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gs/tag12.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45"/>
  </p:handoutMasterIdLst>
  <p:sldIdLst>
    <p:sldId id="257" r:id="rId3"/>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9144000" cy="5715000" type="screen16x10"/>
  <p:notesSz cx="6858000" cy="9144000"/>
  <p:defaultTextStyle>
    <a:defPPr>
      <a:defRPr lang="en-US"/>
    </a:defPPr>
    <a:lvl1pPr marL="0" algn="l" defTabSz="405130" rtl="0" eaLnBrk="1" latinLnBrk="0" hangingPunct="1">
      <a:defRPr sz="1600" kern="1200">
        <a:solidFill>
          <a:schemeClr val="tx1"/>
        </a:solidFill>
        <a:latin typeface="+mn-lt"/>
        <a:ea typeface="+mn-ea"/>
        <a:cs typeface="+mn-cs"/>
      </a:defRPr>
    </a:lvl1pPr>
    <a:lvl2pPr marL="405130" algn="l" defTabSz="405130" rtl="0" eaLnBrk="1" latinLnBrk="0" hangingPunct="1">
      <a:defRPr sz="1600" kern="1200">
        <a:solidFill>
          <a:schemeClr val="tx1"/>
        </a:solidFill>
        <a:latin typeface="+mn-lt"/>
        <a:ea typeface="+mn-ea"/>
        <a:cs typeface="+mn-cs"/>
      </a:defRPr>
    </a:lvl2pPr>
    <a:lvl3pPr marL="810260" algn="l" defTabSz="405130" rtl="0" eaLnBrk="1" latinLnBrk="0" hangingPunct="1">
      <a:defRPr sz="1600" kern="1200">
        <a:solidFill>
          <a:schemeClr val="tx1"/>
        </a:solidFill>
        <a:latin typeface="+mn-lt"/>
        <a:ea typeface="+mn-ea"/>
        <a:cs typeface="+mn-cs"/>
      </a:defRPr>
    </a:lvl3pPr>
    <a:lvl4pPr marL="1215390" algn="l" defTabSz="405130" rtl="0" eaLnBrk="1" latinLnBrk="0" hangingPunct="1">
      <a:defRPr sz="1600" kern="1200">
        <a:solidFill>
          <a:schemeClr val="tx1"/>
        </a:solidFill>
        <a:latin typeface="+mn-lt"/>
        <a:ea typeface="+mn-ea"/>
        <a:cs typeface="+mn-cs"/>
      </a:defRPr>
    </a:lvl4pPr>
    <a:lvl5pPr marL="1619885" algn="l" defTabSz="405130" rtl="0" eaLnBrk="1" latinLnBrk="0" hangingPunct="1">
      <a:defRPr sz="1600" kern="1200">
        <a:solidFill>
          <a:schemeClr val="tx1"/>
        </a:solidFill>
        <a:latin typeface="+mn-lt"/>
        <a:ea typeface="+mn-ea"/>
        <a:cs typeface="+mn-cs"/>
      </a:defRPr>
    </a:lvl5pPr>
    <a:lvl6pPr marL="2025015" algn="l" defTabSz="405130" rtl="0" eaLnBrk="1" latinLnBrk="0" hangingPunct="1">
      <a:defRPr sz="1600" kern="1200">
        <a:solidFill>
          <a:schemeClr val="tx1"/>
        </a:solidFill>
        <a:latin typeface="+mn-lt"/>
        <a:ea typeface="+mn-ea"/>
        <a:cs typeface="+mn-cs"/>
      </a:defRPr>
    </a:lvl6pPr>
    <a:lvl7pPr marL="2430145" algn="l" defTabSz="405130" rtl="0" eaLnBrk="1" latinLnBrk="0" hangingPunct="1">
      <a:defRPr sz="1600" kern="1200">
        <a:solidFill>
          <a:schemeClr val="tx1"/>
        </a:solidFill>
        <a:latin typeface="+mn-lt"/>
        <a:ea typeface="+mn-ea"/>
        <a:cs typeface="+mn-cs"/>
      </a:defRPr>
    </a:lvl7pPr>
    <a:lvl8pPr marL="2835275" algn="l" defTabSz="405130" rtl="0" eaLnBrk="1" latinLnBrk="0" hangingPunct="1">
      <a:defRPr sz="1600" kern="1200">
        <a:solidFill>
          <a:schemeClr val="tx1"/>
        </a:solidFill>
        <a:latin typeface="+mn-lt"/>
        <a:ea typeface="+mn-ea"/>
        <a:cs typeface="+mn-cs"/>
      </a:defRPr>
    </a:lvl8pPr>
    <a:lvl9pPr marL="3240405" algn="l" defTabSz="405130" rtl="0" eaLnBrk="1" latinLnBrk="0" hangingPunct="1">
      <a:defRPr sz="16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0CB"/>
    <a:srgbClr val="F85208"/>
    <a:srgbClr val="D8008E"/>
    <a:srgbClr val="0B0FA2"/>
    <a:srgbClr val="0F6FC6"/>
    <a:srgbClr val="0945A5"/>
    <a:srgbClr val="1552D1"/>
    <a:srgbClr val="3EBFE0"/>
    <a:srgbClr val="0868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95" autoAdjust="0"/>
    <p:restoredTop sz="98896" autoAdjust="0"/>
  </p:normalViewPr>
  <p:slideViewPr>
    <p:cSldViewPr snapToGrid="0" snapToObjects="1">
      <p:cViewPr>
        <p:scale>
          <a:sx n="66" d="100"/>
          <a:sy n="66" d="100"/>
        </p:scale>
        <p:origin x="-2934" y="-1692"/>
      </p:cViewPr>
      <p:guideLst>
        <p:guide orient="horz" pos="332"/>
        <p:guide pos="264"/>
        <p:guide pos="5511"/>
      </p:guideLst>
    </p:cSldViewPr>
  </p:slideViewPr>
  <p:notesTextViewPr>
    <p:cViewPr>
      <p:scale>
        <a:sx n="100" d="100"/>
        <a:sy n="100" d="100"/>
      </p:scale>
      <p:origin x="0" y="0"/>
    </p:cViewPr>
  </p:notesTextViewPr>
  <p:sorterViewPr>
    <p:cViewPr>
      <p:scale>
        <a:sx n="186" d="100"/>
        <a:sy n="186" d="100"/>
      </p:scale>
      <p:origin x="0" y="0"/>
    </p:cViewPr>
  </p:sorter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slide" Target="slides/slide3.xml" Id="rId6" /><Relationship Type="http://schemas.openxmlformats.org/officeDocument/2006/relationships/slide" Target="slides/slide2.xml" Id="rId5" /><Relationship Type="http://schemas.openxmlformats.org/officeDocument/2006/relationships/commentAuthors" Target="commentAuthors.xml" Id="rId49" /><Relationship Type="http://schemas.openxmlformats.org/officeDocument/2006/relationships/tableStyles" Target="tableStyles.xml" Id="rId48" /><Relationship Type="http://schemas.openxmlformats.org/officeDocument/2006/relationships/viewProps" Target="viewProps.xml" Id="rId47" /><Relationship Type="http://schemas.openxmlformats.org/officeDocument/2006/relationships/presProps" Target="presProps.xml" Id="rId46" /><Relationship Type="http://schemas.openxmlformats.org/officeDocument/2006/relationships/handoutMaster" Target="handoutMasters/handoutMaster1.xml" Id="rId45" /><Relationship Type="http://schemas.openxmlformats.org/officeDocument/2006/relationships/slide" Target="slides/slide41.xml" Id="rId44" /><Relationship Type="http://schemas.openxmlformats.org/officeDocument/2006/relationships/slide" Target="slides/slide40.xml" Id="rId43" /><Relationship Type="http://schemas.openxmlformats.org/officeDocument/2006/relationships/slide" Target="slides/slide39.xml" Id="rId42" /><Relationship Type="http://schemas.openxmlformats.org/officeDocument/2006/relationships/slide" Target="slides/slide38.xml" Id="rId41" /><Relationship Type="http://schemas.openxmlformats.org/officeDocument/2006/relationships/slide" Target="slides/slide37.xml" Id="rId40" /><Relationship Type="http://schemas.openxmlformats.org/officeDocument/2006/relationships/notesMaster" Target="notesMasters/notesMaster1.xml" Id="rId4" /><Relationship Type="http://schemas.openxmlformats.org/officeDocument/2006/relationships/slide" Target="slides/slide36.xml" Id="rId39" /><Relationship Type="http://schemas.openxmlformats.org/officeDocument/2006/relationships/slide" Target="slides/slide35.xml" Id="rId38" /><Relationship Type="http://schemas.openxmlformats.org/officeDocument/2006/relationships/slide" Target="slides/slide34.xml" Id="rId37" /><Relationship Type="http://schemas.openxmlformats.org/officeDocument/2006/relationships/slide" Target="slides/slide33.xml" Id="rId36" /><Relationship Type="http://schemas.openxmlformats.org/officeDocument/2006/relationships/slide" Target="slides/slide32.xml" Id="rId35" /><Relationship Type="http://schemas.openxmlformats.org/officeDocument/2006/relationships/slide" Target="slides/slide31.xml" Id="rId34" /><Relationship Type="http://schemas.openxmlformats.org/officeDocument/2006/relationships/slide" Target="slides/slide30.xml" Id="rId33" /><Relationship Type="http://schemas.openxmlformats.org/officeDocument/2006/relationships/slide" Target="slides/slide29.xml" Id="rId32" /><Relationship Type="http://schemas.openxmlformats.org/officeDocument/2006/relationships/slide" Target="slides/slide28.xml" Id="rId31" /><Relationship Type="http://schemas.openxmlformats.org/officeDocument/2006/relationships/slide" Target="slides/slide27.xml" Id="rId30" /><Relationship Type="http://schemas.openxmlformats.org/officeDocument/2006/relationships/slide" Target="slides/slide1.xml" Id="rId3" /><Relationship Type="http://schemas.openxmlformats.org/officeDocument/2006/relationships/slide" Target="slides/slide26.xml" Id="rId29" /><Relationship Type="http://schemas.openxmlformats.org/officeDocument/2006/relationships/slide" Target="slides/slide25.xml" Id="rId28" /><Relationship Type="http://schemas.openxmlformats.org/officeDocument/2006/relationships/slide" Target="slides/slide24.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12.xml" Id="Rd3ad5ca0d8774c6f"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311" name=""/>
        <p:cNvGrpSpPr/>
        <p:nvPr/>
      </p:nvGrpSpPr>
      <p:grpSpPr>
        <a:xfrm>
          <a:off x="0" y="0"/>
          <a:ext cx="0" cy="0"/>
          <a:chOff x="0" y="0"/>
          <a:chExt cx="0" cy="0"/>
        </a:xfrm>
      </p:grpSpPr>
      <p:sp>
        <p:nvSpPr>
          <p:cNvPr id="1049567"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1049568"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8AD1F4-EB9B-8D4C-8330-A7FD24F71DA8}" type="datetimeFigureOut">
              <a:rPr lang="en-US" smtClean="0"/>
            </a:fld>
            <a:endParaRPr lang="en-US" dirty="0"/>
          </a:p>
        </p:txBody>
      </p:sp>
      <p:sp>
        <p:nvSpPr>
          <p:cNvPr id="1049569"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1049570"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3FAAED-601C-2E42-A5D2-7D875446EB6B}" type="slidenum">
              <a:rPr lang="en-US" smtClean="0"/>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310" name=""/>
        <p:cNvGrpSpPr/>
        <p:nvPr/>
      </p:nvGrpSpPr>
      <p:grpSpPr>
        <a:xfrm>
          <a:off x="0" y="0"/>
          <a:ext cx="0" cy="0"/>
          <a:chOff x="0" y="0"/>
          <a:chExt cx="0" cy="0"/>
        </a:xfrm>
      </p:grpSpPr>
      <p:sp>
        <p:nvSpPr>
          <p:cNvPr id="1049561"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1049562"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B5DB0-7631-C740-8B9A-54252701A623}" type="datetimeFigureOut">
              <a:rPr lang="en-US" smtClean="0"/>
            </a:fld>
            <a:endParaRPr lang="en-US" dirty="0"/>
          </a:p>
        </p:txBody>
      </p:sp>
      <p:sp>
        <p:nvSpPr>
          <p:cNvPr id="1049563"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p>
            <a:endParaRPr lang="en-US" dirty="0"/>
          </a:p>
        </p:txBody>
      </p:sp>
      <p:sp>
        <p:nvSpPr>
          <p:cNvPr id="1049564"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p>
            <a:pPr lvl="0"/>
            <a:r>
              <a:rPr lang="es-ES_tradnl" smtClean="0"/>
              <a:t>Click to edit Master text styles</a:t>
            </a:r>
            <a:endParaRPr lang="es-ES_tradnl" smtClean="0"/>
          </a:p>
          <a:p>
            <a:pPr lvl="1"/>
            <a:r>
              <a:rPr lang="es-ES_tradnl" smtClean="0"/>
              <a:t>Second level</a:t>
            </a:r>
            <a:endParaRPr lang="es-ES_tradnl" smtClean="0"/>
          </a:p>
          <a:p>
            <a:pPr lvl="2"/>
            <a:r>
              <a:rPr lang="es-ES_tradnl" smtClean="0"/>
              <a:t>Third level</a:t>
            </a:r>
            <a:endParaRPr lang="es-ES_tradnl" smtClean="0"/>
          </a:p>
          <a:p>
            <a:pPr lvl="3"/>
            <a:r>
              <a:rPr lang="es-ES_tradnl" smtClean="0"/>
              <a:t>Fourth level</a:t>
            </a:r>
            <a:endParaRPr lang="es-ES_tradnl" smtClean="0"/>
          </a:p>
          <a:p>
            <a:pPr lvl="4"/>
            <a:r>
              <a:rPr lang="es-ES_tradnl" smtClean="0"/>
              <a:t>Fifth level</a:t>
            </a:r>
            <a:endParaRPr lang="en-US"/>
          </a:p>
        </p:txBody>
      </p:sp>
      <p:sp>
        <p:nvSpPr>
          <p:cNvPr id="1049565"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1049566"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6955A8-62FB-E247-BFB6-6D96B50CB5D7}" type="slidenum">
              <a:rPr lang="en-US" smtClean="0"/>
            </a:fld>
            <a:endParaRPr lang="en-US" dirty="0"/>
          </a:p>
        </p:txBody>
      </p:sp>
    </p:spTree>
  </p:cSld>
  <p:clrMap bg1="lt1" tx1="dk1" bg2="lt2" tx2="dk2" accent1="accent1" accent2="accent2" accent3="accent3" accent4="accent4" accent5="accent5" accent6="accent6" hlink="hlink" folHlink="folHlink"/>
  <p:hf hdr="0" ftr="0" dt="0"/>
  <p:notesStyle>
    <a:lvl1pPr marL="0" algn="l" defTabSz="405130" rtl="0" eaLnBrk="1" latinLnBrk="0" hangingPunct="1">
      <a:defRPr sz="1100" kern="1200">
        <a:solidFill>
          <a:schemeClr val="tx1"/>
        </a:solidFill>
        <a:latin typeface="+mn-lt"/>
        <a:ea typeface="+mn-ea"/>
        <a:cs typeface="+mn-cs"/>
      </a:defRPr>
    </a:lvl1pPr>
    <a:lvl2pPr marL="405130" algn="l" defTabSz="405130" rtl="0" eaLnBrk="1" latinLnBrk="0" hangingPunct="1">
      <a:defRPr sz="1100" kern="1200">
        <a:solidFill>
          <a:schemeClr val="tx1"/>
        </a:solidFill>
        <a:latin typeface="+mn-lt"/>
        <a:ea typeface="+mn-ea"/>
        <a:cs typeface="+mn-cs"/>
      </a:defRPr>
    </a:lvl2pPr>
    <a:lvl3pPr marL="810260" algn="l" defTabSz="405130" rtl="0" eaLnBrk="1" latinLnBrk="0" hangingPunct="1">
      <a:defRPr sz="1100" kern="1200">
        <a:solidFill>
          <a:schemeClr val="tx1"/>
        </a:solidFill>
        <a:latin typeface="+mn-lt"/>
        <a:ea typeface="+mn-ea"/>
        <a:cs typeface="+mn-cs"/>
      </a:defRPr>
    </a:lvl3pPr>
    <a:lvl4pPr marL="1215390" algn="l" defTabSz="405130" rtl="0" eaLnBrk="1" latinLnBrk="0" hangingPunct="1">
      <a:defRPr sz="1100" kern="1200">
        <a:solidFill>
          <a:schemeClr val="tx1"/>
        </a:solidFill>
        <a:latin typeface="+mn-lt"/>
        <a:ea typeface="+mn-ea"/>
        <a:cs typeface="+mn-cs"/>
      </a:defRPr>
    </a:lvl4pPr>
    <a:lvl5pPr marL="1619885" algn="l" defTabSz="405130" rtl="0" eaLnBrk="1" latinLnBrk="0" hangingPunct="1">
      <a:defRPr sz="1100" kern="1200">
        <a:solidFill>
          <a:schemeClr val="tx1"/>
        </a:solidFill>
        <a:latin typeface="+mn-lt"/>
        <a:ea typeface="+mn-ea"/>
        <a:cs typeface="+mn-cs"/>
      </a:defRPr>
    </a:lvl5pPr>
    <a:lvl6pPr marL="2025015" algn="l" defTabSz="405130" rtl="0" eaLnBrk="1" latinLnBrk="0" hangingPunct="1">
      <a:defRPr sz="1100" kern="1200">
        <a:solidFill>
          <a:schemeClr val="tx1"/>
        </a:solidFill>
        <a:latin typeface="+mn-lt"/>
        <a:ea typeface="+mn-ea"/>
        <a:cs typeface="+mn-cs"/>
      </a:defRPr>
    </a:lvl6pPr>
    <a:lvl7pPr marL="2430145" algn="l" defTabSz="405130" rtl="0" eaLnBrk="1" latinLnBrk="0" hangingPunct="1">
      <a:defRPr sz="1100" kern="1200">
        <a:solidFill>
          <a:schemeClr val="tx1"/>
        </a:solidFill>
        <a:latin typeface="+mn-lt"/>
        <a:ea typeface="+mn-ea"/>
        <a:cs typeface="+mn-cs"/>
      </a:defRPr>
    </a:lvl7pPr>
    <a:lvl8pPr marL="2835275" algn="l" defTabSz="405130" rtl="0" eaLnBrk="1" latinLnBrk="0" hangingPunct="1">
      <a:defRPr sz="1100" kern="1200">
        <a:solidFill>
          <a:schemeClr val="tx1"/>
        </a:solidFill>
        <a:latin typeface="+mn-lt"/>
        <a:ea typeface="+mn-ea"/>
        <a:cs typeface="+mn-cs"/>
      </a:defRPr>
    </a:lvl8pPr>
    <a:lvl9pPr marL="3240405" algn="l" defTabSz="405130"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35" name=""/>
        <p:cNvGrpSpPr/>
        <p:nvPr/>
      </p:nvGrpSpPr>
      <p:grpSpPr>
        <a:xfrm>
          <a:off x="0" y="0"/>
          <a:ext cx="0" cy="0"/>
          <a:chOff x="0" y="0"/>
          <a:chExt cx="0" cy="0"/>
        </a:xfrm>
      </p:grpSpPr>
      <p:sp>
        <p:nvSpPr>
          <p:cNvPr id="1048736" name="幻灯片图像占位符 1"/>
          <p:cNvSpPr>
            <a:spLocks noGrp="1" noRot="1" noChangeAspect="1"/>
          </p:cNvSpPr>
          <p:nvPr>
            <p:ph type="sldImg"/>
          </p:nvPr>
        </p:nvSpPr>
        <p:spPr/>
      </p:sp>
      <p:sp>
        <p:nvSpPr>
          <p:cNvPr id="1048737" name="备注占位符 2"/>
          <p:cNvSpPr>
            <a:spLocks noGrp="1"/>
          </p:cNvSpPr>
          <p:nvPr>
            <p:ph type="body" idx="1"/>
          </p:nvPr>
        </p:nvSpPr>
        <p:spPr>
          <a:xfrm>
            <a:off x="685800" y="4343400"/>
            <a:ext cx="5486400" cy="4114800"/>
          </a:xfrm>
          <a:prstGeom prst="rect">
            <a:avLst/>
          </a:prstGeom>
        </p:spPr>
        <p:txBody>
          <a:bodyPr/>
          <a:p>
            <a:endParaRPr lang="zh-CN" altLang="en-US" dirty="0"/>
          </a:p>
        </p:txBody>
      </p:sp>
      <p:sp>
        <p:nvSpPr>
          <p:cNvPr id="1048738" name="日期占位符 3"/>
          <p:cNvSpPr>
            <a:spLocks noGrp="1"/>
          </p:cNvSpPr>
          <p:nvPr>
            <p:ph type="dt" idx="10"/>
          </p:nvPr>
        </p:nvSpPr>
        <p:spPr/>
        <p:txBody>
          <a:bodyPr/>
          <a:p>
            <a:fld id="{770D393E-42E0-4732-BB5D-7C26C018EBB2}" type="datetime1">
              <a:rPr lang="zh-CN" altLang="en-US" smtClean="0"/>
            </a:fld>
            <a:endParaRPr lang="zh-CN" altLang="en-US" sz="1200"/>
          </a:p>
        </p:txBody>
      </p:sp>
      <p:sp>
        <p:nvSpPr>
          <p:cNvPr id="1048739" name="灯片编号占位符 4"/>
          <p:cNvSpPr>
            <a:spLocks noGrp="1"/>
          </p:cNvSpPr>
          <p:nvPr>
            <p:ph type="sldNum" sz="quarter" idx="11"/>
          </p:nvPr>
        </p:nvSpPr>
        <p:spPr/>
        <p:txBody>
          <a:bodyPr/>
          <a:p>
            <a:fld id="{63B3F2A2-F1C3-461B-89B8-8B7DEA0A3800}" type="slidenum">
              <a:rPr lang="zh-CN" altLang="en-US" smtClean="0"/>
            </a:fld>
            <a:endParaRPr lang="zh-CN"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52" name=""/>
        <p:cNvGrpSpPr/>
        <p:nvPr/>
      </p:nvGrpSpPr>
      <p:grpSpPr/>
      <p:sp>
        <p:nvSpPr>
          <p:cNvPr id="1048755" name="幻灯片图像占位符 1"/>
          <p:cNvSpPr/>
          <p:nvPr>
            <p:ph type="sldImg" idx="2"/>
          </p:nvPr>
        </p:nvSpPr>
        <p:spPr/>
      </p:sp>
      <p:sp>
        <p:nvSpPr>
          <p:cNvPr id="1048756" name="文本占位符 2"/>
          <p:cNvSpPr/>
          <p:nvPr>
            <p:ph type="body" idx="3"/>
          </p:nvPr>
        </p:nvSpPr>
        <p:spPr/>
        <p:txBody>
          <a:bodyPr/>
          <a:p>
            <a:r>
              <a:rPr lang="zh-CN" altLang="en-US"/>
              <a:t>鸦片战争前夕，英国为了改变贸易顺差的不利局面，向中国大量走私鸦片。</a:t>
            </a:r>
            <a:r>
              <a:rPr lang="en-US" altLang="zh-CN"/>
              <a:t>1939</a:t>
            </a:r>
            <a:r>
              <a:rPr lang="zh-CN" altLang="en-US"/>
              <a:t>年，林则徐在虎门销毁鸦片。</a:t>
            </a:r>
            <a:endParaRPr lang="zh-CN" altLang="en-US"/>
          </a:p>
          <a:p>
            <a:r>
              <a:rPr lang="zh-CN" altLang="en-US"/>
              <a:t>中国禁烟的消息传到英国，英国政府公然支持罪恶的鸦片走私，发动侵华战争。</a:t>
            </a:r>
            <a:endParaRPr lang="zh-CN" altLang="en-US"/>
          </a:p>
        </p:txBody>
      </p:sp>
      <p:sp>
        <p:nvSpPr>
          <p:cNvPr id="1048757"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56" name=""/>
        <p:cNvGrpSpPr/>
        <p:nvPr/>
      </p:nvGrpSpPr>
      <p:grpSpPr/>
      <p:sp>
        <p:nvSpPr>
          <p:cNvPr id="1048760" name="幻灯片图像占位符 1"/>
          <p:cNvSpPr/>
          <p:nvPr>
            <p:ph type="sldImg" idx="2"/>
          </p:nvPr>
        </p:nvSpPr>
        <p:spPr/>
      </p:sp>
      <p:sp>
        <p:nvSpPr>
          <p:cNvPr id="1048761" name="文本占位符 2"/>
          <p:cNvSpPr/>
          <p:nvPr>
            <p:ph type="body" idx="3"/>
          </p:nvPr>
        </p:nvSpPr>
        <p:spPr/>
        <p:txBody>
          <a:bodyPr/>
          <a:p>
            <a:endParaRPr lang="zh-CN" altLang="en-US"/>
          </a:p>
        </p:txBody>
      </p:sp>
      <p:sp>
        <p:nvSpPr>
          <p:cNvPr id="1048762"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74" name=""/>
        <p:cNvGrpSpPr/>
        <p:nvPr/>
      </p:nvGrpSpPr>
      <p:grpSpPr/>
      <p:sp>
        <p:nvSpPr>
          <p:cNvPr id="1048795" name="幻灯片图像占位符 1"/>
          <p:cNvSpPr/>
          <p:nvPr>
            <p:ph type="sldImg" idx="2"/>
          </p:nvPr>
        </p:nvSpPr>
        <p:spPr/>
      </p:sp>
      <p:sp>
        <p:nvSpPr>
          <p:cNvPr id="1048796" name="文本占位符 2"/>
          <p:cNvSpPr/>
          <p:nvPr>
            <p:ph type="body" idx="3"/>
          </p:nvPr>
        </p:nvSpPr>
        <p:spPr/>
        <p:txBody>
          <a:bodyPr/>
          <a:p>
            <a:r>
              <a:rPr lang="zh-CN" altLang="en-US"/>
              <a:t>鸦片战争前夕，英国为了改变贸易顺差的不利局面，向中国大量走私鸦片。</a:t>
            </a:r>
            <a:r>
              <a:rPr lang="en-US" altLang="zh-CN"/>
              <a:t>1939</a:t>
            </a:r>
            <a:r>
              <a:rPr lang="zh-CN" altLang="en-US"/>
              <a:t>年，林则徐在虎门销毁鸦片。</a:t>
            </a:r>
            <a:endParaRPr lang="zh-CN" altLang="en-US"/>
          </a:p>
          <a:p>
            <a:r>
              <a:rPr lang="zh-CN" altLang="en-US"/>
              <a:t>中国禁烟的消息传到英国，英国政府公然支持罪恶的鸦片走私，发动侵华战争。</a:t>
            </a:r>
            <a:endParaRPr lang="zh-CN" altLang="en-US"/>
          </a:p>
        </p:txBody>
      </p:sp>
      <p:sp>
        <p:nvSpPr>
          <p:cNvPr id="1048797"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79" name=""/>
        <p:cNvGrpSpPr/>
        <p:nvPr/>
      </p:nvGrpSpPr>
      <p:grpSpPr/>
      <p:sp>
        <p:nvSpPr>
          <p:cNvPr id="1048804" name="幻灯片图像占位符 1"/>
          <p:cNvSpPr/>
          <p:nvPr>
            <p:ph type="sldImg" idx="2"/>
          </p:nvPr>
        </p:nvSpPr>
        <p:spPr/>
      </p:sp>
      <p:sp>
        <p:nvSpPr>
          <p:cNvPr id="1048805" name="文本占位符 2"/>
          <p:cNvSpPr/>
          <p:nvPr>
            <p:ph type="body" idx="3"/>
          </p:nvPr>
        </p:nvSpPr>
        <p:spPr/>
        <p:txBody>
          <a:bodyPr/>
          <a:p>
            <a:endParaRPr lang="zh-CN" altLang="en-US"/>
          </a:p>
        </p:txBody>
      </p:sp>
      <p:sp>
        <p:nvSpPr>
          <p:cNvPr id="1048806"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87" name=""/>
        <p:cNvGrpSpPr/>
        <p:nvPr/>
      </p:nvGrpSpPr>
      <p:grpSpPr/>
      <p:sp>
        <p:nvSpPr>
          <p:cNvPr id="1048820" name="幻灯片图像占位符 1"/>
          <p:cNvSpPr/>
          <p:nvPr>
            <p:ph type="sldImg" idx="2"/>
          </p:nvPr>
        </p:nvSpPr>
        <p:spPr/>
      </p:sp>
      <p:sp>
        <p:nvSpPr>
          <p:cNvPr id="1048821" name="文本占位符 2"/>
          <p:cNvSpPr/>
          <p:nvPr>
            <p:ph type="body" idx="3"/>
          </p:nvPr>
        </p:nvSpPr>
        <p:spPr/>
        <p:txBody>
          <a:bodyPr/>
          <a:p>
            <a:endParaRPr lang="zh-CN" altLang="en-US"/>
          </a:p>
        </p:txBody>
      </p:sp>
      <p:sp>
        <p:nvSpPr>
          <p:cNvPr id="1048822"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91" name=""/>
        <p:cNvGrpSpPr/>
        <p:nvPr/>
      </p:nvGrpSpPr>
      <p:grpSpPr/>
      <p:sp>
        <p:nvSpPr>
          <p:cNvPr id="1048826" name="幻灯片图像占位符 1"/>
          <p:cNvSpPr/>
          <p:nvPr>
            <p:ph type="sldImg" idx="2"/>
          </p:nvPr>
        </p:nvSpPr>
        <p:spPr/>
      </p:sp>
      <p:sp>
        <p:nvSpPr>
          <p:cNvPr id="1048827" name="文本占位符 2"/>
          <p:cNvSpPr/>
          <p:nvPr>
            <p:ph type="body" idx="3"/>
          </p:nvPr>
        </p:nvSpPr>
        <p:spPr/>
        <p:txBody>
          <a:bodyPr/>
          <a:p>
            <a:r>
              <a:rPr lang="zh-CN" altLang="en-US"/>
              <a:t>1949年9月,中国人民政治协商会议第一届全体会议决定在北京天安门广场建立人民英雄纪念碑。</a:t>
            </a:r>
            <a:endParaRPr lang="zh-CN" altLang="en-US"/>
          </a:p>
        </p:txBody>
      </p:sp>
      <p:sp>
        <p:nvSpPr>
          <p:cNvPr id="1048828"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95" name=""/>
        <p:cNvGrpSpPr/>
        <p:nvPr/>
      </p:nvGrpSpPr>
      <p:grpSpPr/>
      <p:sp>
        <p:nvSpPr>
          <p:cNvPr id="1048831" name="幻灯片图像占位符 1"/>
          <p:cNvSpPr/>
          <p:nvPr>
            <p:ph type="sldImg" idx="2"/>
          </p:nvPr>
        </p:nvSpPr>
        <p:spPr/>
      </p:sp>
      <p:sp>
        <p:nvSpPr>
          <p:cNvPr id="1048832" name="文本占位符 2"/>
          <p:cNvSpPr/>
          <p:nvPr>
            <p:ph type="body" idx="3"/>
          </p:nvPr>
        </p:nvSpPr>
        <p:spPr/>
        <p:txBody>
          <a:bodyPr/>
          <a:p>
            <a:r>
              <a:rPr lang="zh-CN" altLang="en-US"/>
              <a:t>近代化也叫现代化，它们源于同一单词“modernization”，以经济工业化和政治民主化为主要标志。</a:t>
            </a:r>
            <a:endParaRPr lang="zh-CN" altLang="en-US"/>
          </a:p>
        </p:txBody>
      </p:sp>
      <p:sp>
        <p:nvSpPr>
          <p:cNvPr id="1048833"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217" name=""/>
        <p:cNvGrpSpPr/>
        <p:nvPr/>
      </p:nvGrpSpPr>
      <p:grpSpPr/>
      <p:sp>
        <p:nvSpPr>
          <p:cNvPr id="1048875" name="幻灯片图像占位符 1"/>
          <p:cNvSpPr/>
          <p:nvPr>
            <p:ph type="sldImg" idx="2"/>
          </p:nvPr>
        </p:nvSpPr>
        <p:spPr/>
      </p:sp>
      <p:sp>
        <p:nvSpPr>
          <p:cNvPr id="1048876" name="文本占位符 2"/>
          <p:cNvSpPr/>
          <p:nvPr>
            <p:ph type="body" idx="3"/>
          </p:nvPr>
        </p:nvSpPr>
        <p:spPr/>
        <p:txBody>
          <a:bodyPr/>
          <a:p>
            <a:r>
              <a:rPr lang="zh-CN" altLang="en-US"/>
              <a:t>读书方法千百种，但要在短时间内博览群书，就得靠有效率的记忆妙招，来提高读书效率。</a:t>
            </a:r>
            <a:endParaRPr lang="zh-CN" altLang="en-US"/>
          </a:p>
        </p:txBody>
      </p:sp>
      <p:sp>
        <p:nvSpPr>
          <p:cNvPr id="1048877"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223" name=""/>
        <p:cNvGrpSpPr/>
        <p:nvPr/>
      </p:nvGrpSpPr>
      <p:grpSpPr/>
      <p:sp>
        <p:nvSpPr>
          <p:cNvPr id="1048886" name="幻灯片图像占位符 1"/>
          <p:cNvSpPr/>
          <p:nvPr>
            <p:ph type="sldImg" idx="2"/>
          </p:nvPr>
        </p:nvSpPr>
        <p:spPr/>
      </p:sp>
      <p:sp>
        <p:nvSpPr>
          <p:cNvPr id="1048887" name="文本占位符 2"/>
          <p:cNvSpPr/>
          <p:nvPr>
            <p:ph type="body" idx="3"/>
          </p:nvPr>
        </p:nvSpPr>
        <p:spPr/>
        <p:txBody>
          <a:bodyPr/>
          <a:p>
            <a:r>
              <a:rPr lang="zh-CN" altLang="en-US"/>
              <a:t>自然经济开始解体，客观上促进中国商品经济的发展，为中国民族资本主义的产生创造了条件。</a:t>
            </a:r>
            <a:endParaRPr lang="zh-CN" altLang="en-US"/>
          </a:p>
        </p:txBody>
      </p:sp>
      <p:sp>
        <p:nvSpPr>
          <p:cNvPr id="1048888"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228" name=""/>
        <p:cNvGrpSpPr/>
        <p:nvPr/>
      </p:nvGrpSpPr>
      <p:grpSpPr/>
      <p:sp>
        <p:nvSpPr>
          <p:cNvPr id="1048896" name="幻灯片图像占位符 1"/>
          <p:cNvSpPr/>
          <p:nvPr>
            <p:ph type="sldImg" idx="2"/>
          </p:nvPr>
        </p:nvSpPr>
        <p:spPr/>
      </p:sp>
      <p:sp>
        <p:nvSpPr>
          <p:cNvPr id="1048897" name="文本占位符 2"/>
          <p:cNvSpPr/>
          <p:nvPr>
            <p:ph type="body" idx="3"/>
          </p:nvPr>
        </p:nvSpPr>
        <p:spPr/>
        <p:txBody>
          <a:bodyPr/>
          <a:p>
            <a:r>
              <a:rPr lang="zh-CN" altLang="en-US"/>
              <a:t>牛郎织女男耕女织，生产的目的主要是为了满足自身的需要，这种经济形式就是自然经济。</a:t>
            </a:r>
            <a:endParaRPr lang="zh-CN" altLang="en-US"/>
          </a:p>
        </p:txBody>
      </p:sp>
      <p:sp>
        <p:nvSpPr>
          <p:cNvPr id="1048898"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233" name=""/>
        <p:cNvGrpSpPr/>
        <p:nvPr/>
      </p:nvGrpSpPr>
      <p:grpSpPr/>
      <p:sp>
        <p:nvSpPr>
          <p:cNvPr id="1048906" name="幻灯片图像占位符 1"/>
          <p:cNvSpPr/>
          <p:nvPr>
            <p:ph type="sldImg" idx="2"/>
          </p:nvPr>
        </p:nvSpPr>
        <p:spPr/>
      </p:sp>
      <p:sp>
        <p:nvSpPr>
          <p:cNvPr id="1048907" name="文本占位符 2"/>
          <p:cNvSpPr/>
          <p:nvPr>
            <p:ph type="body" idx="3"/>
          </p:nvPr>
        </p:nvSpPr>
        <p:spPr/>
        <p:txBody>
          <a:bodyPr/>
          <a:p>
            <a:endParaRPr lang="zh-CN" altLang="en-US"/>
          </a:p>
        </p:txBody>
      </p:sp>
      <p:sp>
        <p:nvSpPr>
          <p:cNvPr id="1048908"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242" name=""/>
        <p:cNvGrpSpPr/>
        <p:nvPr/>
      </p:nvGrpSpPr>
      <p:grpSpPr/>
      <p:sp>
        <p:nvSpPr>
          <p:cNvPr id="1048923" name="幻灯片图像占位符 1"/>
          <p:cNvSpPr/>
          <p:nvPr>
            <p:ph type="sldImg" idx="2"/>
          </p:nvPr>
        </p:nvSpPr>
        <p:spPr/>
      </p:sp>
      <p:sp>
        <p:nvSpPr>
          <p:cNvPr id="1048924" name="文本占位符 2"/>
          <p:cNvSpPr/>
          <p:nvPr>
            <p:ph type="body" idx="3"/>
          </p:nvPr>
        </p:nvSpPr>
        <p:spPr/>
        <p:txBody>
          <a:bodyPr/>
          <a:p>
            <a:r>
              <a:rPr lang="zh-CN" altLang="en-US"/>
              <a:t>这是因为中国人办的工厂，竞争能力弱一些。这儿就有一个问题了，竞争能力弱是自身的原因，如果政府保护民族企业，是不是护犊子呢？并不是，因为国家与国家之间，没有永恒的朋友，也没有永恒的敌人，只有永恒的利益。</a:t>
            </a:r>
            <a:endParaRPr lang="zh-CN" altLang="en-US"/>
          </a:p>
        </p:txBody>
      </p:sp>
      <p:sp>
        <p:nvSpPr>
          <p:cNvPr id="1048925"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22" name=""/>
        <p:cNvGrpSpPr/>
        <p:nvPr/>
      </p:nvGrpSpPr>
      <p:grpSpPr/>
      <p:sp>
        <p:nvSpPr>
          <p:cNvPr id="1048618" name="幻灯片图像占位符 1"/>
          <p:cNvSpPr/>
          <p:nvPr>
            <p:ph type="sldImg" idx="2"/>
          </p:nvPr>
        </p:nvSpPr>
        <p:spPr/>
      </p:sp>
      <p:sp>
        <p:nvSpPr>
          <p:cNvPr id="1048619" name="文本占位符 2"/>
          <p:cNvSpPr/>
          <p:nvPr>
            <p:ph type="body" idx="3"/>
          </p:nvPr>
        </p:nvSpPr>
        <p:spPr/>
        <p:txBody>
          <a:bodyPr/>
          <a:p>
            <a:r>
              <a:rPr lang="zh-CN" altLang="en-US"/>
              <a:t>一般来说，政治变革包括以获得政权为目的的政治革命，和以不断适应生产力发展和社会需要为目的的政治变革两部分。</a:t>
            </a:r>
            <a:endParaRPr lang="zh-CN" altLang="en-US"/>
          </a:p>
        </p:txBody>
      </p:sp>
      <p:sp>
        <p:nvSpPr>
          <p:cNvPr id="1048620"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03" name=""/>
        <p:cNvGrpSpPr/>
        <p:nvPr/>
      </p:nvGrpSpPr>
      <p:grpSpPr/>
      <p:sp>
        <p:nvSpPr>
          <p:cNvPr id="1048582" name="幻灯片图像占位符 1"/>
          <p:cNvSpPr/>
          <p:nvPr>
            <p:ph type="sldImg" idx="2"/>
          </p:nvPr>
        </p:nvSpPr>
        <p:spPr/>
      </p:sp>
      <p:sp>
        <p:nvSpPr>
          <p:cNvPr id="1048583" name="文本占位符 2"/>
          <p:cNvSpPr/>
          <p:nvPr>
            <p:ph type="body" idx="3"/>
          </p:nvPr>
        </p:nvSpPr>
        <p:spPr/>
        <p:txBody>
          <a:bodyPr/>
          <a:p>
            <a:endParaRPr lang="zh-CN" altLang="en-US"/>
          </a:p>
        </p:txBody>
      </p:sp>
      <p:sp>
        <p:nvSpPr>
          <p:cNvPr id="1048584" name="灯片编号占位符 3"/>
          <p:cNvSpPr>
            <a:spLocks noGrp="1"/>
          </p:cNvSpPr>
          <p:nvPr>
            <p:ph type="sldNum" sz="quarter" idx="5"/>
          </p:nvPr>
        </p:nvSpPr>
        <p:spPr/>
        <p:txBody>
          <a:bodyPr/>
          <a:p>
            <a:fld id="{A86955A8-62FB-E247-BFB6-6D96B50CB5D7}" type="slidenum">
              <a:rPr lang="en-US" smtClean="0"/>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First Slide">
    <p:spTree>
      <p:nvGrpSpPr>
        <p:cNvPr id="269" name=""/>
        <p:cNvGrpSpPr/>
        <p:nvPr/>
      </p:nvGrpSpPr>
      <p:grpSpPr>
        <a:xfrm>
          <a:off x="0" y="0"/>
          <a:ext cx="0" cy="0"/>
          <a:chOff x="0" y="0"/>
          <a:chExt cx="0" cy="0"/>
        </a:xfrm>
      </p:grpSpPr>
      <p:sp>
        <p:nvSpPr>
          <p:cNvPr id="1049076" name="Text Placeholder 7"/>
          <p:cNvSpPr>
            <a:spLocks noGrp="1"/>
          </p:cNvSpPr>
          <p:nvPr>
            <p:ph type="body" sz="quarter" idx="10" hasCustomPrompt="1"/>
          </p:nvPr>
        </p:nvSpPr>
        <p:spPr>
          <a:xfrm>
            <a:off x="2883958" y="2156436"/>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tx1">
                    <a:lumMod val="75000"/>
                    <a:lumOff val="25000"/>
                  </a:schemeClr>
                </a:solidFill>
                <a:latin typeface="Lato Light"/>
                <a:cs typeface="Lato Light"/>
              </a:defRPr>
            </a:lvl1pPr>
          </a:lstStyle>
          <a:p>
            <a:pPr lvl="0"/>
            <a:r>
              <a:rPr lang="es-ES_tradnl" dirty="0" smtClean="0"/>
              <a:t>TITLE HERE</a:t>
            </a:r>
            <a:endParaRPr lang="es-ES_tradnl" dirty="0" smtClean="0"/>
          </a:p>
        </p:txBody>
      </p:sp>
      <p:sp>
        <p:nvSpPr>
          <p:cNvPr id="1049077" name="Text Placeholder 7"/>
          <p:cNvSpPr>
            <a:spLocks noGrp="1"/>
          </p:cNvSpPr>
          <p:nvPr>
            <p:ph type="body" sz="quarter" idx="11" hasCustomPrompt="1"/>
          </p:nvPr>
        </p:nvSpPr>
        <p:spPr>
          <a:xfrm>
            <a:off x="2883958" y="2642936"/>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grpSp>
        <p:nvGrpSpPr>
          <p:cNvPr id="270" name="Group 2"/>
          <p:cNvGrpSpPr/>
          <p:nvPr userDrawn="1"/>
        </p:nvGrpSpPr>
        <p:grpSpPr>
          <a:xfrm>
            <a:off x="2883961" y="1967249"/>
            <a:ext cx="3381371" cy="36000"/>
            <a:chOff x="428625" y="3767667"/>
            <a:chExt cx="3263900" cy="69400"/>
          </a:xfrm>
        </p:grpSpPr>
        <p:sp>
          <p:nvSpPr>
            <p:cNvPr id="1049078" name="Rectangle 1"/>
            <p:cNvSpPr/>
            <p:nvPr userDrawn="1"/>
          </p:nvSpPr>
          <p:spPr>
            <a:xfrm>
              <a:off x="428625" y="3767667"/>
              <a:ext cx="815975" cy="69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79" name="Rectangle 4"/>
            <p:cNvSpPr/>
            <p:nvPr userDrawn="1"/>
          </p:nvSpPr>
          <p:spPr>
            <a:xfrm>
              <a:off x="1244600" y="3767667"/>
              <a:ext cx="815975" cy="69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80" name="Rectangle 5"/>
            <p:cNvSpPr/>
            <p:nvPr userDrawn="1"/>
          </p:nvSpPr>
          <p:spPr>
            <a:xfrm>
              <a:off x="2060575" y="3767667"/>
              <a:ext cx="815975" cy="69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81" name="Rectangle 6"/>
            <p:cNvSpPr/>
            <p:nvPr userDrawn="1"/>
          </p:nvSpPr>
          <p:spPr>
            <a:xfrm>
              <a:off x="2876550" y="3767667"/>
              <a:ext cx="815975" cy="69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grpSp>
      <p:sp>
        <p:nvSpPr>
          <p:cNvPr id="1049082" name="Text Placeholder 2"/>
          <p:cNvSpPr>
            <a:spLocks noGrp="1"/>
          </p:cNvSpPr>
          <p:nvPr>
            <p:ph type="body" sz="quarter" idx="16" hasCustomPrompt="1"/>
          </p:nvPr>
        </p:nvSpPr>
        <p:spPr>
          <a:xfrm>
            <a:off x="2899304" y="3003414"/>
            <a:ext cx="3366029" cy="1280723"/>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70"/>
                                        </p:tgtEl>
                                        <p:attrNameLst>
                                          <p:attrName>style.visibility</p:attrName>
                                        </p:attrNameLst>
                                      </p:cBhvr>
                                      <p:to>
                                        <p:strVal val="visible"/>
                                      </p:to>
                                    </p:set>
                                    <p:animEffect transition="in" filter="wipe(left)">
                                      <p:cBhvr>
                                        <p:cTn id="7" dur="500"/>
                                        <p:tgtEl>
                                          <p:spTgt spid="270"/>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1049076">
                                            <p:txEl>
                                              <p:pRg st="0" end="0"/>
                                            </p:txEl>
                                          </p:spTgt>
                                        </p:tgtEl>
                                        <p:attrNameLst>
                                          <p:attrName>style.visibility</p:attrName>
                                        </p:attrNameLst>
                                      </p:cBhvr>
                                      <p:to>
                                        <p:strVal val="visible"/>
                                      </p:to>
                                    </p:set>
                                    <p:animEffect transition="in" filter="fade">
                                      <p:cBhvr>
                                        <p:cTn id="10" dur="400"/>
                                        <p:tgtEl>
                                          <p:spTgt spid="1049076">
                                            <p:txEl>
                                              <p:pRg st="0" end="0"/>
                                            </p:txEl>
                                          </p:spTgt>
                                        </p:tgtEl>
                                      </p:cBhvr>
                                    </p:animEffect>
                                    <p:anim calcmode="lin" valueType="num">
                                      <p:cBhvr>
                                        <p:cTn id="11" dur="400" fill="hold"/>
                                        <p:tgtEl>
                                          <p:spTgt spid="1049076">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1049076">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1049077">
                                            <p:txEl>
                                              <p:pRg st="0" end="0"/>
                                            </p:txEl>
                                          </p:spTgt>
                                        </p:tgtEl>
                                        <p:attrNameLst>
                                          <p:attrName>style.visibility</p:attrName>
                                        </p:attrNameLst>
                                      </p:cBhvr>
                                      <p:to>
                                        <p:strVal val="visible"/>
                                      </p:to>
                                    </p:set>
                                    <p:animEffect transition="in" filter="fade">
                                      <p:cBhvr>
                                        <p:cTn id="15" dur="500"/>
                                        <p:tgtEl>
                                          <p:spTgt spid="1049077">
                                            <p:txEl>
                                              <p:pRg st="0" end="0"/>
                                            </p:txEl>
                                          </p:spTgt>
                                        </p:tgtEl>
                                      </p:cBhvr>
                                    </p:animEffect>
                                    <p:anim calcmode="lin" valueType="num">
                                      <p:cBhvr>
                                        <p:cTn id="16" dur="500" fill="hold"/>
                                        <p:tgtEl>
                                          <p:spTgt spid="1049077">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1049077">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49082">
                                            <p:txEl>
                                              <p:pRg st="0" end="0"/>
                                            </p:txEl>
                                          </p:spTgt>
                                        </p:tgtEl>
                                        <p:attrNameLst>
                                          <p:attrName>style.visibility</p:attrName>
                                        </p:attrNameLst>
                                      </p:cBhvr>
                                      <p:to>
                                        <p:strVal val="visible"/>
                                      </p:to>
                                    </p:set>
                                    <p:animEffect transition="in" filter="fade">
                                      <p:cBhvr>
                                        <p:cTn id="20" dur="500"/>
                                        <p:tgtEl>
                                          <p:spTgt spid="10490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076" grpId="0" build="p">
        <p:tmplLst>
          <p:tmpl lvl="1">
            <p:tnLst>
              <p:par>
                <p:cTn presetID="42" presetClass="entr" presetSubtype="0" fill="hold" nodeType="withEffect">
                  <p:stCondLst>
                    <p:cond delay="200"/>
                  </p:stCondLst>
                  <p:childTnLst>
                    <p:set>
                      <p:cBhvr>
                        <p:cTn dur="1" fill="hold">
                          <p:stCondLst>
                            <p:cond delay="0"/>
                          </p:stCondLst>
                        </p:cTn>
                        <p:tgtEl>
                          <p:spTgt spid="1049076"/>
                        </p:tgtEl>
                        <p:attrNameLst>
                          <p:attrName>style.visibility</p:attrName>
                        </p:attrNameLst>
                      </p:cBhvr>
                      <p:to>
                        <p:strVal val="visible"/>
                      </p:to>
                    </p:set>
                    <p:animEffect transition="in" filter="fade">
                      <p:cBhvr>
                        <p:cTn dur="400"/>
                        <p:tgtEl>
                          <p:spTgt spid="1049076"/>
                        </p:tgtEl>
                      </p:cBhvr>
                    </p:animEffect>
                    <p:anim calcmode="lin" valueType="num">
                      <p:cBhvr>
                        <p:cTn dur="400" fill="hold"/>
                        <p:tgtEl>
                          <p:spTgt spid="1049076"/>
                        </p:tgtEl>
                        <p:attrNameLst>
                          <p:attrName>ppt_x</p:attrName>
                        </p:attrNameLst>
                      </p:cBhvr>
                      <p:tavLst>
                        <p:tav tm="0">
                          <p:val>
                            <p:strVal val="#ppt_x"/>
                          </p:val>
                        </p:tav>
                        <p:tav tm="100000">
                          <p:val>
                            <p:strVal val="#ppt_x"/>
                          </p:val>
                        </p:tav>
                      </p:tavLst>
                    </p:anim>
                    <p:anim calcmode="lin" valueType="num">
                      <p:cBhvr>
                        <p:cTn dur="400" fill="hold"/>
                        <p:tgtEl>
                          <p:spTgt spid="1049076"/>
                        </p:tgtEl>
                        <p:attrNameLst>
                          <p:attrName>ppt_y</p:attrName>
                        </p:attrNameLst>
                      </p:cBhvr>
                      <p:tavLst>
                        <p:tav tm="0">
                          <p:val>
                            <p:strVal val="#ppt_y+.1"/>
                          </p:val>
                        </p:tav>
                        <p:tav tm="100000">
                          <p:val>
                            <p:strVal val="#ppt_y"/>
                          </p:val>
                        </p:tav>
                      </p:tavLst>
                    </p:anim>
                  </p:childTnLst>
                </p:cTn>
              </p:par>
            </p:tnLst>
          </p:tmpl>
        </p:tmplLst>
      </p:bldP>
      <p:bldP spid="1049077" grpId="0" build="p">
        <p:tmplLst>
          <p:tmpl lvl="1">
            <p:tnLst>
              <p:par>
                <p:cTn presetID="42" presetClass="entr" presetSubtype="0" fill="hold" nodeType="withEffect">
                  <p:stCondLst>
                    <p:cond delay="200"/>
                  </p:stCondLst>
                  <p:childTnLst>
                    <p:set>
                      <p:cBhvr>
                        <p:cTn dur="1" fill="hold">
                          <p:stCondLst>
                            <p:cond delay="0"/>
                          </p:stCondLst>
                        </p:cTn>
                        <p:tgtEl>
                          <p:spTgt spid="1049077"/>
                        </p:tgtEl>
                        <p:attrNameLst>
                          <p:attrName>style.visibility</p:attrName>
                        </p:attrNameLst>
                      </p:cBhvr>
                      <p:to>
                        <p:strVal val="visible"/>
                      </p:to>
                    </p:set>
                    <p:animEffect transition="in" filter="fade">
                      <p:cBhvr>
                        <p:cTn dur="500"/>
                        <p:tgtEl>
                          <p:spTgt spid="1049077"/>
                        </p:tgtEl>
                      </p:cBhvr>
                    </p:animEffect>
                    <p:anim calcmode="lin" valueType="num">
                      <p:cBhvr>
                        <p:cTn dur="500" fill="hold"/>
                        <p:tgtEl>
                          <p:spTgt spid="1049077"/>
                        </p:tgtEl>
                        <p:attrNameLst>
                          <p:attrName>ppt_x</p:attrName>
                        </p:attrNameLst>
                      </p:cBhvr>
                      <p:tavLst>
                        <p:tav tm="0">
                          <p:val>
                            <p:strVal val="#ppt_x"/>
                          </p:val>
                        </p:tav>
                        <p:tav tm="100000">
                          <p:val>
                            <p:strVal val="#ppt_x"/>
                          </p:val>
                        </p:tav>
                      </p:tavLst>
                    </p:anim>
                    <p:anim calcmode="lin" valueType="num">
                      <p:cBhvr>
                        <p:cTn dur="500" fill="hold"/>
                        <p:tgtEl>
                          <p:spTgt spid="1049077"/>
                        </p:tgtEl>
                        <p:attrNameLst>
                          <p:attrName>ppt_y</p:attrName>
                        </p:attrNameLst>
                      </p:cBhvr>
                      <p:tavLst>
                        <p:tav tm="0">
                          <p:val>
                            <p:strVal val="#ppt_y+.1"/>
                          </p:val>
                        </p:tav>
                        <p:tav tm="100000">
                          <p:val>
                            <p:strVal val="#ppt_y"/>
                          </p:val>
                        </p:tav>
                      </p:tavLst>
                    </p:anim>
                  </p:childTnLst>
                </p:cTn>
              </p:par>
            </p:tnLst>
          </p:tmpl>
        </p:tmplLst>
      </p:bldP>
      <p:bldP spid="1049082" grpId="0" build="p">
        <p:tmplLst>
          <p:tmpl lvl="1">
            <p:tnLst>
              <p:par>
                <p:cTn presetID="10" presetClass="entr" presetSubtype="0" fill="hold" nodeType="withEffect">
                  <p:stCondLst>
                    <p:cond delay="800"/>
                  </p:stCondLst>
                  <p:childTnLst>
                    <p:set>
                      <p:cBhvr>
                        <p:cTn dur="1" fill="hold">
                          <p:stCondLst>
                            <p:cond delay="0"/>
                          </p:stCondLst>
                        </p:cTn>
                        <p:tgtEl>
                          <p:spTgt spid="1049082"/>
                        </p:tgtEl>
                        <p:attrNameLst>
                          <p:attrName>style.visibility</p:attrName>
                        </p:attrNameLst>
                      </p:cBhvr>
                      <p:to>
                        <p:strVal val="visible"/>
                      </p:to>
                    </p:set>
                    <p:animEffect transition="in" filter="fade">
                      <p:cBhvr>
                        <p:cTn dur="500"/>
                        <p:tgtEl>
                          <p:spTgt spid="1049082"/>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Welcome">
    <p:spTree>
      <p:nvGrpSpPr>
        <p:cNvPr id="263" name=""/>
        <p:cNvGrpSpPr/>
        <p:nvPr/>
      </p:nvGrpSpPr>
      <p:grpSpPr>
        <a:xfrm>
          <a:off x="0" y="0"/>
          <a:ext cx="0" cy="0"/>
          <a:chOff x="0" y="0"/>
          <a:chExt cx="0" cy="0"/>
        </a:xfrm>
      </p:grpSpPr>
      <p:sp>
        <p:nvSpPr>
          <p:cNvPr id="1049020" name="Text Placeholder 7"/>
          <p:cNvSpPr>
            <a:spLocks noGrp="1"/>
          </p:cNvSpPr>
          <p:nvPr>
            <p:ph type="body" sz="quarter" idx="10" hasCustomPrompt="1"/>
          </p:nvPr>
        </p:nvSpPr>
        <p:spPr>
          <a:xfrm>
            <a:off x="428625" y="1788111"/>
            <a:ext cx="3381375"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WELCOME</a:t>
            </a:r>
            <a:endParaRPr lang="es-ES_tradnl" dirty="0" smtClean="0"/>
          </a:p>
        </p:txBody>
      </p:sp>
      <p:sp>
        <p:nvSpPr>
          <p:cNvPr id="1049021" name="Text Placeholder 7"/>
          <p:cNvSpPr>
            <a:spLocks noGrp="1"/>
          </p:cNvSpPr>
          <p:nvPr>
            <p:ph type="body" sz="quarter" idx="11" hasCustomPrompt="1"/>
          </p:nvPr>
        </p:nvSpPr>
        <p:spPr>
          <a:xfrm>
            <a:off x="428625" y="2342343"/>
            <a:ext cx="338137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grpSp>
        <p:nvGrpSpPr>
          <p:cNvPr id="264" name="Group 2"/>
          <p:cNvGrpSpPr/>
          <p:nvPr userDrawn="1"/>
        </p:nvGrpSpPr>
        <p:grpSpPr>
          <a:xfrm>
            <a:off x="428626" y="2230144"/>
            <a:ext cx="3383972" cy="36000"/>
            <a:chOff x="428625" y="3767667"/>
            <a:chExt cx="3263900" cy="69400"/>
          </a:xfrm>
        </p:grpSpPr>
        <p:sp>
          <p:nvSpPr>
            <p:cNvPr id="1049022" name="Rectangle 1"/>
            <p:cNvSpPr/>
            <p:nvPr userDrawn="1"/>
          </p:nvSpPr>
          <p:spPr>
            <a:xfrm>
              <a:off x="428625" y="3767667"/>
              <a:ext cx="815975" cy="69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23" name="Rectangle 4"/>
            <p:cNvSpPr/>
            <p:nvPr userDrawn="1"/>
          </p:nvSpPr>
          <p:spPr>
            <a:xfrm>
              <a:off x="1244600" y="3767667"/>
              <a:ext cx="815975" cy="69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24" name="Rectangle 5"/>
            <p:cNvSpPr/>
            <p:nvPr userDrawn="1"/>
          </p:nvSpPr>
          <p:spPr>
            <a:xfrm>
              <a:off x="2060575" y="3767667"/>
              <a:ext cx="815975" cy="69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25" name="Rectangle 6"/>
            <p:cNvSpPr/>
            <p:nvPr userDrawn="1"/>
          </p:nvSpPr>
          <p:spPr>
            <a:xfrm>
              <a:off x="2876550" y="3767667"/>
              <a:ext cx="815975" cy="69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grpSp>
      <p:sp>
        <p:nvSpPr>
          <p:cNvPr id="1049026" name="Text Placeholder 2"/>
          <p:cNvSpPr>
            <a:spLocks noGrp="1"/>
          </p:cNvSpPr>
          <p:nvPr>
            <p:ph type="body" sz="quarter" idx="16" hasCustomPrompt="1"/>
          </p:nvPr>
        </p:nvSpPr>
        <p:spPr>
          <a:xfrm>
            <a:off x="443971" y="2618156"/>
            <a:ext cx="3366029" cy="1572820"/>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a:p>
            <a:pPr lvl="0"/>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020">
                                            <p:txEl>
                                              <p:pRg st="0" end="0"/>
                                            </p:txEl>
                                          </p:spTgt>
                                        </p:tgtEl>
                                        <p:attrNameLst>
                                          <p:attrName>style.visibility</p:attrName>
                                        </p:attrNameLst>
                                      </p:cBhvr>
                                      <p:to>
                                        <p:strVal val="visible"/>
                                      </p:to>
                                    </p:set>
                                    <p:animEffect transition="in" filter="fade">
                                      <p:cBhvr>
                                        <p:cTn id="7" dur="400"/>
                                        <p:tgtEl>
                                          <p:spTgt spid="1049020">
                                            <p:txEl>
                                              <p:pRg st="0" end="0"/>
                                            </p:txEl>
                                          </p:spTgt>
                                        </p:tgtEl>
                                      </p:cBhvr>
                                    </p:animEffect>
                                    <p:anim calcmode="lin" valueType="num">
                                      <p:cBhvr>
                                        <p:cTn id="8" dur="400" fill="hold"/>
                                        <p:tgtEl>
                                          <p:spTgt spid="1049020">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020">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700"/>
                            </p:stCondLst>
                            <p:childTnLst>
                              <p:par>
                                <p:cTn id="11" presetID="22" presetClass="entr" presetSubtype="8" fill="hold" nodeType="afterEffect">
                                  <p:stCondLst>
                                    <p:cond delay="0"/>
                                  </p:stCondLst>
                                  <p:childTnLst>
                                    <p:set>
                                      <p:cBhvr>
                                        <p:cTn id="12" dur="1" fill="hold">
                                          <p:stCondLst>
                                            <p:cond delay="0"/>
                                          </p:stCondLst>
                                        </p:cTn>
                                        <p:tgtEl>
                                          <p:spTgt spid="264"/>
                                        </p:tgtEl>
                                        <p:attrNameLst>
                                          <p:attrName>style.visibility</p:attrName>
                                        </p:attrNameLst>
                                      </p:cBhvr>
                                      <p:to>
                                        <p:strVal val="visible"/>
                                      </p:to>
                                    </p:set>
                                    <p:animEffect transition="in" filter="wipe(left)">
                                      <p:cBhvr>
                                        <p:cTn id="13" dur="500"/>
                                        <p:tgtEl>
                                          <p:spTgt spid="264"/>
                                        </p:tgtEl>
                                      </p:cBhvr>
                                    </p:animEffect>
                                  </p:childTnLst>
                                </p:cTn>
                              </p:par>
                              <p:par>
                                <p:cTn id="14" presetID="42" presetClass="entr" presetSubtype="0" fill="hold" grpId="0" nodeType="withEffect">
                                  <p:stCondLst>
                                    <p:cond delay="200"/>
                                  </p:stCondLst>
                                  <p:childTnLst>
                                    <p:set>
                                      <p:cBhvr>
                                        <p:cTn id="15" dur="1" fill="hold">
                                          <p:stCondLst>
                                            <p:cond delay="0"/>
                                          </p:stCondLst>
                                        </p:cTn>
                                        <p:tgtEl>
                                          <p:spTgt spid="1049021">
                                            <p:txEl>
                                              <p:pRg st="0" end="0"/>
                                            </p:txEl>
                                          </p:spTgt>
                                        </p:tgtEl>
                                        <p:attrNameLst>
                                          <p:attrName>style.visibility</p:attrName>
                                        </p:attrNameLst>
                                      </p:cBhvr>
                                      <p:to>
                                        <p:strVal val="visible"/>
                                      </p:to>
                                    </p:set>
                                    <p:animEffect transition="in" filter="fade">
                                      <p:cBhvr>
                                        <p:cTn id="16" dur="500"/>
                                        <p:tgtEl>
                                          <p:spTgt spid="1049021">
                                            <p:txEl>
                                              <p:pRg st="0" end="0"/>
                                            </p:txEl>
                                          </p:spTgt>
                                        </p:tgtEl>
                                      </p:cBhvr>
                                    </p:animEffect>
                                    <p:anim calcmode="lin" valueType="num">
                                      <p:cBhvr>
                                        <p:cTn id="17" dur="500" fill="hold"/>
                                        <p:tgtEl>
                                          <p:spTgt spid="1049021">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1049021">
                                            <p:txEl>
                                              <p:pRg st="0" end="0"/>
                                            </p:txEl>
                                          </p:spTgt>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800"/>
                                  </p:stCondLst>
                                  <p:childTnLst>
                                    <p:set>
                                      <p:cBhvr>
                                        <p:cTn id="20" dur="1" fill="hold">
                                          <p:stCondLst>
                                            <p:cond delay="0"/>
                                          </p:stCondLst>
                                        </p:cTn>
                                        <p:tgtEl>
                                          <p:spTgt spid="1049026">
                                            <p:txEl>
                                              <p:pRg st="0" end="0"/>
                                            </p:txEl>
                                          </p:spTgt>
                                        </p:tgtEl>
                                        <p:attrNameLst>
                                          <p:attrName>style.visibility</p:attrName>
                                        </p:attrNameLst>
                                      </p:cBhvr>
                                      <p:to>
                                        <p:strVal val="visible"/>
                                      </p:to>
                                    </p:set>
                                    <p:animEffect transition="in" filter="fade">
                                      <p:cBhvr>
                                        <p:cTn id="21" dur="500"/>
                                        <p:tgtEl>
                                          <p:spTgt spid="1049026">
                                            <p:txEl>
                                              <p:pRg st="0" end="0"/>
                                            </p:txEl>
                                          </p:spTgt>
                                        </p:tgtEl>
                                      </p:cBhvr>
                                    </p:animEffect>
                                  </p:childTnLst>
                                </p:cTn>
                              </p:par>
                              <p:par>
                                <p:cTn id="22" presetID="10" presetClass="entr" presetSubtype="0" fill="hold" grpId="0" nodeType="withEffect">
                                  <p:stCondLst>
                                    <p:cond delay="800"/>
                                  </p:stCondLst>
                                  <p:childTnLst>
                                    <p:set>
                                      <p:cBhvr>
                                        <p:cTn id="23" dur="1" fill="hold">
                                          <p:stCondLst>
                                            <p:cond delay="0"/>
                                          </p:stCondLst>
                                        </p:cTn>
                                        <p:tgtEl>
                                          <p:spTgt spid="1049026">
                                            <p:txEl>
                                              <p:pRg st="2" end="2"/>
                                            </p:txEl>
                                          </p:spTgt>
                                        </p:tgtEl>
                                        <p:attrNameLst>
                                          <p:attrName>style.visibility</p:attrName>
                                        </p:attrNameLst>
                                      </p:cBhvr>
                                      <p:to>
                                        <p:strVal val="visible"/>
                                      </p:to>
                                    </p:set>
                                    <p:animEffect transition="in" filter="fade">
                                      <p:cBhvr>
                                        <p:cTn id="24" dur="500"/>
                                        <p:tgtEl>
                                          <p:spTgt spid="10490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020" grpId="0" build="p">
        <p:tmplLst>
          <p:tmpl lvl="1">
            <p:tnLst>
              <p:par>
                <p:cTn presetID="42" presetClass="entr" presetSubtype="0" fill="hold" nodeType="withEffect">
                  <p:stCondLst>
                    <p:cond delay="200"/>
                  </p:stCondLst>
                  <p:childTnLst>
                    <p:set>
                      <p:cBhvr>
                        <p:cTn dur="1" fill="hold">
                          <p:stCondLst>
                            <p:cond delay="0"/>
                          </p:stCondLst>
                        </p:cTn>
                        <p:tgtEl>
                          <p:spTgt spid="1049020"/>
                        </p:tgtEl>
                        <p:attrNameLst>
                          <p:attrName>style.visibility</p:attrName>
                        </p:attrNameLst>
                      </p:cBhvr>
                      <p:to>
                        <p:strVal val="visible"/>
                      </p:to>
                    </p:set>
                    <p:animEffect transition="in" filter="fade">
                      <p:cBhvr>
                        <p:cTn dur="400"/>
                        <p:tgtEl>
                          <p:spTgt spid="1049020"/>
                        </p:tgtEl>
                      </p:cBhvr>
                    </p:animEffect>
                    <p:anim calcmode="lin" valueType="num">
                      <p:cBhvr>
                        <p:cTn dur="400" fill="hold"/>
                        <p:tgtEl>
                          <p:spTgt spid="1049020"/>
                        </p:tgtEl>
                        <p:attrNameLst>
                          <p:attrName>ppt_x</p:attrName>
                        </p:attrNameLst>
                      </p:cBhvr>
                      <p:tavLst>
                        <p:tav tm="0">
                          <p:val>
                            <p:strVal val="#ppt_x"/>
                          </p:val>
                        </p:tav>
                        <p:tav tm="100000">
                          <p:val>
                            <p:strVal val="#ppt_x"/>
                          </p:val>
                        </p:tav>
                      </p:tavLst>
                    </p:anim>
                    <p:anim calcmode="lin" valueType="num">
                      <p:cBhvr>
                        <p:cTn dur="400" fill="hold"/>
                        <p:tgtEl>
                          <p:spTgt spid="1049020"/>
                        </p:tgtEl>
                        <p:attrNameLst>
                          <p:attrName>ppt_y</p:attrName>
                        </p:attrNameLst>
                      </p:cBhvr>
                      <p:tavLst>
                        <p:tav tm="0">
                          <p:val>
                            <p:strVal val="#ppt_y+.1"/>
                          </p:val>
                        </p:tav>
                        <p:tav tm="100000">
                          <p:val>
                            <p:strVal val="#ppt_y"/>
                          </p:val>
                        </p:tav>
                      </p:tavLst>
                    </p:anim>
                  </p:childTnLst>
                </p:cTn>
              </p:par>
            </p:tnLst>
          </p:tmpl>
        </p:tmplLst>
      </p:bldP>
      <p:bldP spid="1049021" grpId="0" build="p">
        <p:tmplLst>
          <p:tmpl lvl="1">
            <p:tnLst>
              <p:par>
                <p:cTn presetID="42" presetClass="entr" presetSubtype="0" fill="hold" nodeType="withEffect">
                  <p:stCondLst>
                    <p:cond delay="200"/>
                  </p:stCondLst>
                  <p:childTnLst>
                    <p:set>
                      <p:cBhvr>
                        <p:cTn dur="1" fill="hold">
                          <p:stCondLst>
                            <p:cond delay="0"/>
                          </p:stCondLst>
                        </p:cTn>
                        <p:tgtEl>
                          <p:spTgt spid="1049021"/>
                        </p:tgtEl>
                        <p:attrNameLst>
                          <p:attrName>style.visibility</p:attrName>
                        </p:attrNameLst>
                      </p:cBhvr>
                      <p:to>
                        <p:strVal val="visible"/>
                      </p:to>
                    </p:set>
                    <p:animEffect transition="in" filter="fade">
                      <p:cBhvr>
                        <p:cTn dur="500"/>
                        <p:tgtEl>
                          <p:spTgt spid="1049021"/>
                        </p:tgtEl>
                      </p:cBhvr>
                    </p:animEffect>
                    <p:anim calcmode="lin" valueType="num">
                      <p:cBhvr>
                        <p:cTn dur="500" fill="hold"/>
                        <p:tgtEl>
                          <p:spTgt spid="1049021"/>
                        </p:tgtEl>
                        <p:attrNameLst>
                          <p:attrName>ppt_x</p:attrName>
                        </p:attrNameLst>
                      </p:cBhvr>
                      <p:tavLst>
                        <p:tav tm="0">
                          <p:val>
                            <p:strVal val="#ppt_x"/>
                          </p:val>
                        </p:tav>
                        <p:tav tm="100000">
                          <p:val>
                            <p:strVal val="#ppt_x"/>
                          </p:val>
                        </p:tav>
                      </p:tavLst>
                    </p:anim>
                    <p:anim calcmode="lin" valueType="num">
                      <p:cBhvr>
                        <p:cTn dur="500" fill="hold"/>
                        <p:tgtEl>
                          <p:spTgt spid="1049021"/>
                        </p:tgtEl>
                        <p:attrNameLst>
                          <p:attrName>ppt_y</p:attrName>
                        </p:attrNameLst>
                      </p:cBhvr>
                      <p:tavLst>
                        <p:tav tm="0">
                          <p:val>
                            <p:strVal val="#ppt_y+.1"/>
                          </p:val>
                        </p:tav>
                        <p:tav tm="100000">
                          <p:val>
                            <p:strVal val="#ppt_y"/>
                          </p:val>
                        </p:tav>
                      </p:tavLst>
                    </p:anim>
                  </p:childTnLst>
                </p:cTn>
              </p:par>
            </p:tnLst>
          </p:tmpl>
        </p:tmplLst>
      </p:bldP>
      <p:bldP spid="1049026" grpId="0" build="p">
        <p:tmplLst>
          <p:tmpl lvl="1">
            <p:tnLst>
              <p:par>
                <p:cTn presetID="10" presetClass="entr" presetSubtype="0" fill="hold" nodeType="withEffect">
                  <p:stCondLst>
                    <p:cond delay="800"/>
                  </p:stCondLst>
                  <p:childTnLst>
                    <p:set>
                      <p:cBhvr>
                        <p:cTn dur="1" fill="hold">
                          <p:stCondLst>
                            <p:cond delay="0"/>
                          </p:stCondLst>
                        </p:cTn>
                        <p:tgtEl>
                          <p:spTgt spid="1049026"/>
                        </p:tgtEl>
                        <p:attrNameLst>
                          <p:attrName>style.visibility</p:attrName>
                        </p:attrNameLst>
                      </p:cBhvr>
                      <p:to>
                        <p:strVal val="visible"/>
                      </p:to>
                    </p:set>
                    <p:animEffect transition="in" filter="fade">
                      <p:cBhvr>
                        <p:cTn dur="500"/>
                        <p:tgtEl>
                          <p:spTgt spid="1049026"/>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Big image with description">
    <p:spTree>
      <p:nvGrpSpPr>
        <p:cNvPr id="259" name=""/>
        <p:cNvGrpSpPr/>
        <p:nvPr/>
      </p:nvGrpSpPr>
      <p:grpSpPr>
        <a:xfrm>
          <a:off x="0" y="0"/>
          <a:ext cx="0" cy="0"/>
          <a:chOff x="0" y="0"/>
          <a:chExt cx="0" cy="0"/>
        </a:xfrm>
      </p:grpSpPr>
      <p:sp>
        <p:nvSpPr>
          <p:cNvPr id="1048992"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8993"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8994" name="Picture Placeholder 2"/>
          <p:cNvSpPr>
            <a:spLocks noGrp="1"/>
          </p:cNvSpPr>
          <p:nvPr>
            <p:ph type="pic" sz="quarter" idx="17"/>
          </p:nvPr>
        </p:nvSpPr>
        <p:spPr>
          <a:xfrm>
            <a:off x="0" y="1278122"/>
            <a:ext cx="9144000" cy="3090677"/>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8995" name="Text Placeholder 2"/>
          <p:cNvSpPr>
            <a:spLocks noGrp="1"/>
          </p:cNvSpPr>
          <p:nvPr>
            <p:ph type="body" sz="quarter" idx="16" hasCustomPrompt="1"/>
          </p:nvPr>
        </p:nvSpPr>
        <p:spPr>
          <a:xfrm>
            <a:off x="443971" y="4616287"/>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8992">
                                            <p:txEl>
                                              <p:pRg st="0" end="0"/>
                                            </p:txEl>
                                          </p:spTgt>
                                        </p:tgtEl>
                                        <p:attrNameLst>
                                          <p:attrName>style.visibility</p:attrName>
                                        </p:attrNameLst>
                                      </p:cBhvr>
                                      <p:to>
                                        <p:strVal val="visible"/>
                                      </p:to>
                                    </p:set>
                                    <p:animEffect transition="in" filter="fade">
                                      <p:cBhvr>
                                        <p:cTn id="7" dur="400"/>
                                        <p:tgtEl>
                                          <p:spTgt spid="1048992">
                                            <p:txEl>
                                              <p:pRg st="0" end="0"/>
                                            </p:txEl>
                                          </p:spTgt>
                                        </p:tgtEl>
                                      </p:cBhvr>
                                    </p:animEffect>
                                    <p:anim calcmode="lin" valueType="num">
                                      <p:cBhvr>
                                        <p:cTn id="8" dur="400" fill="hold"/>
                                        <p:tgtEl>
                                          <p:spTgt spid="1048992">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899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8993">
                                            <p:txEl>
                                              <p:pRg st="0" end="0"/>
                                            </p:txEl>
                                          </p:spTgt>
                                        </p:tgtEl>
                                        <p:attrNameLst>
                                          <p:attrName>style.visibility</p:attrName>
                                        </p:attrNameLst>
                                      </p:cBhvr>
                                      <p:to>
                                        <p:strVal val="visible"/>
                                      </p:to>
                                    </p:set>
                                    <p:animEffect transition="in" filter="fade">
                                      <p:cBhvr>
                                        <p:cTn id="12" dur="500"/>
                                        <p:tgtEl>
                                          <p:spTgt spid="1048993">
                                            <p:txEl>
                                              <p:pRg st="0" end="0"/>
                                            </p:txEl>
                                          </p:spTgt>
                                        </p:tgtEl>
                                      </p:cBhvr>
                                    </p:animEffect>
                                    <p:anim calcmode="lin" valueType="num">
                                      <p:cBhvr>
                                        <p:cTn id="13" dur="500" fill="hold"/>
                                        <p:tgtEl>
                                          <p:spTgt spid="104899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8993">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nodePh="1">
                                  <p:stCondLst>
                                    <p:cond delay="800"/>
                                  </p:stCondLst>
                                  <p:endCondLst>
                                    <p:cond evt="begin" delay="0">
                                      <p:tn val="15"/>
                                    </p:cond>
                                  </p:endCondLst>
                                  <p:childTnLst>
                                    <p:set>
                                      <p:cBhvr>
                                        <p:cTn id="16" dur="1" fill="hold">
                                          <p:stCondLst>
                                            <p:cond delay="0"/>
                                          </p:stCondLst>
                                        </p:cTn>
                                        <p:tgtEl>
                                          <p:spTgt spid="1048994"/>
                                        </p:tgtEl>
                                        <p:attrNameLst>
                                          <p:attrName>style.visibility</p:attrName>
                                        </p:attrNameLst>
                                      </p:cBhvr>
                                      <p:to>
                                        <p:strVal val="visible"/>
                                      </p:to>
                                    </p:set>
                                    <p:animEffect transition="in" filter="fade">
                                      <p:cBhvr>
                                        <p:cTn id="17" dur="500"/>
                                        <p:tgtEl>
                                          <p:spTgt spid="1048994"/>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1048995">
                                            <p:txEl>
                                              <p:pRg st="0" end="0"/>
                                            </p:txEl>
                                          </p:spTgt>
                                        </p:tgtEl>
                                        <p:attrNameLst>
                                          <p:attrName>style.visibility</p:attrName>
                                        </p:attrNameLst>
                                      </p:cBhvr>
                                      <p:to>
                                        <p:strVal val="visible"/>
                                      </p:to>
                                    </p:set>
                                    <p:animEffect transition="in" filter="fade">
                                      <p:cBhvr>
                                        <p:cTn id="20" dur="500"/>
                                        <p:tgtEl>
                                          <p:spTgt spid="1048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92" grpId="0" build="p">
        <p:tmplLst>
          <p:tmpl lvl="1">
            <p:tnLst>
              <p:par>
                <p:cTn presetID="42" presetClass="entr" presetSubtype="0" fill="hold" nodeType="withEffect">
                  <p:stCondLst>
                    <p:cond delay="200"/>
                  </p:stCondLst>
                  <p:childTnLst>
                    <p:set>
                      <p:cBhvr>
                        <p:cTn dur="1" fill="hold">
                          <p:stCondLst>
                            <p:cond delay="0"/>
                          </p:stCondLst>
                        </p:cTn>
                        <p:tgtEl>
                          <p:spTgt spid="1048992"/>
                        </p:tgtEl>
                        <p:attrNameLst>
                          <p:attrName>style.visibility</p:attrName>
                        </p:attrNameLst>
                      </p:cBhvr>
                      <p:to>
                        <p:strVal val="visible"/>
                      </p:to>
                    </p:set>
                    <p:animEffect transition="in" filter="fade">
                      <p:cBhvr>
                        <p:cTn dur="400"/>
                        <p:tgtEl>
                          <p:spTgt spid="1048992"/>
                        </p:tgtEl>
                      </p:cBhvr>
                    </p:animEffect>
                    <p:anim calcmode="lin" valueType="num">
                      <p:cBhvr>
                        <p:cTn dur="400" fill="hold"/>
                        <p:tgtEl>
                          <p:spTgt spid="1048992"/>
                        </p:tgtEl>
                        <p:attrNameLst>
                          <p:attrName>ppt_x</p:attrName>
                        </p:attrNameLst>
                      </p:cBhvr>
                      <p:tavLst>
                        <p:tav tm="0">
                          <p:val>
                            <p:strVal val="#ppt_x"/>
                          </p:val>
                        </p:tav>
                        <p:tav tm="100000">
                          <p:val>
                            <p:strVal val="#ppt_x"/>
                          </p:val>
                        </p:tav>
                      </p:tavLst>
                    </p:anim>
                    <p:anim calcmode="lin" valueType="num">
                      <p:cBhvr>
                        <p:cTn dur="400" fill="hold"/>
                        <p:tgtEl>
                          <p:spTgt spid="1048992"/>
                        </p:tgtEl>
                        <p:attrNameLst>
                          <p:attrName>ppt_y</p:attrName>
                        </p:attrNameLst>
                      </p:cBhvr>
                      <p:tavLst>
                        <p:tav tm="0">
                          <p:val>
                            <p:strVal val="#ppt_y+.1"/>
                          </p:val>
                        </p:tav>
                        <p:tav tm="100000">
                          <p:val>
                            <p:strVal val="#ppt_y"/>
                          </p:val>
                        </p:tav>
                      </p:tavLst>
                    </p:anim>
                  </p:childTnLst>
                </p:cTn>
              </p:par>
            </p:tnLst>
          </p:tmpl>
        </p:tmplLst>
      </p:bldP>
      <p:bldP spid="1048993" grpId="0" build="p">
        <p:tmplLst>
          <p:tmpl lvl="1">
            <p:tnLst>
              <p:par>
                <p:cTn presetID="42" presetClass="entr" presetSubtype="0" fill="hold" nodeType="withEffect">
                  <p:stCondLst>
                    <p:cond delay="200"/>
                  </p:stCondLst>
                  <p:childTnLst>
                    <p:set>
                      <p:cBhvr>
                        <p:cTn dur="1" fill="hold">
                          <p:stCondLst>
                            <p:cond delay="0"/>
                          </p:stCondLst>
                        </p:cTn>
                        <p:tgtEl>
                          <p:spTgt spid="1048993"/>
                        </p:tgtEl>
                        <p:attrNameLst>
                          <p:attrName>style.visibility</p:attrName>
                        </p:attrNameLst>
                      </p:cBhvr>
                      <p:to>
                        <p:strVal val="visible"/>
                      </p:to>
                    </p:set>
                    <p:animEffect transition="in" filter="fade">
                      <p:cBhvr>
                        <p:cTn dur="500"/>
                        <p:tgtEl>
                          <p:spTgt spid="1048993"/>
                        </p:tgtEl>
                      </p:cBhvr>
                    </p:animEffect>
                    <p:anim calcmode="lin" valueType="num">
                      <p:cBhvr>
                        <p:cTn dur="500" fill="hold"/>
                        <p:tgtEl>
                          <p:spTgt spid="1048993"/>
                        </p:tgtEl>
                        <p:attrNameLst>
                          <p:attrName>ppt_x</p:attrName>
                        </p:attrNameLst>
                      </p:cBhvr>
                      <p:tavLst>
                        <p:tav tm="0">
                          <p:val>
                            <p:strVal val="#ppt_x"/>
                          </p:val>
                        </p:tav>
                        <p:tav tm="100000">
                          <p:val>
                            <p:strVal val="#ppt_x"/>
                          </p:val>
                        </p:tav>
                      </p:tavLst>
                    </p:anim>
                    <p:anim calcmode="lin" valueType="num">
                      <p:cBhvr>
                        <p:cTn dur="500" fill="hold"/>
                        <p:tgtEl>
                          <p:spTgt spid="1048993"/>
                        </p:tgtEl>
                        <p:attrNameLst>
                          <p:attrName>ppt_y</p:attrName>
                        </p:attrNameLst>
                      </p:cBhvr>
                      <p:tavLst>
                        <p:tav tm="0">
                          <p:val>
                            <p:strVal val="#ppt_y+.1"/>
                          </p:val>
                        </p:tav>
                        <p:tav tm="100000">
                          <p:val>
                            <p:strVal val="#ppt_y"/>
                          </p:val>
                        </p:tav>
                      </p:tavLst>
                    </p:anim>
                  </p:childTnLst>
                </p:cTn>
              </p:par>
            </p:tnLst>
          </p:tmpl>
        </p:tmplLst>
      </p:bldP>
      <p:bldP spid="1048994" grpId="0"/>
      <p:bldP spid="1048995" grpId="0" build="p">
        <p:tmplLst>
          <p:tmpl lvl="1">
            <p:tnLst>
              <p:par>
                <p:cTn presetID="10" presetClass="entr" presetSubtype="0" fill="hold" nodeType="withEffect">
                  <p:stCondLst>
                    <p:cond delay="800"/>
                  </p:stCondLst>
                  <p:childTnLst>
                    <p:set>
                      <p:cBhvr>
                        <p:cTn dur="1" fill="hold">
                          <p:stCondLst>
                            <p:cond delay="0"/>
                          </p:stCondLst>
                        </p:cTn>
                        <p:tgtEl>
                          <p:spTgt spid="1048995"/>
                        </p:tgtEl>
                        <p:attrNameLst>
                          <p:attrName>style.visibility</p:attrName>
                        </p:attrNameLst>
                      </p:cBhvr>
                      <p:to>
                        <p:strVal val="visible"/>
                      </p:to>
                    </p:set>
                    <p:animEffect transition="in" filter="fade">
                      <p:cBhvr>
                        <p:cTn dur="500"/>
                        <p:tgtEl>
                          <p:spTgt spid="1048995"/>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1_Big image with description">
    <p:spTree>
      <p:nvGrpSpPr>
        <p:cNvPr id="307" name=""/>
        <p:cNvGrpSpPr/>
        <p:nvPr/>
      </p:nvGrpSpPr>
      <p:grpSpPr>
        <a:xfrm>
          <a:off x="0" y="0"/>
          <a:ext cx="0" cy="0"/>
          <a:chOff x="0" y="0"/>
          <a:chExt cx="0" cy="0"/>
        </a:xfrm>
      </p:grpSpPr>
      <p:sp>
        <p:nvSpPr>
          <p:cNvPr id="104950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50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10" name="Picture Placeholder 2"/>
          <p:cNvSpPr>
            <a:spLocks noGrp="1"/>
          </p:cNvSpPr>
          <p:nvPr>
            <p:ph type="pic" sz="quarter" idx="17"/>
          </p:nvPr>
        </p:nvSpPr>
        <p:spPr>
          <a:xfrm>
            <a:off x="0" y="1278123"/>
            <a:ext cx="9144000" cy="250647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511" name="Text Placeholder 2"/>
          <p:cNvSpPr>
            <a:spLocks noGrp="1"/>
          </p:cNvSpPr>
          <p:nvPr>
            <p:ph type="body" sz="quarter" idx="16" hasCustomPrompt="1"/>
          </p:nvPr>
        </p:nvSpPr>
        <p:spPr>
          <a:xfrm>
            <a:off x="443971" y="4501987"/>
            <a:ext cx="8230129" cy="649977"/>
          </a:xfrm>
          <a:prstGeom prst="rect">
            <a:avLst/>
          </a:prstGeom>
        </p:spPr>
        <p:txBody>
          <a:bodyPr vert="horz" lIns="0" tIns="0" rIns="0" bIns="0" numCol="2" spcCol="36000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endParaRPr lang="en-US" dirty="0" smtClean="0"/>
          </a:p>
        </p:txBody>
      </p:sp>
      <p:sp>
        <p:nvSpPr>
          <p:cNvPr id="1049512" name="Text Placeholder 7"/>
          <p:cNvSpPr>
            <a:spLocks noGrp="1"/>
          </p:cNvSpPr>
          <p:nvPr>
            <p:ph type="body" sz="quarter" idx="18" hasCustomPrompt="1"/>
          </p:nvPr>
        </p:nvSpPr>
        <p:spPr>
          <a:xfrm>
            <a:off x="427038" y="4050409"/>
            <a:ext cx="41576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508">
                                            <p:txEl>
                                              <p:pRg st="0" end="0"/>
                                            </p:txEl>
                                          </p:spTgt>
                                        </p:tgtEl>
                                        <p:attrNameLst>
                                          <p:attrName>style.visibility</p:attrName>
                                        </p:attrNameLst>
                                      </p:cBhvr>
                                      <p:to>
                                        <p:strVal val="visible"/>
                                      </p:to>
                                    </p:set>
                                    <p:animEffect transition="in" filter="fade">
                                      <p:cBhvr>
                                        <p:cTn id="7" dur="400"/>
                                        <p:tgtEl>
                                          <p:spTgt spid="1049508">
                                            <p:txEl>
                                              <p:pRg st="0" end="0"/>
                                            </p:txEl>
                                          </p:spTgt>
                                        </p:tgtEl>
                                      </p:cBhvr>
                                    </p:animEffect>
                                    <p:anim calcmode="lin" valueType="num">
                                      <p:cBhvr>
                                        <p:cTn id="8" dur="400" fill="hold"/>
                                        <p:tgtEl>
                                          <p:spTgt spid="104950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50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509">
                                            <p:txEl>
                                              <p:pRg st="0" end="0"/>
                                            </p:txEl>
                                          </p:spTgt>
                                        </p:tgtEl>
                                        <p:attrNameLst>
                                          <p:attrName>style.visibility</p:attrName>
                                        </p:attrNameLst>
                                      </p:cBhvr>
                                      <p:to>
                                        <p:strVal val="visible"/>
                                      </p:to>
                                    </p:set>
                                    <p:animEffect transition="in" filter="fade">
                                      <p:cBhvr>
                                        <p:cTn id="12" dur="500"/>
                                        <p:tgtEl>
                                          <p:spTgt spid="1049509">
                                            <p:txEl>
                                              <p:pRg st="0" end="0"/>
                                            </p:txEl>
                                          </p:spTgt>
                                        </p:tgtEl>
                                      </p:cBhvr>
                                    </p:animEffect>
                                    <p:anim calcmode="lin" valueType="num">
                                      <p:cBhvr>
                                        <p:cTn id="13" dur="500" fill="hold"/>
                                        <p:tgtEl>
                                          <p:spTgt spid="104950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50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nodePh="1">
                                  <p:stCondLst>
                                    <p:cond delay="800"/>
                                  </p:stCondLst>
                                  <p:endCondLst>
                                    <p:cond evt="begin" delay="0">
                                      <p:tn val="15"/>
                                    </p:cond>
                                  </p:endCondLst>
                                  <p:childTnLst>
                                    <p:set>
                                      <p:cBhvr>
                                        <p:cTn id="16" dur="1" fill="hold">
                                          <p:stCondLst>
                                            <p:cond delay="0"/>
                                          </p:stCondLst>
                                        </p:cTn>
                                        <p:tgtEl>
                                          <p:spTgt spid="1049510"/>
                                        </p:tgtEl>
                                        <p:attrNameLst>
                                          <p:attrName>style.visibility</p:attrName>
                                        </p:attrNameLst>
                                      </p:cBhvr>
                                      <p:to>
                                        <p:strVal val="visible"/>
                                      </p:to>
                                    </p:set>
                                    <p:animEffect transition="in" filter="fade">
                                      <p:cBhvr>
                                        <p:cTn id="17" dur="500"/>
                                        <p:tgtEl>
                                          <p:spTgt spid="1049510"/>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1049511">
                                            <p:txEl>
                                              <p:pRg st="0" end="0"/>
                                            </p:txEl>
                                          </p:spTgt>
                                        </p:tgtEl>
                                        <p:attrNameLst>
                                          <p:attrName>style.visibility</p:attrName>
                                        </p:attrNameLst>
                                      </p:cBhvr>
                                      <p:to>
                                        <p:strVal val="visible"/>
                                      </p:to>
                                    </p:set>
                                    <p:animEffect transition="in" filter="fade">
                                      <p:cBhvr>
                                        <p:cTn id="20" dur="500"/>
                                        <p:tgtEl>
                                          <p:spTgt spid="1049511">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1049512">
                                            <p:txEl>
                                              <p:pRg st="0" end="0"/>
                                            </p:txEl>
                                          </p:spTgt>
                                        </p:tgtEl>
                                        <p:attrNameLst>
                                          <p:attrName>style.visibility</p:attrName>
                                        </p:attrNameLst>
                                      </p:cBhvr>
                                      <p:to>
                                        <p:strVal val="visible"/>
                                      </p:to>
                                    </p:set>
                                    <p:animEffect transition="in" filter="fade">
                                      <p:cBhvr>
                                        <p:cTn id="23" dur="400"/>
                                        <p:tgtEl>
                                          <p:spTgt spid="1049512">
                                            <p:txEl>
                                              <p:pRg st="0" end="0"/>
                                            </p:txEl>
                                          </p:spTgt>
                                        </p:tgtEl>
                                      </p:cBhvr>
                                    </p:animEffect>
                                    <p:anim calcmode="lin" valueType="num">
                                      <p:cBhvr>
                                        <p:cTn id="24" dur="400" fill="hold"/>
                                        <p:tgtEl>
                                          <p:spTgt spid="1049512">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10495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508" grpId="0" build="p">
        <p:tmplLst>
          <p:tmpl lvl="1">
            <p:tnLst>
              <p:par>
                <p:cTn presetID="42" presetClass="entr" presetSubtype="0" fill="hold" nodeType="withEffect">
                  <p:stCondLst>
                    <p:cond delay="200"/>
                  </p:stCondLst>
                  <p:childTnLst>
                    <p:set>
                      <p:cBhvr>
                        <p:cTn dur="1" fill="hold">
                          <p:stCondLst>
                            <p:cond delay="0"/>
                          </p:stCondLst>
                        </p:cTn>
                        <p:tgtEl>
                          <p:spTgt spid="1049508"/>
                        </p:tgtEl>
                        <p:attrNameLst>
                          <p:attrName>style.visibility</p:attrName>
                        </p:attrNameLst>
                      </p:cBhvr>
                      <p:to>
                        <p:strVal val="visible"/>
                      </p:to>
                    </p:set>
                    <p:animEffect transition="in" filter="fade">
                      <p:cBhvr>
                        <p:cTn dur="400"/>
                        <p:tgtEl>
                          <p:spTgt spid="1049508"/>
                        </p:tgtEl>
                      </p:cBhvr>
                    </p:animEffect>
                    <p:anim calcmode="lin" valueType="num">
                      <p:cBhvr>
                        <p:cTn dur="400" fill="hold"/>
                        <p:tgtEl>
                          <p:spTgt spid="1049508"/>
                        </p:tgtEl>
                        <p:attrNameLst>
                          <p:attrName>ppt_x</p:attrName>
                        </p:attrNameLst>
                      </p:cBhvr>
                      <p:tavLst>
                        <p:tav tm="0">
                          <p:val>
                            <p:strVal val="#ppt_x"/>
                          </p:val>
                        </p:tav>
                        <p:tav tm="100000">
                          <p:val>
                            <p:strVal val="#ppt_x"/>
                          </p:val>
                        </p:tav>
                      </p:tavLst>
                    </p:anim>
                    <p:anim calcmode="lin" valueType="num">
                      <p:cBhvr>
                        <p:cTn dur="400" fill="hold"/>
                        <p:tgtEl>
                          <p:spTgt spid="1049508"/>
                        </p:tgtEl>
                        <p:attrNameLst>
                          <p:attrName>ppt_y</p:attrName>
                        </p:attrNameLst>
                      </p:cBhvr>
                      <p:tavLst>
                        <p:tav tm="0">
                          <p:val>
                            <p:strVal val="#ppt_y+.1"/>
                          </p:val>
                        </p:tav>
                        <p:tav tm="100000">
                          <p:val>
                            <p:strVal val="#ppt_y"/>
                          </p:val>
                        </p:tav>
                      </p:tavLst>
                    </p:anim>
                  </p:childTnLst>
                </p:cTn>
              </p:par>
            </p:tnLst>
          </p:tmpl>
        </p:tmplLst>
      </p:bldP>
      <p:bldP spid="1049509" grpId="0" build="p">
        <p:tmplLst>
          <p:tmpl lvl="1">
            <p:tnLst>
              <p:par>
                <p:cTn presetID="42" presetClass="entr" presetSubtype="0" fill="hold" nodeType="withEffect">
                  <p:stCondLst>
                    <p:cond delay="200"/>
                  </p:stCondLst>
                  <p:childTnLst>
                    <p:set>
                      <p:cBhvr>
                        <p:cTn dur="1" fill="hold">
                          <p:stCondLst>
                            <p:cond delay="0"/>
                          </p:stCondLst>
                        </p:cTn>
                        <p:tgtEl>
                          <p:spTgt spid="1049509"/>
                        </p:tgtEl>
                        <p:attrNameLst>
                          <p:attrName>style.visibility</p:attrName>
                        </p:attrNameLst>
                      </p:cBhvr>
                      <p:to>
                        <p:strVal val="visible"/>
                      </p:to>
                    </p:set>
                    <p:animEffect transition="in" filter="fade">
                      <p:cBhvr>
                        <p:cTn dur="500"/>
                        <p:tgtEl>
                          <p:spTgt spid="1049509"/>
                        </p:tgtEl>
                      </p:cBhvr>
                    </p:animEffect>
                    <p:anim calcmode="lin" valueType="num">
                      <p:cBhvr>
                        <p:cTn dur="500" fill="hold"/>
                        <p:tgtEl>
                          <p:spTgt spid="1049509"/>
                        </p:tgtEl>
                        <p:attrNameLst>
                          <p:attrName>ppt_x</p:attrName>
                        </p:attrNameLst>
                      </p:cBhvr>
                      <p:tavLst>
                        <p:tav tm="0">
                          <p:val>
                            <p:strVal val="#ppt_x"/>
                          </p:val>
                        </p:tav>
                        <p:tav tm="100000">
                          <p:val>
                            <p:strVal val="#ppt_x"/>
                          </p:val>
                        </p:tav>
                      </p:tavLst>
                    </p:anim>
                    <p:anim calcmode="lin" valueType="num">
                      <p:cBhvr>
                        <p:cTn dur="500" fill="hold"/>
                        <p:tgtEl>
                          <p:spTgt spid="1049509"/>
                        </p:tgtEl>
                        <p:attrNameLst>
                          <p:attrName>ppt_y</p:attrName>
                        </p:attrNameLst>
                      </p:cBhvr>
                      <p:tavLst>
                        <p:tav tm="0">
                          <p:val>
                            <p:strVal val="#ppt_y+.1"/>
                          </p:val>
                        </p:tav>
                        <p:tav tm="100000">
                          <p:val>
                            <p:strVal val="#ppt_y"/>
                          </p:val>
                        </p:tav>
                      </p:tavLst>
                    </p:anim>
                  </p:childTnLst>
                </p:cTn>
              </p:par>
            </p:tnLst>
          </p:tmpl>
        </p:tmplLst>
      </p:bldP>
      <p:bldP spid="1049510" grpId="0"/>
      <p:bldP spid="1049511" grpId="0" build="p">
        <p:tmplLst>
          <p:tmpl lvl="1">
            <p:tnLst>
              <p:par>
                <p:cTn presetID="10" presetClass="entr" presetSubtype="0" fill="hold" nodeType="withEffect">
                  <p:stCondLst>
                    <p:cond delay="800"/>
                  </p:stCondLst>
                  <p:childTnLst>
                    <p:set>
                      <p:cBhvr>
                        <p:cTn dur="1" fill="hold">
                          <p:stCondLst>
                            <p:cond delay="0"/>
                          </p:stCondLst>
                        </p:cTn>
                        <p:tgtEl>
                          <p:spTgt spid="1049511"/>
                        </p:tgtEl>
                        <p:attrNameLst>
                          <p:attrName>style.visibility</p:attrName>
                        </p:attrNameLst>
                      </p:cBhvr>
                      <p:to>
                        <p:strVal val="visible"/>
                      </p:to>
                    </p:set>
                    <p:animEffect transition="in" filter="fade">
                      <p:cBhvr>
                        <p:cTn dur="500"/>
                        <p:tgtEl>
                          <p:spTgt spid="1049511"/>
                        </p:tgtEl>
                      </p:cBhvr>
                    </p:animEffect>
                  </p:childTnLst>
                </p:cTn>
              </p:par>
            </p:tnLst>
          </p:tmpl>
        </p:tmplLst>
      </p:bldP>
      <p:bldP spid="1049512" grpId="0" build="p">
        <p:tmplLst>
          <p:tmpl lvl="1">
            <p:tnLst>
              <p:par>
                <p:cTn presetID="42" presetClass="entr" presetSubtype="0" fill="hold" nodeType="withEffect">
                  <p:stCondLst>
                    <p:cond delay="200"/>
                  </p:stCondLst>
                  <p:childTnLst>
                    <p:set>
                      <p:cBhvr>
                        <p:cTn dur="1" fill="hold">
                          <p:stCondLst>
                            <p:cond delay="0"/>
                          </p:stCondLst>
                        </p:cTn>
                        <p:tgtEl>
                          <p:spTgt spid="1049512"/>
                        </p:tgtEl>
                        <p:attrNameLst>
                          <p:attrName>style.visibility</p:attrName>
                        </p:attrNameLst>
                      </p:cBhvr>
                      <p:to>
                        <p:strVal val="visible"/>
                      </p:to>
                    </p:set>
                    <p:animEffect transition="in" filter="fade">
                      <p:cBhvr>
                        <p:cTn dur="400"/>
                        <p:tgtEl>
                          <p:spTgt spid="1049512"/>
                        </p:tgtEl>
                      </p:cBhvr>
                    </p:animEffect>
                    <p:anim calcmode="lin" valueType="num">
                      <p:cBhvr>
                        <p:cTn dur="400" fill="hold"/>
                        <p:tgtEl>
                          <p:spTgt spid="1049512"/>
                        </p:tgtEl>
                        <p:attrNameLst>
                          <p:attrName>ppt_x</p:attrName>
                        </p:attrNameLst>
                      </p:cBhvr>
                      <p:tavLst>
                        <p:tav tm="0">
                          <p:val>
                            <p:strVal val="#ppt_x"/>
                          </p:val>
                        </p:tav>
                        <p:tav tm="100000">
                          <p:val>
                            <p:strVal val="#ppt_x"/>
                          </p:val>
                        </p:tav>
                      </p:tavLst>
                    </p:anim>
                    <p:anim calcmode="lin" valueType="num">
                      <p:cBhvr>
                        <p:cTn dur="400" fill="hold"/>
                        <p:tgtEl>
                          <p:spTgt spid="1049512"/>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userDrawn="1">
  <p:cSld name="Side image with color bar">
    <p:spTree>
      <p:nvGrpSpPr>
        <p:cNvPr id="303" name=""/>
        <p:cNvGrpSpPr/>
        <p:nvPr/>
      </p:nvGrpSpPr>
      <p:grpSpPr>
        <a:xfrm>
          <a:off x="0" y="0"/>
          <a:ext cx="0" cy="0"/>
          <a:chOff x="0" y="0"/>
          <a:chExt cx="0" cy="0"/>
        </a:xfrm>
      </p:grpSpPr>
      <p:sp>
        <p:nvSpPr>
          <p:cNvPr id="1049483" name="Rectangle 1"/>
          <p:cNvSpPr/>
          <p:nvPr userDrawn="1"/>
        </p:nvSpPr>
        <p:spPr>
          <a:xfrm>
            <a:off x="4538133" y="1278122"/>
            <a:ext cx="4605867" cy="3090677"/>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84"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485"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86" name="Picture Placeholder 2"/>
          <p:cNvSpPr>
            <a:spLocks noGrp="1"/>
          </p:cNvSpPr>
          <p:nvPr>
            <p:ph type="pic" sz="quarter" idx="17"/>
          </p:nvPr>
        </p:nvSpPr>
        <p:spPr>
          <a:xfrm>
            <a:off x="0" y="1278122"/>
            <a:ext cx="4741333" cy="3090677"/>
          </a:xfrm>
          <a:custGeom>
            <a:avLst/>
            <a:gdLst/>
            <a:ahLst/>
            <a:cxnLst/>
            <a:rect l="l" t="t" r="r" b="b"/>
            <a:pathLst>
              <a:path w="4741333" h="3090677">
                <a:moveTo>
                  <a:pt x="0" y="0"/>
                </a:moveTo>
                <a:lnTo>
                  <a:pt x="4538133" y="0"/>
                </a:lnTo>
                <a:lnTo>
                  <a:pt x="4538133" y="1312678"/>
                </a:lnTo>
                <a:lnTo>
                  <a:pt x="4741333" y="1515878"/>
                </a:lnTo>
                <a:lnTo>
                  <a:pt x="4538133" y="1719078"/>
                </a:lnTo>
                <a:lnTo>
                  <a:pt x="4538133" y="3090677"/>
                </a:lnTo>
                <a:lnTo>
                  <a:pt x="0" y="3090677"/>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87" name="Text Placeholder 2"/>
          <p:cNvSpPr>
            <a:spLocks noGrp="1"/>
          </p:cNvSpPr>
          <p:nvPr>
            <p:ph type="body" sz="quarter" idx="16" hasCustomPrompt="1"/>
          </p:nvPr>
        </p:nvSpPr>
        <p:spPr>
          <a:xfrm>
            <a:off x="443971" y="4616287"/>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endParaRPr lang="en-US" dirty="0" smtClean="0"/>
          </a:p>
        </p:txBody>
      </p:sp>
      <p:sp>
        <p:nvSpPr>
          <p:cNvPr id="1049488" name="Text Placeholder 7"/>
          <p:cNvSpPr>
            <a:spLocks noGrp="1"/>
          </p:cNvSpPr>
          <p:nvPr>
            <p:ph type="body" sz="quarter" idx="18" hasCustomPrompt="1"/>
          </p:nvPr>
        </p:nvSpPr>
        <p:spPr>
          <a:xfrm>
            <a:off x="5004328" y="1883258"/>
            <a:ext cx="3669772"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489" name="Text Placeholder 7"/>
          <p:cNvSpPr>
            <a:spLocks noGrp="1"/>
          </p:cNvSpPr>
          <p:nvPr>
            <p:ph type="body" sz="quarter" idx="19" hasCustomPrompt="1"/>
          </p:nvPr>
        </p:nvSpPr>
        <p:spPr>
          <a:xfrm>
            <a:off x="5004328" y="2302027"/>
            <a:ext cx="366977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90" name="Text Placeholder 2"/>
          <p:cNvSpPr>
            <a:spLocks noGrp="1"/>
          </p:cNvSpPr>
          <p:nvPr>
            <p:ph type="body" sz="quarter" idx="20" hasCustomPrompt="1"/>
          </p:nvPr>
        </p:nvSpPr>
        <p:spPr>
          <a:xfrm>
            <a:off x="5004328" y="2601224"/>
            <a:ext cx="3669772" cy="1310380"/>
          </a:xfrm>
          <a:prstGeom prst="rect">
            <a:avLst/>
          </a:prstGeom>
        </p:spPr>
        <p:txBody>
          <a:bodyPr vert="horz" lIns="0" tIns="0" rIns="0" bIns="0"/>
          <a:lstStyle>
            <a:lvl1pPr marL="0" indent="0" algn="just">
              <a:lnSpc>
                <a:spcPct val="130000"/>
              </a:lnSpc>
              <a:buNone/>
              <a:defRPr sz="900">
                <a:solidFill>
                  <a:schemeClr val="bg1">
                    <a:lumMod val="95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484">
                                            <p:txEl>
                                              <p:pRg st="0" end="0"/>
                                            </p:txEl>
                                          </p:spTgt>
                                        </p:tgtEl>
                                        <p:attrNameLst>
                                          <p:attrName>style.visibility</p:attrName>
                                        </p:attrNameLst>
                                      </p:cBhvr>
                                      <p:to>
                                        <p:strVal val="visible"/>
                                      </p:to>
                                    </p:set>
                                    <p:animEffect transition="in" filter="fade">
                                      <p:cBhvr>
                                        <p:cTn id="7" dur="400"/>
                                        <p:tgtEl>
                                          <p:spTgt spid="1049484">
                                            <p:txEl>
                                              <p:pRg st="0" end="0"/>
                                            </p:txEl>
                                          </p:spTgt>
                                        </p:tgtEl>
                                      </p:cBhvr>
                                    </p:animEffect>
                                    <p:anim calcmode="lin" valueType="num">
                                      <p:cBhvr>
                                        <p:cTn id="8" dur="400" fill="hold"/>
                                        <p:tgtEl>
                                          <p:spTgt spid="104948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48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485">
                                            <p:txEl>
                                              <p:pRg st="0" end="0"/>
                                            </p:txEl>
                                          </p:spTgt>
                                        </p:tgtEl>
                                        <p:attrNameLst>
                                          <p:attrName>style.visibility</p:attrName>
                                        </p:attrNameLst>
                                      </p:cBhvr>
                                      <p:to>
                                        <p:strVal val="visible"/>
                                      </p:to>
                                    </p:set>
                                    <p:animEffect transition="in" filter="fade">
                                      <p:cBhvr>
                                        <p:cTn id="12" dur="500"/>
                                        <p:tgtEl>
                                          <p:spTgt spid="1049485">
                                            <p:txEl>
                                              <p:pRg st="0" end="0"/>
                                            </p:txEl>
                                          </p:spTgt>
                                        </p:tgtEl>
                                      </p:cBhvr>
                                    </p:animEffect>
                                    <p:anim calcmode="lin" valueType="num">
                                      <p:cBhvr>
                                        <p:cTn id="13" dur="500" fill="hold"/>
                                        <p:tgtEl>
                                          <p:spTgt spid="104948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485">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nodePh="1">
                                  <p:stCondLst>
                                    <p:cond delay="800"/>
                                  </p:stCondLst>
                                  <p:endCondLst>
                                    <p:cond evt="begin" delay="0">
                                      <p:tn val="15"/>
                                    </p:cond>
                                  </p:endCondLst>
                                  <p:childTnLst>
                                    <p:set>
                                      <p:cBhvr>
                                        <p:cTn id="16" dur="1" fill="hold">
                                          <p:stCondLst>
                                            <p:cond delay="0"/>
                                          </p:stCondLst>
                                        </p:cTn>
                                        <p:tgtEl>
                                          <p:spTgt spid="1049486"/>
                                        </p:tgtEl>
                                        <p:attrNameLst>
                                          <p:attrName>style.visibility</p:attrName>
                                        </p:attrNameLst>
                                      </p:cBhvr>
                                      <p:to>
                                        <p:strVal val="visible"/>
                                      </p:to>
                                    </p:set>
                                    <p:animEffect transition="in" filter="fade">
                                      <p:cBhvr>
                                        <p:cTn id="17" dur="500"/>
                                        <p:tgtEl>
                                          <p:spTgt spid="1049486"/>
                                        </p:tgtEl>
                                      </p:cBhvr>
                                    </p:animEffect>
                                  </p:childTnLst>
                                </p:cTn>
                              </p:par>
                            </p:childTnLst>
                          </p:cTn>
                        </p:par>
                        <p:par>
                          <p:cTn id="18" fill="hold">
                            <p:stCondLst>
                              <p:cond delay="700"/>
                            </p:stCondLst>
                            <p:childTnLst>
                              <p:par>
                                <p:cTn id="19" presetID="10" presetClass="entr" presetSubtype="0" fill="hold" grpId="0" nodeType="afterEffect">
                                  <p:stCondLst>
                                    <p:cond delay="0"/>
                                  </p:stCondLst>
                                  <p:childTnLst>
                                    <p:set>
                                      <p:cBhvr>
                                        <p:cTn id="20" dur="1" fill="hold">
                                          <p:stCondLst>
                                            <p:cond delay="0"/>
                                          </p:stCondLst>
                                        </p:cTn>
                                        <p:tgtEl>
                                          <p:spTgt spid="1049483"/>
                                        </p:tgtEl>
                                        <p:attrNameLst>
                                          <p:attrName>style.visibility</p:attrName>
                                        </p:attrNameLst>
                                      </p:cBhvr>
                                      <p:to>
                                        <p:strVal val="visible"/>
                                      </p:to>
                                    </p:set>
                                    <p:animEffect transition="in" filter="fade">
                                      <p:cBhvr>
                                        <p:cTn id="21" dur="500"/>
                                        <p:tgtEl>
                                          <p:spTgt spid="1049483"/>
                                        </p:tgtEl>
                                      </p:cBhvr>
                                    </p:animEffect>
                                  </p:childTnLst>
                                </p:cTn>
                              </p:par>
                              <p:par>
                                <p:cTn id="22" presetID="42" presetClass="entr" presetSubtype="0" fill="hold" grpId="0" nodeType="withEffect">
                                  <p:stCondLst>
                                    <p:cond delay="200"/>
                                  </p:stCondLst>
                                  <p:childTnLst>
                                    <p:set>
                                      <p:cBhvr>
                                        <p:cTn id="23" dur="1" fill="hold">
                                          <p:stCondLst>
                                            <p:cond delay="0"/>
                                          </p:stCondLst>
                                        </p:cTn>
                                        <p:tgtEl>
                                          <p:spTgt spid="1049488">
                                            <p:txEl>
                                              <p:pRg st="0" end="0"/>
                                            </p:txEl>
                                          </p:spTgt>
                                        </p:tgtEl>
                                        <p:attrNameLst>
                                          <p:attrName>style.visibility</p:attrName>
                                        </p:attrNameLst>
                                      </p:cBhvr>
                                      <p:to>
                                        <p:strVal val="visible"/>
                                      </p:to>
                                    </p:set>
                                    <p:animEffect transition="in" filter="fade">
                                      <p:cBhvr>
                                        <p:cTn id="24" dur="400"/>
                                        <p:tgtEl>
                                          <p:spTgt spid="1049488">
                                            <p:txEl>
                                              <p:pRg st="0" end="0"/>
                                            </p:txEl>
                                          </p:spTgt>
                                        </p:tgtEl>
                                      </p:cBhvr>
                                    </p:animEffect>
                                    <p:anim calcmode="lin" valueType="num">
                                      <p:cBhvr>
                                        <p:cTn id="25" dur="400" fill="hold"/>
                                        <p:tgtEl>
                                          <p:spTgt spid="1049488">
                                            <p:txEl>
                                              <p:pRg st="0" end="0"/>
                                            </p:txEl>
                                          </p:spTgt>
                                        </p:tgtEl>
                                        <p:attrNameLst>
                                          <p:attrName>ppt_x</p:attrName>
                                        </p:attrNameLst>
                                      </p:cBhvr>
                                      <p:tavLst>
                                        <p:tav tm="0">
                                          <p:val>
                                            <p:strVal val="#ppt_x"/>
                                          </p:val>
                                        </p:tav>
                                        <p:tav tm="100000">
                                          <p:val>
                                            <p:strVal val="#ppt_x"/>
                                          </p:val>
                                        </p:tav>
                                      </p:tavLst>
                                    </p:anim>
                                    <p:anim calcmode="lin" valueType="num">
                                      <p:cBhvr>
                                        <p:cTn id="26" dur="400" fill="hold"/>
                                        <p:tgtEl>
                                          <p:spTgt spid="1049488">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00"/>
                                  </p:stCondLst>
                                  <p:childTnLst>
                                    <p:set>
                                      <p:cBhvr>
                                        <p:cTn id="28" dur="1" fill="hold">
                                          <p:stCondLst>
                                            <p:cond delay="0"/>
                                          </p:stCondLst>
                                        </p:cTn>
                                        <p:tgtEl>
                                          <p:spTgt spid="1049489">
                                            <p:txEl>
                                              <p:pRg st="0" end="0"/>
                                            </p:txEl>
                                          </p:spTgt>
                                        </p:tgtEl>
                                        <p:attrNameLst>
                                          <p:attrName>style.visibility</p:attrName>
                                        </p:attrNameLst>
                                      </p:cBhvr>
                                      <p:to>
                                        <p:strVal val="visible"/>
                                      </p:to>
                                    </p:set>
                                    <p:animEffect transition="in" filter="fade">
                                      <p:cBhvr>
                                        <p:cTn id="29" dur="500"/>
                                        <p:tgtEl>
                                          <p:spTgt spid="1049489">
                                            <p:txEl>
                                              <p:pRg st="0" end="0"/>
                                            </p:txEl>
                                          </p:spTgt>
                                        </p:tgtEl>
                                      </p:cBhvr>
                                    </p:animEffect>
                                    <p:anim calcmode="lin" valueType="num">
                                      <p:cBhvr>
                                        <p:cTn id="30" dur="500" fill="hold"/>
                                        <p:tgtEl>
                                          <p:spTgt spid="1049489">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1049489">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1049490">
                                            <p:txEl>
                                              <p:pRg st="0" end="0"/>
                                            </p:txEl>
                                          </p:spTgt>
                                        </p:tgtEl>
                                        <p:attrNameLst>
                                          <p:attrName>style.visibility</p:attrName>
                                        </p:attrNameLst>
                                      </p:cBhvr>
                                      <p:to>
                                        <p:strVal val="visible"/>
                                      </p:to>
                                    </p:set>
                                    <p:animEffect transition="in" filter="fade">
                                      <p:cBhvr>
                                        <p:cTn id="34" dur="500"/>
                                        <p:tgtEl>
                                          <p:spTgt spid="1049490">
                                            <p:txEl>
                                              <p:pRg st="0" end="0"/>
                                            </p:txEl>
                                          </p:spTgt>
                                        </p:tgtEl>
                                      </p:cBhvr>
                                    </p:animEffect>
                                  </p:childTnLst>
                                </p:cTn>
                              </p:par>
                              <p:par>
                                <p:cTn id="35" presetID="10" presetClass="entr" presetSubtype="0" fill="hold" grpId="0" nodeType="withEffect">
                                  <p:stCondLst>
                                    <p:cond delay="800"/>
                                  </p:stCondLst>
                                  <p:childTnLst>
                                    <p:set>
                                      <p:cBhvr>
                                        <p:cTn id="36" dur="1" fill="hold">
                                          <p:stCondLst>
                                            <p:cond delay="0"/>
                                          </p:stCondLst>
                                        </p:cTn>
                                        <p:tgtEl>
                                          <p:spTgt spid="1049487">
                                            <p:txEl>
                                              <p:pRg st="0" end="0"/>
                                            </p:txEl>
                                          </p:spTgt>
                                        </p:tgtEl>
                                        <p:attrNameLst>
                                          <p:attrName>style.visibility</p:attrName>
                                        </p:attrNameLst>
                                      </p:cBhvr>
                                      <p:to>
                                        <p:strVal val="visible"/>
                                      </p:to>
                                    </p:set>
                                    <p:animEffect transition="in" filter="fade">
                                      <p:cBhvr>
                                        <p:cTn id="37" dur="500"/>
                                        <p:tgtEl>
                                          <p:spTgt spid="10494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83" grpId="0" animBg="1"/>
      <p:bldP spid="1049484" grpId="0" build="p">
        <p:tmplLst>
          <p:tmpl lvl="1">
            <p:tnLst>
              <p:par>
                <p:cTn presetID="42" presetClass="entr" presetSubtype="0" fill="hold" nodeType="withEffect">
                  <p:stCondLst>
                    <p:cond delay="200"/>
                  </p:stCondLst>
                  <p:childTnLst>
                    <p:set>
                      <p:cBhvr>
                        <p:cTn dur="1" fill="hold">
                          <p:stCondLst>
                            <p:cond delay="0"/>
                          </p:stCondLst>
                        </p:cTn>
                        <p:tgtEl>
                          <p:spTgt spid="1049484"/>
                        </p:tgtEl>
                        <p:attrNameLst>
                          <p:attrName>style.visibility</p:attrName>
                        </p:attrNameLst>
                      </p:cBhvr>
                      <p:to>
                        <p:strVal val="visible"/>
                      </p:to>
                    </p:set>
                    <p:animEffect transition="in" filter="fade">
                      <p:cBhvr>
                        <p:cTn dur="400"/>
                        <p:tgtEl>
                          <p:spTgt spid="1049484"/>
                        </p:tgtEl>
                      </p:cBhvr>
                    </p:animEffect>
                    <p:anim calcmode="lin" valueType="num">
                      <p:cBhvr>
                        <p:cTn dur="400" fill="hold"/>
                        <p:tgtEl>
                          <p:spTgt spid="1049484"/>
                        </p:tgtEl>
                        <p:attrNameLst>
                          <p:attrName>ppt_x</p:attrName>
                        </p:attrNameLst>
                      </p:cBhvr>
                      <p:tavLst>
                        <p:tav tm="0">
                          <p:val>
                            <p:strVal val="#ppt_x"/>
                          </p:val>
                        </p:tav>
                        <p:tav tm="100000">
                          <p:val>
                            <p:strVal val="#ppt_x"/>
                          </p:val>
                        </p:tav>
                      </p:tavLst>
                    </p:anim>
                    <p:anim calcmode="lin" valueType="num">
                      <p:cBhvr>
                        <p:cTn dur="400" fill="hold"/>
                        <p:tgtEl>
                          <p:spTgt spid="1049484"/>
                        </p:tgtEl>
                        <p:attrNameLst>
                          <p:attrName>ppt_y</p:attrName>
                        </p:attrNameLst>
                      </p:cBhvr>
                      <p:tavLst>
                        <p:tav tm="0">
                          <p:val>
                            <p:strVal val="#ppt_y+.1"/>
                          </p:val>
                        </p:tav>
                        <p:tav tm="100000">
                          <p:val>
                            <p:strVal val="#ppt_y"/>
                          </p:val>
                        </p:tav>
                      </p:tavLst>
                    </p:anim>
                  </p:childTnLst>
                </p:cTn>
              </p:par>
            </p:tnLst>
          </p:tmpl>
        </p:tmplLst>
      </p:bldP>
      <p:bldP spid="1049485" grpId="0" build="p">
        <p:tmplLst>
          <p:tmpl lvl="1">
            <p:tnLst>
              <p:par>
                <p:cTn presetID="42" presetClass="entr" presetSubtype="0" fill="hold" nodeType="withEffect">
                  <p:stCondLst>
                    <p:cond delay="200"/>
                  </p:stCondLst>
                  <p:childTnLst>
                    <p:set>
                      <p:cBhvr>
                        <p:cTn dur="1" fill="hold">
                          <p:stCondLst>
                            <p:cond delay="0"/>
                          </p:stCondLst>
                        </p:cTn>
                        <p:tgtEl>
                          <p:spTgt spid="1049485"/>
                        </p:tgtEl>
                        <p:attrNameLst>
                          <p:attrName>style.visibility</p:attrName>
                        </p:attrNameLst>
                      </p:cBhvr>
                      <p:to>
                        <p:strVal val="visible"/>
                      </p:to>
                    </p:set>
                    <p:animEffect transition="in" filter="fade">
                      <p:cBhvr>
                        <p:cTn dur="500"/>
                        <p:tgtEl>
                          <p:spTgt spid="1049485"/>
                        </p:tgtEl>
                      </p:cBhvr>
                    </p:animEffect>
                    <p:anim calcmode="lin" valueType="num">
                      <p:cBhvr>
                        <p:cTn dur="500" fill="hold"/>
                        <p:tgtEl>
                          <p:spTgt spid="1049485"/>
                        </p:tgtEl>
                        <p:attrNameLst>
                          <p:attrName>ppt_x</p:attrName>
                        </p:attrNameLst>
                      </p:cBhvr>
                      <p:tavLst>
                        <p:tav tm="0">
                          <p:val>
                            <p:strVal val="#ppt_x"/>
                          </p:val>
                        </p:tav>
                        <p:tav tm="100000">
                          <p:val>
                            <p:strVal val="#ppt_x"/>
                          </p:val>
                        </p:tav>
                      </p:tavLst>
                    </p:anim>
                    <p:anim calcmode="lin" valueType="num">
                      <p:cBhvr>
                        <p:cTn dur="500" fill="hold"/>
                        <p:tgtEl>
                          <p:spTgt spid="1049485"/>
                        </p:tgtEl>
                        <p:attrNameLst>
                          <p:attrName>ppt_y</p:attrName>
                        </p:attrNameLst>
                      </p:cBhvr>
                      <p:tavLst>
                        <p:tav tm="0">
                          <p:val>
                            <p:strVal val="#ppt_y+.1"/>
                          </p:val>
                        </p:tav>
                        <p:tav tm="100000">
                          <p:val>
                            <p:strVal val="#ppt_y"/>
                          </p:val>
                        </p:tav>
                      </p:tavLst>
                    </p:anim>
                  </p:childTnLst>
                </p:cTn>
              </p:par>
            </p:tnLst>
          </p:tmpl>
        </p:tmplLst>
      </p:bldP>
      <p:bldP spid="1049486" grpId="0"/>
      <p:bldP spid="1049487" grpId="0" build="p">
        <p:tmplLst>
          <p:tmpl lvl="1">
            <p:tnLst>
              <p:par>
                <p:cTn presetID="10" presetClass="entr" presetSubtype="0" fill="hold" nodeType="withEffect">
                  <p:stCondLst>
                    <p:cond delay="800"/>
                  </p:stCondLst>
                  <p:childTnLst>
                    <p:set>
                      <p:cBhvr>
                        <p:cTn dur="1" fill="hold">
                          <p:stCondLst>
                            <p:cond delay="0"/>
                          </p:stCondLst>
                        </p:cTn>
                        <p:tgtEl>
                          <p:spTgt spid="1049487"/>
                        </p:tgtEl>
                        <p:attrNameLst>
                          <p:attrName>style.visibility</p:attrName>
                        </p:attrNameLst>
                      </p:cBhvr>
                      <p:to>
                        <p:strVal val="visible"/>
                      </p:to>
                    </p:set>
                    <p:animEffect transition="in" filter="fade">
                      <p:cBhvr>
                        <p:cTn dur="500"/>
                        <p:tgtEl>
                          <p:spTgt spid="1049487"/>
                        </p:tgtEl>
                      </p:cBhvr>
                    </p:animEffect>
                  </p:childTnLst>
                </p:cTn>
              </p:par>
            </p:tnLst>
          </p:tmpl>
        </p:tmplLst>
      </p:bldP>
      <p:bldP spid="1049488" grpId="0" build="p">
        <p:tmplLst>
          <p:tmpl lvl="1">
            <p:tnLst>
              <p:par>
                <p:cTn presetID="42" presetClass="entr" presetSubtype="0" fill="hold" nodeType="withEffect">
                  <p:stCondLst>
                    <p:cond delay="200"/>
                  </p:stCondLst>
                  <p:childTnLst>
                    <p:set>
                      <p:cBhvr>
                        <p:cTn dur="1" fill="hold">
                          <p:stCondLst>
                            <p:cond delay="0"/>
                          </p:stCondLst>
                        </p:cTn>
                        <p:tgtEl>
                          <p:spTgt spid="1049488"/>
                        </p:tgtEl>
                        <p:attrNameLst>
                          <p:attrName>style.visibility</p:attrName>
                        </p:attrNameLst>
                      </p:cBhvr>
                      <p:to>
                        <p:strVal val="visible"/>
                      </p:to>
                    </p:set>
                    <p:animEffect transition="in" filter="fade">
                      <p:cBhvr>
                        <p:cTn dur="400"/>
                        <p:tgtEl>
                          <p:spTgt spid="1049488"/>
                        </p:tgtEl>
                      </p:cBhvr>
                    </p:animEffect>
                    <p:anim calcmode="lin" valueType="num">
                      <p:cBhvr>
                        <p:cTn dur="400" fill="hold"/>
                        <p:tgtEl>
                          <p:spTgt spid="1049488"/>
                        </p:tgtEl>
                        <p:attrNameLst>
                          <p:attrName>ppt_x</p:attrName>
                        </p:attrNameLst>
                      </p:cBhvr>
                      <p:tavLst>
                        <p:tav tm="0">
                          <p:val>
                            <p:strVal val="#ppt_x"/>
                          </p:val>
                        </p:tav>
                        <p:tav tm="100000">
                          <p:val>
                            <p:strVal val="#ppt_x"/>
                          </p:val>
                        </p:tav>
                      </p:tavLst>
                    </p:anim>
                    <p:anim calcmode="lin" valueType="num">
                      <p:cBhvr>
                        <p:cTn dur="400" fill="hold"/>
                        <p:tgtEl>
                          <p:spTgt spid="1049488"/>
                        </p:tgtEl>
                        <p:attrNameLst>
                          <p:attrName>ppt_y</p:attrName>
                        </p:attrNameLst>
                      </p:cBhvr>
                      <p:tavLst>
                        <p:tav tm="0">
                          <p:val>
                            <p:strVal val="#ppt_y+.1"/>
                          </p:val>
                        </p:tav>
                        <p:tav tm="100000">
                          <p:val>
                            <p:strVal val="#ppt_y"/>
                          </p:val>
                        </p:tav>
                      </p:tavLst>
                    </p:anim>
                  </p:childTnLst>
                </p:cTn>
              </p:par>
            </p:tnLst>
          </p:tmpl>
        </p:tmplLst>
      </p:bldP>
      <p:bldP spid="1049489" grpId="0" build="p">
        <p:tmplLst>
          <p:tmpl lvl="1">
            <p:tnLst>
              <p:par>
                <p:cTn presetID="42" presetClass="entr" presetSubtype="0" fill="hold" nodeType="withEffect">
                  <p:stCondLst>
                    <p:cond delay="200"/>
                  </p:stCondLst>
                  <p:childTnLst>
                    <p:set>
                      <p:cBhvr>
                        <p:cTn dur="1" fill="hold">
                          <p:stCondLst>
                            <p:cond delay="0"/>
                          </p:stCondLst>
                        </p:cTn>
                        <p:tgtEl>
                          <p:spTgt spid="1049489"/>
                        </p:tgtEl>
                        <p:attrNameLst>
                          <p:attrName>style.visibility</p:attrName>
                        </p:attrNameLst>
                      </p:cBhvr>
                      <p:to>
                        <p:strVal val="visible"/>
                      </p:to>
                    </p:set>
                    <p:animEffect transition="in" filter="fade">
                      <p:cBhvr>
                        <p:cTn dur="500"/>
                        <p:tgtEl>
                          <p:spTgt spid="1049489"/>
                        </p:tgtEl>
                      </p:cBhvr>
                    </p:animEffect>
                    <p:anim calcmode="lin" valueType="num">
                      <p:cBhvr>
                        <p:cTn dur="500" fill="hold"/>
                        <p:tgtEl>
                          <p:spTgt spid="1049489"/>
                        </p:tgtEl>
                        <p:attrNameLst>
                          <p:attrName>ppt_x</p:attrName>
                        </p:attrNameLst>
                      </p:cBhvr>
                      <p:tavLst>
                        <p:tav tm="0">
                          <p:val>
                            <p:strVal val="#ppt_x"/>
                          </p:val>
                        </p:tav>
                        <p:tav tm="100000">
                          <p:val>
                            <p:strVal val="#ppt_x"/>
                          </p:val>
                        </p:tav>
                      </p:tavLst>
                    </p:anim>
                    <p:anim calcmode="lin" valueType="num">
                      <p:cBhvr>
                        <p:cTn dur="500" fill="hold"/>
                        <p:tgtEl>
                          <p:spTgt spid="1049489"/>
                        </p:tgtEl>
                        <p:attrNameLst>
                          <p:attrName>ppt_y</p:attrName>
                        </p:attrNameLst>
                      </p:cBhvr>
                      <p:tavLst>
                        <p:tav tm="0">
                          <p:val>
                            <p:strVal val="#ppt_y+.1"/>
                          </p:val>
                        </p:tav>
                        <p:tav tm="100000">
                          <p:val>
                            <p:strVal val="#ppt_y"/>
                          </p:val>
                        </p:tav>
                      </p:tavLst>
                    </p:anim>
                  </p:childTnLst>
                </p:cTn>
              </p:par>
            </p:tnLst>
          </p:tmpl>
        </p:tmplLst>
      </p:bldP>
      <p:bldP spid="1049490" grpId="0" build="p">
        <p:tmplLst>
          <p:tmpl lvl="1">
            <p:tnLst>
              <p:par>
                <p:cTn presetID="10" presetClass="entr" presetSubtype="0" fill="hold" nodeType="withEffect">
                  <p:stCondLst>
                    <p:cond delay="800"/>
                  </p:stCondLst>
                  <p:childTnLst>
                    <p:set>
                      <p:cBhvr>
                        <p:cTn dur="1" fill="hold">
                          <p:stCondLst>
                            <p:cond delay="0"/>
                          </p:stCondLst>
                        </p:cTn>
                        <p:tgtEl>
                          <p:spTgt spid="1049490"/>
                        </p:tgtEl>
                        <p:attrNameLst>
                          <p:attrName>style.visibility</p:attrName>
                        </p:attrNameLst>
                      </p:cBhvr>
                      <p:to>
                        <p:strVal val="visible"/>
                      </p:to>
                    </p:set>
                    <p:animEffect transition="in" filter="fade">
                      <p:cBhvr>
                        <p:cTn dur="500"/>
                        <p:tgtEl>
                          <p:spTgt spid="1049490"/>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userDrawn="1">
  <p:cSld name="Services slide 1">
    <p:spTree>
      <p:nvGrpSpPr>
        <p:cNvPr id="271" name=""/>
        <p:cNvGrpSpPr/>
        <p:nvPr/>
      </p:nvGrpSpPr>
      <p:grpSpPr>
        <a:xfrm>
          <a:off x="0" y="0"/>
          <a:ext cx="0" cy="0"/>
          <a:chOff x="0" y="0"/>
          <a:chExt cx="0" cy="0"/>
        </a:xfrm>
      </p:grpSpPr>
      <p:sp>
        <p:nvSpPr>
          <p:cNvPr id="1049083" name="Rectangle 1"/>
          <p:cNvSpPr/>
          <p:nvPr userDrawn="1"/>
        </p:nvSpPr>
        <p:spPr>
          <a:xfrm>
            <a:off x="1" y="1638300"/>
            <a:ext cx="9144000" cy="2334769"/>
          </a:xfrm>
          <a:prstGeom prst="rect">
            <a:avLst/>
          </a:prstGeom>
          <a:solidFill>
            <a:schemeClr val="accent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84"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085"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086" name="Text Placeholder 7"/>
          <p:cNvSpPr>
            <a:spLocks noGrp="1"/>
          </p:cNvSpPr>
          <p:nvPr>
            <p:ph type="body" sz="quarter" idx="39" hasCustomPrompt="1"/>
          </p:nvPr>
        </p:nvSpPr>
        <p:spPr>
          <a:xfrm>
            <a:off x="906994" y="1850900"/>
            <a:ext cx="903812" cy="841499"/>
          </a:xfrm>
          <a:prstGeom prst="rect">
            <a:avLst/>
          </a:prstGeom>
        </p:spPr>
        <p:txBody>
          <a:bodyPr vert="horz" lIns="0" tIns="103884" rIns="0" bIns="103884" anchor="ctr"/>
          <a:lstStyle>
            <a:lvl1pPr marL="0" indent="0" algn="ctr">
              <a:lnSpc>
                <a:spcPct val="100000"/>
              </a:lnSpc>
              <a:spcBef>
                <a:spcPts val="0"/>
              </a:spcBef>
              <a:buNone/>
              <a:defRPr sz="4000" b="1">
                <a:solidFill>
                  <a:schemeClr val="accent2"/>
                </a:solidFill>
                <a:latin typeface="FontAwesome"/>
                <a:cs typeface="FontAwesome"/>
              </a:defRPr>
            </a:lvl1pPr>
          </a:lstStyle>
          <a:p>
            <a:pPr lvl="0"/>
            <a:r>
              <a:rPr lang="es-ES_tradnl" dirty="0" err="1" smtClean="0"/>
              <a:t>icon</a:t>
            </a:r>
            <a:endParaRPr lang="es-ES_tradnl" dirty="0" smtClean="0"/>
          </a:p>
        </p:txBody>
      </p:sp>
      <p:sp>
        <p:nvSpPr>
          <p:cNvPr id="1049087" name="Text Placeholder 7"/>
          <p:cNvSpPr>
            <a:spLocks noGrp="1"/>
          </p:cNvSpPr>
          <p:nvPr>
            <p:ph type="body" sz="quarter" idx="18" hasCustomPrompt="1"/>
          </p:nvPr>
        </p:nvSpPr>
        <p:spPr>
          <a:xfrm>
            <a:off x="427037" y="2709420"/>
            <a:ext cx="1795461"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9088" name="Text Placeholder 2"/>
          <p:cNvSpPr>
            <a:spLocks noGrp="1"/>
          </p:cNvSpPr>
          <p:nvPr>
            <p:ph type="body" sz="quarter" idx="40" hasCustomPrompt="1"/>
          </p:nvPr>
        </p:nvSpPr>
        <p:spPr>
          <a:xfrm>
            <a:off x="414338" y="3094637"/>
            <a:ext cx="1808161" cy="649977"/>
          </a:xfrm>
          <a:prstGeom prst="rect">
            <a:avLst/>
          </a:prstGeom>
        </p:spPr>
        <p:txBody>
          <a:bodyPr vert="horz" lIns="0" tIns="0" rIns="0" bIns="0"/>
          <a:lstStyle>
            <a:lvl1pPr marL="0" indent="0" algn="ctr">
              <a:lnSpc>
                <a:spcPct val="130000"/>
              </a:lnSpc>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9089" name="Text Placeholder 7"/>
          <p:cNvSpPr>
            <a:spLocks noGrp="1"/>
          </p:cNvSpPr>
          <p:nvPr>
            <p:ph type="body" sz="quarter" idx="41" hasCustomPrompt="1"/>
          </p:nvPr>
        </p:nvSpPr>
        <p:spPr>
          <a:xfrm>
            <a:off x="3040594" y="1850900"/>
            <a:ext cx="903812" cy="841499"/>
          </a:xfrm>
          <a:prstGeom prst="rect">
            <a:avLst/>
          </a:prstGeom>
        </p:spPr>
        <p:txBody>
          <a:bodyPr vert="horz" lIns="0" tIns="103884" rIns="0" bIns="103884" anchor="ctr"/>
          <a:lstStyle>
            <a:lvl1pPr marL="0" indent="0" algn="ctr">
              <a:lnSpc>
                <a:spcPct val="100000"/>
              </a:lnSpc>
              <a:spcBef>
                <a:spcPts val="0"/>
              </a:spcBef>
              <a:buNone/>
              <a:defRPr sz="4000" b="1">
                <a:solidFill>
                  <a:schemeClr val="accent3"/>
                </a:solidFill>
                <a:latin typeface="FontAwesome"/>
                <a:cs typeface="FontAwesome"/>
              </a:defRPr>
            </a:lvl1pPr>
          </a:lstStyle>
          <a:p>
            <a:pPr lvl="0"/>
            <a:r>
              <a:rPr lang="es-ES_tradnl" dirty="0" err="1" smtClean="0"/>
              <a:t>icon</a:t>
            </a:r>
            <a:endParaRPr lang="es-ES_tradnl" dirty="0" smtClean="0"/>
          </a:p>
        </p:txBody>
      </p:sp>
      <p:sp>
        <p:nvSpPr>
          <p:cNvPr id="1049090" name="Text Placeholder 7"/>
          <p:cNvSpPr>
            <a:spLocks noGrp="1"/>
          </p:cNvSpPr>
          <p:nvPr>
            <p:ph type="body" sz="quarter" idx="42" hasCustomPrompt="1"/>
          </p:nvPr>
        </p:nvSpPr>
        <p:spPr>
          <a:xfrm>
            <a:off x="2560637" y="2709420"/>
            <a:ext cx="1795461"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9091" name="Text Placeholder 2"/>
          <p:cNvSpPr>
            <a:spLocks noGrp="1"/>
          </p:cNvSpPr>
          <p:nvPr>
            <p:ph type="body" sz="quarter" idx="43" hasCustomPrompt="1"/>
          </p:nvPr>
        </p:nvSpPr>
        <p:spPr>
          <a:xfrm>
            <a:off x="2547938" y="3094637"/>
            <a:ext cx="1808161" cy="649977"/>
          </a:xfrm>
          <a:prstGeom prst="rect">
            <a:avLst/>
          </a:prstGeom>
        </p:spPr>
        <p:txBody>
          <a:bodyPr vert="horz" lIns="0" tIns="0" rIns="0" bIns="0"/>
          <a:lstStyle>
            <a:lvl1pPr marL="0" indent="0" algn="ctr">
              <a:lnSpc>
                <a:spcPct val="130000"/>
              </a:lnSpc>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9092" name="Text Placeholder 7"/>
          <p:cNvSpPr>
            <a:spLocks noGrp="1"/>
          </p:cNvSpPr>
          <p:nvPr>
            <p:ph type="body" sz="quarter" idx="44" hasCustomPrompt="1"/>
          </p:nvPr>
        </p:nvSpPr>
        <p:spPr>
          <a:xfrm>
            <a:off x="5199594" y="1850900"/>
            <a:ext cx="903812" cy="841499"/>
          </a:xfrm>
          <a:prstGeom prst="rect">
            <a:avLst/>
          </a:prstGeom>
        </p:spPr>
        <p:txBody>
          <a:bodyPr vert="horz" lIns="0" tIns="103884" rIns="0" bIns="103884" anchor="ctr"/>
          <a:lstStyle>
            <a:lvl1pPr marL="0" indent="0" algn="ctr">
              <a:lnSpc>
                <a:spcPct val="100000"/>
              </a:lnSpc>
              <a:spcBef>
                <a:spcPts val="0"/>
              </a:spcBef>
              <a:buNone/>
              <a:defRPr sz="4000" b="1">
                <a:solidFill>
                  <a:schemeClr val="accent4"/>
                </a:solidFill>
                <a:latin typeface="FontAwesome"/>
                <a:cs typeface="FontAwesome"/>
              </a:defRPr>
            </a:lvl1pPr>
          </a:lstStyle>
          <a:p>
            <a:pPr lvl="0"/>
            <a:r>
              <a:rPr lang="es-ES_tradnl" dirty="0" err="1" smtClean="0"/>
              <a:t>icon</a:t>
            </a:r>
            <a:endParaRPr lang="es-ES_tradnl" dirty="0" smtClean="0"/>
          </a:p>
        </p:txBody>
      </p:sp>
      <p:sp>
        <p:nvSpPr>
          <p:cNvPr id="1049093" name="Text Placeholder 7"/>
          <p:cNvSpPr>
            <a:spLocks noGrp="1"/>
          </p:cNvSpPr>
          <p:nvPr>
            <p:ph type="body" sz="quarter" idx="45" hasCustomPrompt="1"/>
          </p:nvPr>
        </p:nvSpPr>
        <p:spPr>
          <a:xfrm>
            <a:off x="4719637" y="2709420"/>
            <a:ext cx="1795461"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9094" name="Text Placeholder 2"/>
          <p:cNvSpPr>
            <a:spLocks noGrp="1"/>
          </p:cNvSpPr>
          <p:nvPr>
            <p:ph type="body" sz="quarter" idx="46" hasCustomPrompt="1"/>
          </p:nvPr>
        </p:nvSpPr>
        <p:spPr>
          <a:xfrm>
            <a:off x="4706938" y="3094637"/>
            <a:ext cx="1808161" cy="649977"/>
          </a:xfrm>
          <a:prstGeom prst="rect">
            <a:avLst/>
          </a:prstGeom>
        </p:spPr>
        <p:txBody>
          <a:bodyPr vert="horz" lIns="0" tIns="0" rIns="0" bIns="0"/>
          <a:lstStyle>
            <a:lvl1pPr marL="0" indent="0" algn="ctr">
              <a:lnSpc>
                <a:spcPct val="130000"/>
              </a:lnSpc>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9095" name="Text Placeholder 7"/>
          <p:cNvSpPr>
            <a:spLocks noGrp="1"/>
          </p:cNvSpPr>
          <p:nvPr>
            <p:ph type="body" sz="quarter" idx="47" hasCustomPrompt="1"/>
          </p:nvPr>
        </p:nvSpPr>
        <p:spPr>
          <a:xfrm>
            <a:off x="7366533" y="1850900"/>
            <a:ext cx="903812" cy="841499"/>
          </a:xfrm>
          <a:prstGeom prst="rect">
            <a:avLst/>
          </a:prstGeom>
        </p:spPr>
        <p:txBody>
          <a:bodyPr vert="horz" lIns="0" tIns="103884" rIns="0" bIns="103884" anchor="ctr"/>
          <a:lstStyle>
            <a:lvl1pPr marL="0" indent="0" algn="ctr">
              <a:lnSpc>
                <a:spcPct val="100000"/>
              </a:lnSpc>
              <a:spcBef>
                <a:spcPts val="0"/>
              </a:spcBef>
              <a:buNone/>
              <a:defRPr sz="4000" b="1">
                <a:solidFill>
                  <a:schemeClr val="accent5"/>
                </a:solidFill>
                <a:latin typeface="FontAwesome"/>
                <a:cs typeface="FontAwesome"/>
              </a:defRPr>
            </a:lvl1pPr>
          </a:lstStyle>
          <a:p>
            <a:pPr lvl="0"/>
            <a:r>
              <a:rPr lang="es-ES_tradnl" dirty="0" err="1" smtClean="0"/>
              <a:t>icon</a:t>
            </a:r>
            <a:endParaRPr lang="es-ES_tradnl" dirty="0" smtClean="0"/>
          </a:p>
        </p:txBody>
      </p:sp>
      <p:sp>
        <p:nvSpPr>
          <p:cNvPr id="1049096" name="Text Placeholder 7"/>
          <p:cNvSpPr>
            <a:spLocks noGrp="1"/>
          </p:cNvSpPr>
          <p:nvPr>
            <p:ph type="body" sz="quarter" idx="48" hasCustomPrompt="1"/>
          </p:nvPr>
        </p:nvSpPr>
        <p:spPr>
          <a:xfrm>
            <a:off x="6886576" y="2709420"/>
            <a:ext cx="1795461"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bg1"/>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9097" name="Text Placeholder 2"/>
          <p:cNvSpPr>
            <a:spLocks noGrp="1"/>
          </p:cNvSpPr>
          <p:nvPr>
            <p:ph type="body" sz="quarter" idx="49" hasCustomPrompt="1"/>
          </p:nvPr>
        </p:nvSpPr>
        <p:spPr>
          <a:xfrm>
            <a:off x="6873877" y="3094637"/>
            <a:ext cx="1808161" cy="649977"/>
          </a:xfrm>
          <a:prstGeom prst="rect">
            <a:avLst/>
          </a:prstGeom>
        </p:spPr>
        <p:txBody>
          <a:bodyPr vert="horz" lIns="0" tIns="0" rIns="0" bIns="0"/>
          <a:lstStyle>
            <a:lvl1pPr marL="0" indent="0" algn="ctr">
              <a:lnSpc>
                <a:spcPct val="130000"/>
              </a:lnSpc>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9098" name="Text Placeholder 2"/>
          <p:cNvSpPr>
            <a:spLocks noGrp="1"/>
          </p:cNvSpPr>
          <p:nvPr>
            <p:ph type="body" sz="quarter" idx="16" hasCustomPrompt="1"/>
          </p:nvPr>
        </p:nvSpPr>
        <p:spPr>
          <a:xfrm>
            <a:off x="443971" y="4463887"/>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084">
                                            <p:txEl>
                                              <p:pRg st="0" end="0"/>
                                            </p:txEl>
                                          </p:spTgt>
                                        </p:tgtEl>
                                        <p:attrNameLst>
                                          <p:attrName>style.visibility</p:attrName>
                                        </p:attrNameLst>
                                      </p:cBhvr>
                                      <p:to>
                                        <p:strVal val="visible"/>
                                      </p:to>
                                    </p:set>
                                    <p:animEffect transition="in" filter="fade">
                                      <p:cBhvr>
                                        <p:cTn id="7" dur="400"/>
                                        <p:tgtEl>
                                          <p:spTgt spid="1049084">
                                            <p:txEl>
                                              <p:pRg st="0" end="0"/>
                                            </p:txEl>
                                          </p:spTgt>
                                        </p:tgtEl>
                                      </p:cBhvr>
                                    </p:animEffect>
                                    <p:anim calcmode="lin" valueType="num">
                                      <p:cBhvr>
                                        <p:cTn id="8" dur="400" fill="hold"/>
                                        <p:tgtEl>
                                          <p:spTgt spid="104908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08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085">
                                            <p:txEl>
                                              <p:pRg st="0" end="0"/>
                                            </p:txEl>
                                          </p:spTgt>
                                        </p:tgtEl>
                                        <p:attrNameLst>
                                          <p:attrName>style.visibility</p:attrName>
                                        </p:attrNameLst>
                                      </p:cBhvr>
                                      <p:to>
                                        <p:strVal val="visible"/>
                                      </p:to>
                                    </p:set>
                                    <p:animEffect transition="in" filter="fade">
                                      <p:cBhvr>
                                        <p:cTn id="12" dur="500"/>
                                        <p:tgtEl>
                                          <p:spTgt spid="1049085">
                                            <p:txEl>
                                              <p:pRg st="0" end="0"/>
                                            </p:txEl>
                                          </p:spTgt>
                                        </p:tgtEl>
                                      </p:cBhvr>
                                    </p:animEffect>
                                    <p:anim calcmode="lin" valueType="num">
                                      <p:cBhvr>
                                        <p:cTn id="13" dur="500" fill="hold"/>
                                        <p:tgtEl>
                                          <p:spTgt spid="104908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085">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10" presetClass="entr" presetSubtype="0" fill="hold" grpId="0" nodeType="afterEffect">
                                  <p:stCondLst>
                                    <p:cond delay="0"/>
                                  </p:stCondLst>
                                  <p:childTnLst>
                                    <p:set>
                                      <p:cBhvr>
                                        <p:cTn id="17" dur="1" fill="hold">
                                          <p:stCondLst>
                                            <p:cond delay="0"/>
                                          </p:stCondLst>
                                        </p:cTn>
                                        <p:tgtEl>
                                          <p:spTgt spid="1049083"/>
                                        </p:tgtEl>
                                        <p:attrNameLst>
                                          <p:attrName>style.visibility</p:attrName>
                                        </p:attrNameLst>
                                      </p:cBhvr>
                                      <p:to>
                                        <p:strVal val="visible"/>
                                      </p:to>
                                    </p:set>
                                    <p:animEffect transition="in" filter="fade">
                                      <p:cBhvr>
                                        <p:cTn id="18" dur="500"/>
                                        <p:tgtEl>
                                          <p:spTgt spid="1049083"/>
                                        </p:tgtEl>
                                      </p:cBhvr>
                                    </p:animEffect>
                                  </p:childTnLst>
                                </p:cTn>
                              </p:par>
                            </p:childTnLst>
                          </p:cTn>
                        </p:par>
                        <p:par>
                          <p:cTn id="19" fill="hold">
                            <p:stCondLst>
                              <p:cond delay="1200"/>
                            </p:stCondLst>
                            <p:childTnLst>
                              <p:par>
                                <p:cTn id="20" presetID="53" presetClass="entr" presetSubtype="16" fill="hold" grpId="0" nodeType="afterEffect">
                                  <p:stCondLst>
                                    <p:cond delay="0"/>
                                  </p:stCondLst>
                                  <p:childTnLst>
                                    <p:set>
                                      <p:cBhvr>
                                        <p:cTn id="21" dur="1" fill="hold">
                                          <p:stCondLst>
                                            <p:cond delay="0"/>
                                          </p:stCondLst>
                                        </p:cTn>
                                        <p:tgtEl>
                                          <p:spTgt spid="1049086">
                                            <p:txEl>
                                              <p:pRg st="0" end="0"/>
                                            </p:txEl>
                                          </p:spTgt>
                                        </p:tgtEl>
                                        <p:attrNameLst>
                                          <p:attrName>style.visibility</p:attrName>
                                        </p:attrNameLst>
                                      </p:cBhvr>
                                      <p:to>
                                        <p:strVal val="visible"/>
                                      </p:to>
                                    </p:set>
                                    <p:anim calcmode="lin" valueType="num">
                                      <p:cBhvr>
                                        <p:cTn id="22" dur="300" fill="hold"/>
                                        <p:tgtEl>
                                          <p:spTgt spid="1049086">
                                            <p:txEl>
                                              <p:pRg st="0" end="0"/>
                                            </p:txEl>
                                          </p:spTgt>
                                        </p:tgtEl>
                                        <p:attrNameLst>
                                          <p:attrName>ppt_w</p:attrName>
                                        </p:attrNameLst>
                                      </p:cBhvr>
                                      <p:tavLst>
                                        <p:tav tm="0">
                                          <p:val>
                                            <p:fltVal val="0.0"/>
                                          </p:val>
                                        </p:tav>
                                        <p:tav tm="100000">
                                          <p:val>
                                            <p:strVal val="#ppt_w"/>
                                          </p:val>
                                        </p:tav>
                                      </p:tavLst>
                                    </p:anim>
                                    <p:anim calcmode="lin" valueType="num">
                                      <p:cBhvr>
                                        <p:cTn id="23" dur="300" fill="hold"/>
                                        <p:tgtEl>
                                          <p:spTgt spid="1049086">
                                            <p:txEl>
                                              <p:pRg st="0" end="0"/>
                                            </p:txEl>
                                          </p:spTgt>
                                        </p:tgtEl>
                                        <p:attrNameLst>
                                          <p:attrName>ppt_h</p:attrName>
                                        </p:attrNameLst>
                                      </p:cBhvr>
                                      <p:tavLst>
                                        <p:tav tm="0">
                                          <p:val>
                                            <p:fltVal val="0.0"/>
                                          </p:val>
                                        </p:tav>
                                        <p:tav tm="100000">
                                          <p:val>
                                            <p:strVal val="#ppt_h"/>
                                          </p:val>
                                        </p:tav>
                                      </p:tavLst>
                                    </p:anim>
                                    <p:animEffect transition="in" filter="fade">
                                      <p:cBhvr>
                                        <p:cTn id="24" dur="300"/>
                                        <p:tgtEl>
                                          <p:spTgt spid="1049086">
                                            <p:txEl>
                                              <p:pRg st="0" end="0"/>
                                            </p:txEl>
                                          </p:spTgt>
                                        </p:tgtEl>
                                      </p:cBhvr>
                                    </p:animEffect>
                                  </p:childTnLst>
                                </p:cTn>
                              </p:par>
                              <p:par>
                                <p:cTn id="25" presetID="42" presetClass="entr" presetSubtype="0" fill="hold" grpId="0" nodeType="withEffect">
                                  <p:stCondLst>
                                    <p:cond delay="200"/>
                                  </p:stCondLst>
                                  <p:childTnLst>
                                    <p:set>
                                      <p:cBhvr>
                                        <p:cTn id="26" dur="1" fill="hold">
                                          <p:stCondLst>
                                            <p:cond delay="0"/>
                                          </p:stCondLst>
                                        </p:cTn>
                                        <p:tgtEl>
                                          <p:spTgt spid="1049087">
                                            <p:txEl>
                                              <p:pRg st="0" end="0"/>
                                            </p:txEl>
                                          </p:spTgt>
                                        </p:tgtEl>
                                        <p:attrNameLst>
                                          <p:attrName>style.visibility</p:attrName>
                                        </p:attrNameLst>
                                      </p:cBhvr>
                                      <p:to>
                                        <p:strVal val="visible"/>
                                      </p:to>
                                    </p:set>
                                    <p:animEffect transition="in" filter="fade">
                                      <p:cBhvr>
                                        <p:cTn id="27" dur="400"/>
                                        <p:tgtEl>
                                          <p:spTgt spid="1049087">
                                            <p:txEl>
                                              <p:pRg st="0" end="0"/>
                                            </p:txEl>
                                          </p:spTgt>
                                        </p:tgtEl>
                                      </p:cBhvr>
                                    </p:animEffect>
                                    <p:anim calcmode="lin" valueType="num">
                                      <p:cBhvr>
                                        <p:cTn id="28" dur="400" fill="hold"/>
                                        <p:tgtEl>
                                          <p:spTgt spid="1049087">
                                            <p:txEl>
                                              <p:pRg st="0" end="0"/>
                                            </p:txEl>
                                          </p:spTgt>
                                        </p:tgtEl>
                                        <p:attrNameLst>
                                          <p:attrName>ppt_x</p:attrName>
                                        </p:attrNameLst>
                                      </p:cBhvr>
                                      <p:tavLst>
                                        <p:tav tm="0">
                                          <p:val>
                                            <p:strVal val="#ppt_x"/>
                                          </p:val>
                                        </p:tav>
                                        <p:tav tm="100000">
                                          <p:val>
                                            <p:strVal val="#ppt_x"/>
                                          </p:val>
                                        </p:tav>
                                      </p:tavLst>
                                    </p:anim>
                                    <p:anim calcmode="lin" valueType="num">
                                      <p:cBhvr>
                                        <p:cTn id="29" dur="400" fill="hold"/>
                                        <p:tgtEl>
                                          <p:spTgt spid="1049087">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1049088">
                                            <p:txEl>
                                              <p:pRg st="0" end="0"/>
                                            </p:txEl>
                                          </p:spTgt>
                                        </p:tgtEl>
                                        <p:attrNameLst>
                                          <p:attrName>style.visibility</p:attrName>
                                        </p:attrNameLst>
                                      </p:cBhvr>
                                      <p:to>
                                        <p:strVal val="visible"/>
                                      </p:to>
                                    </p:set>
                                    <p:animEffect transition="in" filter="fade">
                                      <p:cBhvr>
                                        <p:cTn id="32" dur="500"/>
                                        <p:tgtEl>
                                          <p:spTgt spid="1049088">
                                            <p:txEl>
                                              <p:pRg st="0" end="0"/>
                                            </p:txEl>
                                          </p:spTgt>
                                        </p:tgtEl>
                                      </p:cBhvr>
                                    </p:animEffect>
                                  </p:childTnLst>
                                </p:cTn>
                              </p:par>
                            </p:childTnLst>
                          </p:cTn>
                        </p:par>
                        <p:par>
                          <p:cTn id="33" fill="hold">
                            <p:stCondLst>
                              <p:cond delay="1700"/>
                            </p:stCondLst>
                            <p:childTnLst>
                              <p:par>
                                <p:cTn id="34" presetID="53" presetClass="entr" presetSubtype="16" fill="hold" grpId="0" nodeType="afterEffect">
                                  <p:stCondLst>
                                    <p:cond delay="0"/>
                                  </p:stCondLst>
                                  <p:childTnLst>
                                    <p:set>
                                      <p:cBhvr>
                                        <p:cTn id="35" dur="1" fill="hold">
                                          <p:stCondLst>
                                            <p:cond delay="0"/>
                                          </p:stCondLst>
                                        </p:cTn>
                                        <p:tgtEl>
                                          <p:spTgt spid="1049089">
                                            <p:txEl>
                                              <p:pRg st="0" end="0"/>
                                            </p:txEl>
                                          </p:spTgt>
                                        </p:tgtEl>
                                        <p:attrNameLst>
                                          <p:attrName>style.visibility</p:attrName>
                                        </p:attrNameLst>
                                      </p:cBhvr>
                                      <p:to>
                                        <p:strVal val="visible"/>
                                      </p:to>
                                    </p:set>
                                    <p:anim calcmode="lin" valueType="num">
                                      <p:cBhvr>
                                        <p:cTn id="36" dur="300" fill="hold"/>
                                        <p:tgtEl>
                                          <p:spTgt spid="1049089">
                                            <p:txEl>
                                              <p:pRg st="0" end="0"/>
                                            </p:txEl>
                                          </p:spTgt>
                                        </p:tgtEl>
                                        <p:attrNameLst>
                                          <p:attrName>ppt_w</p:attrName>
                                        </p:attrNameLst>
                                      </p:cBhvr>
                                      <p:tavLst>
                                        <p:tav tm="0">
                                          <p:val>
                                            <p:fltVal val="0.0"/>
                                          </p:val>
                                        </p:tav>
                                        <p:tav tm="100000">
                                          <p:val>
                                            <p:strVal val="#ppt_w"/>
                                          </p:val>
                                        </p:tav>
                                      </p:tavLst>
                                    </p:anim>
                                    <p:anim calcmode="lin" valueType="num">
                                      <p:cBhvr>
                                        <p:cTn id="37" dur="300" fill="hold"/>
                                        <p:tgtEl>
                                          <p:spTgt spid="1049089">
                                            <p:txEl>
                                              <p:pRg st="0" end="0"/>
                                            </p:txEl>
                                          </p:spTgt>
                                        </p:tgtEl>
                                        <p:attrNameLst>
                                          <p:attrName>ppt_h</p:attrName>
                                        </p:attrNameLst>
                                      </p:cBhvr>
                                      <p:tavLst>
                                        <p:tav tm="0">
                                          <p:val>
                                            <p:fltVal val="0.0"/>
                                          </p:val>
                                        </p:tav>
                                        <p:tav tm="100000">
                                          <p:val>
                                            <p:strVal val="#ppt_h"/>
                                          </p:val>
                                        </p:tav>
                                      </p:tavLst>
                                    </p:anim>
                                    <p:animEffect transition="in" filter="fade">
                                      <p:cBhvr>
                                        <p:cTn id="38" dur="300"/>
                                        <p:tgtEl>
                                          <p:spTgt spid="1049089">
                                            <p:txEl>
                                              <p:pRg st="0" end="0"/>
                                            </p:txEl>
                                          </p:spTgt>
                                        </p:tgtEl>
                                      </p:cBhvr>
                                    </p:animEffect>
                                  </p:childTnLst>
                                </p:cTn>
                              </p:par>
                              <p:par>
                                <p:cTn id="39" presetID="42" presetClass="entr" presetSubtype="0" fill="hold" grpId="0" nodeType="withEffect">
                                  <p:stCondLst>
                                    <p:cond delay="200"/>
                                  </p:stCondLst>
                                  <p:childTnLst>
                                    <p:set>
                                      <p:cBhvr>
                                        <p:cTn id="40" dur="1" fill="hold">
                                          <p:stCondLst>
                                            <p:cond delay="0"/>
                                          </p:stCondLst>
                                        </p:cTn>
                                        <p:tgtEl>
                                          <p:spTgt spid="1049090">
                                            <p:txEl>
                                              <p:pRg st="0" end="0"/>
                                            </p:txEl>
                                          </p:spTgt>
                                        </p:tgtEl>
                                        <p:attrNameLst>
                                          <p:attrName>style.visibility</p:attrName>
                                        </p:attrNameLst>
                                      </p:cBhvr>
                                      <p:to>
                                        <p:strVal val="visible"/>
                                      </p:to>
                                    </p:set>
                                    <p:animEffect transition="in" filter="fade">
                                      <p:cBhvr>
                                        <p:cTn id="41" dur="400"/>
                                        <p:tgtEl>
                                          <p:spTgt spid="1049090">
                                            <p:txEl>
                                              <p:pRg st="0" end="0"/>
                                            </p:txEl>
                                          </p:spTgt>
                                        </p:tgtEl>
                                      </p:cBhvr>
                                    </p:animEffect>
                                    <p:anim calcmode="lin" valueType="num">
                                      <p:cBhvr>
                                        <p:cTn id="42" dur="400" fill="hold"/>
                                        <p:tgtEl>
                                          <p:spTgt spid="1049090">
                                            <p:txEl>
                                              <p:pRg st="0" end="0"/>
                                            </p:txEl>
                                          </p:spTgt>
                                        </p:tgtEl>
                                        <p:attrNameLst>
                                          <p:attrName>ppt_x</p:attrName>
                                        </p:attrNameLst>
                                      </p:cBhvr>
                                      <p:tavLst>
                                        <p:tav tm="0">
                                          <p:val>
                                            <p:strVal val="#ppt_x"/>
                                          </p:val>
                                        </p:tav>
                                        <p:tav tm="100000">
                                          <p:val>
                                            <p:strVal val="#ppt_x"/>
                                          </p:val>
                                        </p:tav>
                                      </p:tavLst>
                                    </p:anim>
                                    <p:anim calcmode="lin" valueType="num">
                                      <p:cBhvr>
                                        <p:cTn id="43" dur="400" fill="hold"/>
                                        <p:tgtEl>
                                          <p:spTgt spid="1049090">
                                            <p:txEl>
                                              <p:pRg st="0" end="0"/>
                                            </p:txEl>
                                          </p:spTgt>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800"/>
                                  </p:stCondLst>
                                  <p:childTnLst>
                                    <p:set>
                                      <p:cBhvr>
                                        <p:cTn id="45" dur="1" fill="hold">
                                          <p:stCondLst>
                                            <p:cond delay="0"/>
                                          </p:stCondLst>
                                        </p:cTn>
                                        <p:tgtEl>
                                          <p:spTgt spid="1049091">
                                            <p:txEl>
                                              <p:pRg st="0" end="0"/>
                                            </p:txEl>
                                          </p:spTgt>
                                        </p:tgtEl>
                                        <p:attrNameLst>
                                          <p:attrName>style.visibility</p:attrName>
                                        </p:attrNameLst>
                                      </p:cBhvr>
                                      <p:to>
                                        <p:strVal val="visible"/>
                                      </p:to>
                                    </p:set>
                                    <p:animEffect transition="in" filter="fade">
                                      <p:cBhvr>
                                        <p:cTn id="46" dur="500"/>
                                        <p:tgtEl>
                                          <p:spTgt spid="1049091">
                                            <p:txEl>
                                              <p:pRg st="0" end="0"/>
                                            </p:txEl>
                                          </p:spTgt>
                                        </p:tgtEl>
                                      </p:cBhvr>
                                    </p:animEffect>
                                  </p:childTnLst>
                                </p:cTn>
                              </p:par>
                            </p:childTnLst>
                          </p:cTn>
                        </p:par>
                        <p:par>
                          <p:cTn id="47" fill="hold">
                            <p:stCondLst>
                              <p:cond delay="2200"/>
                            </p:stCondLst>
                            <p:childTnLst>
                              <p:par>
                                <p:cTn id="48" presetID="53" presetClass="entr" presetSubtype="16" fill="hold" grpId="0" nodeType="afterEffect">
                                  <p:stCondLst>
                                    <p:cond delay="0"/>
                                  </p:stCondLst>
                                  <p:childTnLst>
                                    <p:set>
                                      <p:cBhvr>
                                        <p:cTn id="49" dur="1" fill="hold">
                                          <p:stCondLst>
                                            <p:cond delay="0"/>
                                          </p:stCondLst>
                                        </p:cTn>
                                        <p:tgtEl>
                                          <p:spTgt spid="1049092">
                                            <p:txEl>
                                              <p:pRg st="0" end="0"/>
                                            </p:txEl>
                                          </p:spTgt>
                                        </p:tgtEl>
                                        <p:attrNameLst>
                                          <p:attrName>style.visibility</p:attrName>
                                        </p:attrNameLst>
                                      </p:cBhvr>
                                      <p:to>
                                        <p:strVal val="visible"/>
                                      </p:to>
                                    </p:set>
                                    <p:anim calcmode="lin" valueType="num">
                                      <p:cBhvr>
                                        <p:cTn id="50" dur="300" fill="hold"/>
                                        <p:tgtEl>
                                          <p:spTgt spid="1049092">
                                            <p:txEl>
                                              <p:pRg st="0" end="0"/>
                                            </p:txEl>
                                          </p:spTgt>
                                        </p:tgtEl>
                                        <p:attrNameLst>
                                          <p:attrName>ppt_w</p:attrName>
                                        </p:attrNameLst>
                                      </p:cBhvr>
                                      <p:tavLst>
                                        <p:tav tm="0">
                                          <p:val>
                                            <p:fltVal val="0.0"/>
                                          </p:val>
                                        </p:tav>
                                        <p:tav tm="100000">
                                          <p:val>
                                            <p:strVal val="#ppt_w"/>
                                          </p:val>
                                        </p:tav>
                                      </p:tavLst>
                                    </p:anim>
                                    <p:anim calcmode="lin" valueType="num">
                                      <p:cBhvr>
                                        <p:cTn id="51" dur="300" fill="hold"/>
                                        <p:tgtEl>
                                          <p:spTgt spid="1049092">
                                            <p:txEl>
                                              <p:pRg st="0" end="0"/>
                                            </p:txEl>
                                          </p:spTgt>
                                        </p:tgtEl>
                                        <p:attrNameLst>
                                          <p:attrName>ppt_h</p:attrName>
                                        </p:attrNameLst>
                                      </p:cBhvr>
                                      <p:tavLst>
                                        <p:tav tm="0">
                                          <p:val>
                                            <p:fltVal val="0.0"/>
                                          </p:val>
                                        </p:tav>
                                        <p:tav tm="100000">
                                          <p:val>
                                            <p:strVal val="#ppt_h"/>
                                          </p:val>
                                        </p:tav>
                                      </p:tavLst>
                                    </p:anim>
                                    <p:animEffect transition="in" filter="fade">
                                      <p:cBhvr>
                                        <p:cTn id="52" dur="300"/>
                                        <p:tgtEl>
                                          <p:spTgt spid="1049092">
                                            <p:txEl>
                                              <p:pRg st="0" end="0"/>
                                            </p:txEl>
                                          </p:spTgt>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1049093">
                                            <p:txEl>
                                              <p:pRg st="0" end="0"/>
                                            </p:txEl>
                                          </p:spTgt>
                                        </p:tgtEl>
                                        <p:attrNameLst>
                                          <p:attrName>style.visibility</p:attrName>
                                        </p:attrNameLst>
                                      </p:cBhvr>
                                      <p:to>
                                        <p:strVal val="visible"/>
                                      </p:to>
                                    </p:set>
                                    <p:animEffect transition="in" filter="fade">
                                      <p:cBhvr>
                                        <p:cTn id="55" dur="400"/>
                                        <p:tgtEl>
                                          <p:spTgt spid="1049093">
                                            <p:txEl>
                                              <p:pRg st="0" end="0"/>
                                            </p:txEl>
                                          </p:spTgt>
                                        </p:tgtEl>
                                      </p:cBhvr>
                                    </p:animEffect>
                                    <p:anim calcmode="lin" valueType="num">
                                      <p:cBhvr>
                                        <p:cTn id="56" dur="400" fill="hold"/>
                                        <p:tgtEl>
                                          <p:spTgt spid="1049093">
                                            <p:txEl>
                                              <p:pRg st="0" end="0"/>
                                            </p:txEl>
                                          </p:spTgt>
                                        </p:tgtEl>
                                        <p:attrNameLst>
                                          <p:attrName>ppt_x</p:attrName>
                                        </p:attrNameLst>
                                      </p:cBhvr>
                                      <p:tavLst>
                                        <p:tav tm="0">
                                          <p:val>
                                            <p:strVal val="#ppt_x"/>
                                          </p:val>
                                        </p:tav>
                                        <p:tav tm="100000">
                                          <p:val>
                                            <p:strVal val="#ppt_x"/>
                                          </p:val>
                                        </p:tav>
                                      </p:tavLst>
                                    </p:anim>
                                    <p:anim calcmode="lin" valueType="num">
                                      <p:cBhvr>
                                        <p:cTn id="57" dur="400" fill="hold"/>
                                        <p:tgtEl>
                                          <p:spTgt spid="1049093">
                                            <p:txEl>
                                              <p:pRg st="0" end="0"/>
                                            </p:txEl>
                                          </p:spTgt>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800"/>
                                  </p:stCondLst>
                                  <p:childTnLst>
                                    <p:set>
                                      <p:cBhvr>
                                        <p:cTn id="59" dur="1" fill="hold">
                                          <p:stCondLst>
                                            <p:cond delay="0"/>
                                          </p:stCondLst>
                                        </p:cTn>
                                        <p:tgtEl>
                                          <p:spTgt spid="1049094">
                                            <p:txEl>
                                              <p:pRg st="0" end="0"/>
                                            </p:txEl>
                                          </p:spTgt>
                                        </p:tgtEl>
                                        <p:attrNameLst>
                                          <p:attrName>style.visibility</p:attrName>
                                        </p:attrNameLst>
                                      </p:cBhvr>
                                      <p:to>
                                        <p:strVal val="visible"/>
                                      </p:to>
                                    </p:set>
                                    <p:animEffect transition="in" filter="fade">
                                      <p:cBhvr>
                                        <p:cTn id="60" dur="500"/>
                                        <p:tgtEl>
                                          <p:spTgt spid="1049094">
                                            <p:txEl>
                                              <p:pRg st="0" end="0"/>
                                            </p:txEl>
                                          </p:spTgt>
                                        </p:tgtEl>
                                      </p:cBhvr>
                                    </p:animEffect>
                                  </p:childTnLst>
                                </p:cTn>
                              </p:par>
                            </p:childTnLst>
                          </p:cTn>
                        </p:par>
                        <p:par>
                          <p:cTn id="61" fill="hold">
                            <p:stCondLst>
                              <p:cond delay="2700"/>
                            </p:stCondLst>
                            <p:childTnLst>
                              <p:par>
                                <p:cTn id="62" presetID="53" presetClass="entr" presetSubtype="16" fill="hold" grpId="0" nodeType="afterEffect">
                                  <p:stCondLst>
                                    <p:cond delay="0"/>
                                  </p:stCondLst>
                                  <p:childTnLst>
                                    <p:set>
                                      <p:cBhvr>
                                        <p:cTn id="63" dur="1" fill="hold">
                                          <p:stCondLst>
                                            <p:cond delay="0"/>
                                          </p:stCondLst>
                                        </p:cTn>
                                        <p:tgtEl>
                                          <p:spTgt spid="1049095">
                                            <p:txEl>
                                              <p:pRg st="0" end="0"/>
                                            </p:txEl>
                                          </p:spTgt>
                                        </p:tgtEl>
                                        <p:attrNameLst>
                                          <p:attrName>style.visibility</p:attrName>
                                        </p:attrNameLst>
                                      </p:cBhvr>
                                      <p:to>
                                        <p:strVal val="visible"/>
                                      </p:to>
                                    </p:set>
                                    <p:anim calcmode="lin" valueType="num">
                                      <p:cBhvr>
                                        <p:cTn id="64" dur="300" fill="hold"/>
                                        <p:tgtEl>
                                          <p:spTgt spid="1049095">
                                            <p:txEl>
                                              <p:pRg st="0" end="0"/>
                                            </p:txEl>
                                          </p:spTgt>
                                        </p:tgtEl>
                                        <p:attrNameLst>
                                          <p:attrName>ppt_w</p:attrName>
                                        </p:attrNameLst>
                                      </p:cBhvr>
                                      <p:tavLst>
                                        <p:tav tm="0">
                                          <p:val>
                                            <p:fltVal val="0.0"/>
                                          </p:val>
                                        </p:tav>
                                        <p:tav tm="100000">
                                          <p:val>
                                            <p:strVal val="#ppt_w"/>
                                          </p:val>
                                        </p:tav>
                                      </p:tavLst>
                                    </p:anim>
                                    <p:anim calcmode="lin" valueType="num">
                                      <p:cBhvr>
                                        <p:cTn id="65" dur="300" fill="hold"/>
                                        <p:tgtEl>
                                          <p:spTgt spid="1049095">
                                            <p:txEl>
                                              <p:pRg st="0" end="0"/>
                                            </p:txEl>
                                          </p:spTgt>
                                        </p:tgtEl>
                                        <p:attrNameLst>
                                          <p:attrName>ppt_h</p:attrName>
                                        </p:attrNameLst>
                                      </p:cBhvr>
                                      <p:tavLst>
                                        <p:tav tm="0">
                                          <p:val>
                                            <p:fltVal val="0.0"/>
                                          </p:val>
                                        </p:tav>
                                        <p:tav tm="100000">
                                          <p:val>
                                            <p:strVal val="#ppt_h"/>
                                          </p:val>
                                        </p:tav>
                                      </p:tavLst>
                                    </p:anim>
                                    <p:animEffect transition="in" filter="fade">
                                      <p:cBhvr>
                                        <p:cTn id="66" dur="300"/>
                                        <p:tgtEl>
                                          <p:spTgt spid="1049095">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1049096">
                                            <p:txEl>
                                              <p:pRg st="0" end="0"/>
                                            </p:txEl>
                                          </p:spTgt>
                                        </p:tgtEl>
                                        <p:attrNameLst>
                                          <p:attrName>style.visibility</p:attrName>
                                        </p:attrNameLst>
                                      </p:cBhvr>
                                      <p:to>
                                        <p:strVal val="visible"/>
                                      </p:to>
                                    </p:set>
                                    <p:animEffect transition="in" filter="fade">
                                      <p:cBhvr>
                                        <p:cTn id="69" dur="400"/>
                                        <p:tgtEl>
                                          <p:spTgt spid="1049096">
                                            <p:txEl>
                                              <p:pRg st="0" end="0"/>
                                            </p:txEl>
                                          </p:spTgt>
                                        </p:tgtEl>
                                      </p:cBhvr>
                                    </p:animEffect>
                                    <p:anim calcmode="lin" valueType="num">
                                      <p:cBhvr>
                                        <p:cTn id="70" dur="400" fill="hold"/>
                                        <p:tgtEl>
                                          <p:spTgt spid="1049096">
                                            <p:txEl>
                                              <p:pRg st="0" end="0"/>
                                            </p:txEl>
                                          </p:spTgt>
                                        </p:tgtEl>
                                        <p:attrNameLst>
                                          <p:attrName>ppt_x</p:attrName>
                                        </p:attrNameLst>
                                      </p:cBhvr>
                                      <p:tavLst>
                                        <p:tav tm="0">
                                          <p:val>
                                            <p:strVal val="#ppt_x"/>
                                          </p:val>
                                        </p:tav>
                                        <p:tav tm="100000">
                                          <p:val>
                                            <p:strVal val="#ppt_x"/>
                                          </p:val>
                                        </p:tav>
                                      </p:tavLst>
                                    </p:anim>
                                    <p:anim calcmode="lin" valueType="num">
                                      <p:cBhvr>
                                        <p:cTn id="71" dur="400" fill="hold"/>
                                        <p:tgtEl>
                                          <p:spTgt spid="1049096">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1049097">
                                            <p:txEl>
                                              <p:pRg st="0" end="0"/>
                                            </p:txEl>
                                          </p:spTgt>
                                        </p:tgtEl>
                                        <p:attrNameLst>
                                          <p:attrName>style.visibility</p:attrName>
                                        </p:attrNameLst>
                                      </p:cBhvr>
                                      <p:to>
                                        <p:strVal val="visible"/>
                                      </p:to>
                                    </p:set>
                                    <p:animEffect transition="in" filter="fade">
                                      <p:cBhvr>
                                        <p:cTn id="74" dur="500"/>
                                        <p:tgtEl>
                                          <p:spTgt spid="1049097">
                                            <p:txEl>
                                              <p:pRg st="0" end="0"/>
                                            </p:txEl>
                                          </p:spTgt>
                                        </p:tgtEl>
                                      </p:cBhvr>
                                    </p:animEffect>
                                  </p:childTnLst>
                                </p:cTn>
                              </p:par>
                              <p:par>
                                <p:cTn id="75" presetID="10" presetClass="entr" presetSubtype="0" fill="hold" grpId="0" nodeType="withEffect">
                                  <p:stCondLst>
                                    <p:cond delay="800"/>
                                  </p:stCondLst>
                                  <p:childTnLst>
                                    <p:set>
                                      <p:cBhvr>
                                        <p:cTn id="76" dur="1" fill="hold">
                                          <p:stCondLst>
                                            <p:cond delay="0"/>
                                          </p:stCondLst>
                                        </p:cTn>
                                        <p:tgtEl>
                                          <p:spTgt spid="1049098">
                                            <p:txEl>
                                              <p:pRg st="0" end="0"/>
                                            </p:txEl>
                                          </p:spTgt>
                                        </p:tgtEl>
                                        <p:attrNameLst>
                                          <p:attrName>style.visibility</p:attrName>
                                        </p:attrNameLst>
                                      </p:cBhvr>
                                      <p:to>
                                        <p:strVal val="visible"/>
                                      </p:to>
                                    </p:set>
                                    <p:animEffect transition="in" filter="fade">
                                      <p:cBhvr>
                                        <p:cTn id="77" dur="500"/>
                                        <p:tgtEl>
                                          <p:spTgt spid="10490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083" grpId="0" animBg="1"/>
      <p:bldP spid="1049084" grpId="0" build="p">
        <p:tmplLst>
          <p:tmpl lvl="1">
            <p:tnLst>
              <p:par>
                <p:cTn presetID="42" presetClass="entr" presetSubtype="0" fill="hold" nodeType="withEffect">
                  <p:stCondLst>
                    <p:cond delay="200"/>
                  </p:stCondLst>
                  <p:childTnLst>
                    <p:set>
                      <p:cBhvr>
                        <p:cTn dur="1" fill="hold">
                          <p:stCondLst>
                            <p:cond delay="0"/>
                          </p:stCondLst>
                        </p:cTn>
                        <p:tgtEl>
                          <p:spTgt spid="1049084"/>
                        </p:tgtEl>
                        <p:attrNameLst>
                          <p:attrName>style.visibility</p:attrName>
                        </p:attrNameLst>
                      </p:cBhvr>
                      <p:to>
                        <p:strVal val="visible"/>
                      </p:to>
                    </p:set>
                    <p:animEffect transition="in" filter="fade">
                      <p:cBhvr>
                        <p:cTn dur="400"/>
                        <p:tgtEl>
                          <p:spTgt spid="1049084"/>
                        </p:tgtEl>
                      </p:cBhvr>
                    </p:animEffect>
                    <p:anim calcmode="lin" valueType="num">
                      <p:cBhvr>
                        <p:cTn dur="400" fill="hold"/>
                        <p:tgtEl>
                          <p:spTgt spid="1049084"/>
                        </p:tgtEl>
                        <p:attrNameLst>
                          <p:attrName>ppt_x</p:attrName>
                        </p:attrNameLst>
                      </p:cBhvr>
                      <p:tavLst>
                        <p:tav tm="0">
                          <p:val>
                            <p:strVal val="#ppt_x"/>
                          </p:val>
                        </p:tav>
                        <p:tav tm="100000">
                          <p:val>
                            <p:strVal val="#ppt_x"/>
                          </p:val>
                        </p:tav>
                      </p:tavLst>
                    </p:anim>
                    <p:anim calcmode="lin" valueType="num">
                      <p:cBhvr>
                        <p:cTn dur="400" fill="hold"/>
                        <p:tgtEl>
                          <p:spTgt spid="1049084"/>
                        </p:tgtEl>
                        <p:attrNameLst>
                          <p:attrName>ppt_y</p:attrName>
                        </p:attrNameLst>
                      </p:cBhvr>
                      <p:tavLst>
                        <p:tav tm="0">
                          <p:val>
                            <p:strVal val="#ppt_y+.1"/>
                          </p:val>
                        </p:tav>
                        <p:tav tm="100000">
                          <p:val>
                            <p:strVal val="#ppt_y"/>
                          </p:val>
                        </p:tav>
                      </p:tavLst>
                    </p:anim>
                  </p:childTnLst>
                </p:cTn>
              </p:par>
            </p:tnLst>
          </p:tmpl>
        </p:tmplLst>
      </p:bldP>
      <p:bldP spid="1049085" grpId="0" build="p">
        <p:tmplLst>
          <p:tmpl lvl="1">
            <p:tnLst>
              <p:par>
                <p:cTn presetID="42" presetClass="entr" presetSubtype="0" fill="hold" nodeType="withEffect">
                  <p:stCondLst>
                    <p:cond delay="200"/>
                  </p:stCondLst>
                  <p:childTnLst>
                    <p:set>
                      <p:cBhvr>
                        <p:cTn dur="1" fill="hold">
                          <p:stCondLst>
                            <p:cond delay="0"/>
                          </p:stCondLst>
                        </p:cTn>
                        <p:tgtEl>
                          <p:spTgt spid="1049085"/>
                        </p:tgtEl>
                        <p:attrNameLst>
                          <p:attrName>style.visibility</p:attrName>
                        </p:attrNameLst>
                      </p:cBhvr>
                      <p:to>
                        <p:strVal val="visible"/>
                      </p:to>
                    </p:set>
                    <p:animEffect transition="in" filter="fade">
                      <p:cBhvr>
                        <p:cTn dur="500"/>
                        <p:tgtEl>
                          <p:spTgt spid="1049085"/>
                        </p:tgtEl>
                      </p:cBhvr>
                    </p:animEffect>
                    <p:anim calcmode="lin" valueType="num">
                      <p:cBhvr>
                        <p:cTn dur="500" fill="hold"/>
                        <p:tgtEl>
                          <p:spTgt spid="1049085"/>
                        </p:tgtEl>
                        <p:attrNameLst>
                          <p:attrName>ppt_x</p:attrName>
                        </p:attrNameLst>
                      </p:cBhvr>
                      <p:tavLst>
                        <p:tav tm="0">
                          <p:val>
                            <p:strVal val="#ppt_x"/>
                          </p:val>
                        </p:tav>
                        <p:tav tm="100000">
                          <p:val>
                            <p:strVal val="#ppt_x"/>
                          </p:val>
                        </p:tav>
                      </p:tavLst>
                    </p:anim>
                    <p:anim calcmode="lin" valueType="num">
                      <p:cBhvr>
                        <p:cTn dur="500" fill="hold"/>
                        <p:tgtEl>
                          <p:spTgt spid="1049085"/>
                        </p:tgtEl>
                        <p:attrNameLst>
                          <p:attrName>ppt_y</p:attrName>
                        </p:attrNameLst>
                      </p:cBhvr>
                      <p:tavLst>
                        <p:tav tm="0">
                          <p:val>
                            <p:strVal val="#ppt_y+.1"/>
                          </p:val>
                        </p:tav>
                        <p:tav tm="100000">
                          <p:val>
                            <p:strVal val="#ppt_y"/>
                          </p:val>
                        </p:tav>
                      </p:tavLst>
                    </p:anim>
                  </p:childTnLst>
                </p:cTn>
              </p:par>
            </p:tnLst>
          </p:tmpl>
        </p:tmplLst>
      </p:bldP>
      <p:bldP spid="1049086" grpId="0" build="p">
        <p:tmplLst>
          <p:tmpl lvl="1">
            <p:tnLst>
              <p:par>
                <p:cTn presetID="53" presetClass="entr" presetSubtype="16" fill="hold" nodeType="afterEffect">
                  <p:stCondLst>
                    <p:cond delay="0"/>
                  </p:stCondLst>
                  <p:childTnLst>
                    <p:set>
                      <p:cBhvr>
                        <p:cTn dur="1" fill="hold">
                          <p:stCondLst>
                            <p:cond delay="0"/>
                          </p:stCondLst>
                        </p:cTn>
                        <p:tgtEl>
                          <p:spTgt spid="1049086"/>
                        </p:tgtEl>
                        <p:attrNameLst>
                          <p:attrName>style.visibility</p:attrName>
                        </p:attrNameLst>
                      </p:cBhvr>
                      <p:to>
                        <p:strVal val="visible"/>
                      </p:to>
                    </p:set>
                    <p:anim calcmode="lin" valueType="num">
                      <p:cBhvr>
                        <p:cTn dur="300" fill="hold"/>
                        <p:tgtEl>
                          <p:spTgt spid="1049086"/>
                        </p:tgtEl>
                        <p:attrNameLst>
                          <p:attrName>ppt_w</p:attrName>
                        </p:attrNameLst>
                      </p:cBhvr>
                      <p:tavLst>
                        <p:tav tm="0">
                          <p:val>
                            <p:fltVal val="0.0"/>
                          </p:val>
                        </p:tav>
                        <p:tav tm="100000">
                          <p:val>
                            <p:strVal val="#ppt_w"/>
                          </p:val>
                        </p:tav>
                      </p:tavLst>
                    </p:anim>
                    <p:anim calcmode="lin" valueType="num">
                      <p:cBhvr>
                        <p:cTn dur="300" fill="hold"/>
                        <p:tgtEl>
                          <p:spTgt spid="1049086"/>
                        </p:tgtEl>
                        <p:attrNameLst>
                          <p:attrName>ppt_h</p:attrName>
                        </p:attrNameLst>
                      </p:cBhvr>
                      <p:tavLst>
                        <p:tav tm="0">
                          <p:val>
                            <p:fltVal val="0.0"/>
                          </p:val>
                        </p:tav>
                        <p:tav tm="100000">
                          <p:val>
                            <p:strVal val="#ppt_h"/>
                          </p:val>
                        </p:tav>
                      </p:tavLst>
                    </p:anim>
                    <p:animEffect transition="in" filter="fade">
                      <p:cBhvr>
                        <p:cTn dur="300"/>
                        <p:tgtEl>
                          <p:spTgt spid="1049086"/>
                        </p:tgtEl>
                      </p:cBhvr>
                    </p:animEffect>
                  </p:childTnLst>
                </p:cTn>
              </p:par>
            </p:tnLst>
          </p:tmpl>
        </p:tmplLst>
      </p:bldP>
      <p:bldP spid="1049087" grpId="0" build="p">
        <p:tmplLst>
          <p:tmpl lvl="1">
            <p:tnLst>
              <p:par>
                <p:cTn presetID="42" presetClass="entr" presetSubtype="0" fill="hold" nodeType="withEffect">
                  <p:stCondLst>
                    <p:cond delay="200"/>
                  </p:stCondLst>
                  <p:childTnLst>
                    <p:set>
                      <p:cBhvr>
                        <p:cTn dur="1" fill="hold">
                          <p:stCondLst>
                            <p:cond delay="0"/>
                          </p:stCondLst>
                        </p:cTn>
                        <p:tgtEl>
                          <p:spTgt spid="1049087"/>
                        </p:tgtEl>
                        <p:attrNameLst>
                          <p:attrName>style.visibility</p:attrName>
                        </p:attrNameLst>
                      </p:cBhvr>
                      <p:to>
                        <p:strVal val="visible"/>
                      </p:to>
                    </p:set>
                    <p:animEffect transition="in" filter="fade">
                      <p:cBhvr>
                        <p:cTn dur="400"/>
                        <p:tgtEl>
                          <p:spTgt spid="1049087"/>
                        </p:tgtEl>
                      </p:cBhvr>
                    </p:animEffect>
                    <p:anim calcmode="lin" valueType="num">
                      <p:cBhvr>
                        <p:cTn dur="400" fill="hold"/>
                        <p:tgtEl>
                          <p:spTgt spid="1049087"/>
                        </p:tgtEl>
                        <p:attrNameLst>
                          <p:attrName>ppt_x</p:attrName>
                        </p:attrNameLst>
                      </p:cBhvr>
                      <p:tavLst>
                        <p:tav tm="0">
                          <p:val>
                            <p:strVal val="#ppt_x"/>
                          </p:val>
                        </p:tav>
                        <p:tav tm="100000">
                          <p:val>
                            <p:strVal val="#ppt_x"/>
                          </p:val>
                        </p:tav>
                      </p:tavLst>
                    </p:anim>
                    <p:anim calcmode="lin" valueType="num">
                      <p:cBhvr>
                        <p:cTn dur="400" fill="hold"/>
                        <p:tgtEl>
                          <p:spTgt spid="1049087"/>
                        </p:tgtEl>
                        <p:attrNameLst>
                          <p:attrName>ppt_y</p:attrName>
                        </p:attrNameLst>
                      </p:cBhvr>
                      <p:tavLst>
                        <p:tav tm="0">
                          <p:val>
                            <p:strVal val="#ppt_y+.1"/>
                          </p:val>
                        </p:tav>
                        <p:tav tm="100000">
                          <p:val>
                            <p:strVal val="#ppt_y"/>
                          </p:val>
                        </p:tav>
                      </p:tavLst>
                    </p:anim>
                  </p:childTnLst>
                </p:cTn>
              </p:par>
            </p:tnLst>
          </p:tmpl>
        </p:tmplLst>
      </p:bldP>
      <p:bldP spid="1049088" grpId="0" build="p">
        <p:tmplLst>
          <p:tmpl lvl="1">
            <p:tnLst>
              <p:par>
                <p:cTn presetID="10" presetClass="entr" presetSubtype="0" fill="hold" nodeType="withEffect">
                  <p:stCondLst>
                    <p:cond delay="800"/>
                  </p:stCondLst>
                  <p:childTnLst>
                    <p:set>
                      <p:cBhvr>
                        <p:cTn dur="1" fill="hold">
                          <p:stCondLst>
                            <p:cond delay="0"/>
                          </p:stCondLst>
                        </p:cTn>
                        <p:tgtEl>
                          <p:spTgt spid="1049088"/>
                        </p:tgtEl>
                        <p:attrNameLst>
                          <p:attrName>style.visibility</p:attrName>
                        </p:attrNameLst>
                      </p:cBhvr>
                      <p:to>
                        <p:strVal val="visible"/>
                      </p:to>
                    </p:set>
                    <p:animEffect transition="in" filter="fade">
                      <p:cBhvr>
                        <p:cTn dur="500"/>
                        <p:tgtEl>
                          <p:spTgt spid="1049088"/>
                        </p:tgtEl>
                      </p:cBhvr>
                    </p:animEffect>
                  </p:childTnLst>
                </p:cTn>
              </p:par>
            </p:tnLst>
          </p:tmpl>
        </p:tmplLst>
      </p:bldP>
      <p:bldP spid="1049089" grpId="0" build="p">
        <p:tmplLst>
          <p:tmpl lvl="1">
            <p:tnLst>
              <p:par>
                <p:cTn presetID="53" presetClass="entr" presetSubtype="16" fill="hold" nodeType="afterEffect">
                  <p:stCondLst>
                    <p:cond delay="0"/>
                  </p:stCondLst>
                  <p:childTnLst>
                    <p:set>
                      <p:cBhvr>
                        <p:cTn dur="1" fill="hold">
                          <p:stCondLst>
                            <p:cond delay="0"/>
                          </p:stCondLst>
                        </p:cTn>
                        <p:tgtEl>
                          <p:spTgt spid="1049089"/>
                        </p:tgtEl>
                        <p:attrNameLst>
                          <p:attrName>style.visibility</p:attrName>
                        </p:attrNameLst>
                      </p:cBhvr>
                      <p:to>
                        <p:strVal val="visible"/>
                      </p:to>
                    </p:set>
                    <p:anim calcmode="lin" valueType="num">
                      <p:cBhvr>
                        <p:cTn dur="300" fill="hold"/>
                        <p:tgtEl>
                          <p:spTgt spid="1049089"/>
                        </p:tgtEl>
                        <p:attrNameLst>
                          <p:attrName>ppt_w</p:attrName>
                        </p:attrNameLst>
                      </p:cBhvr>
                      <p:tavLst>
                        <p:tav tm="0">
                          <p:val>
                            <p:fltVal val="0.0"/>
                          </p:val>
                        </p:tav>
                        <p:tav tm="100000">
                          <p:val>
                            <p:strVal val="#ppt_w"/>
                          </p:val>
                        </p:tav>
                      </p:tavLst>
                    </p:anim>
                    <p:anim calcmode="lin" valueType="num">
                      <p:cBhvr>
                        <p:cTn dur="300" fill="hold"/>
                        <p:tgtEl>
                          <p:spTgt spid="1049089"/>
                        </p:tgtEl>
                        <p:attrNameLst>
                          <p:attrName>ppt_h</p:attrName>
                        </p:attrNameLst>
                      </p:cBhvr>
                      <p:tavLst>
                        <p:tav tm="0">
                          <p:val>
                            <p:fltVal val="0.0"/>
                          </p:val>
                        </p:tav>
                        <p:tav tm="100000">
                          <p:val>
                            <p:strVal val="#ppt_h"/>
                          </p:val>
                        </p:tav>
                      </p:tavLst>
                    </p:anim>
                    <p:animEffect transition="in" filter="fade">
                      <p:cBhvr>
                        <p:cTn dur="300"/>
                        <p:tgtEl>
                          <p:spTgt spid="1049089"/>
                        </p:tgtEl>
                      </p:cBhvr>
                    </p:animEffect>
                  </p:childTnLst>
                </p:cTn>
              </p:par>
            </p:tnLst>
          </p:tmpl>
        </p:tmplLst>
      </p:bldP>
      <p:bldP spid="1049090" grpId="0" build="p">
        <p:tmplLst>
          <p:tmpl lvl="1">
            <p:tnLst>
              <p:par>
                <p:cTn presetID="42" presetClass="entr" presetSubtype="0" fill="hold" nodeType="withEffect">
                  <p:stCondLst>
                    <p:cond delay="200"/>
                  </p:stCondLst>
                  <p:childTnLst>
                    <p:set>
                      <p:cBhvr>
                        <p:cTn dur="1" fill="hold">
                          <p:stCondLst>
                            <p:cond delay="0"/>
                          </p:stCondLst>
                        </p:cTn>
                        <p:tgtEl>
                          <p:spTgt spid="1049090"/>
                        </p:tgtEl>
                        <p:attrNameLst>
                          <p:attrName>style.visibility</p:attrName>
                        </p:attrNameLst>
                      </p:cBhvr>
                      <p:to>
                        <p:strVal val="visible"/>
                      </p:to>
                    </p:set>
                    <p:animEffect transition="in" filter="fade">
                      <p:cBhvr>
                        <p:cTn dur="400"/>
                        <p:tgtEl>
                          <p:spTgt spid="1049090"/>
                        </p:tgtEl>
                      </p:cBhvr>
                    </p:animEffect>
                    <p:anim calcmode="lin" valueType="num">
                      <p:cBhvr>
                        <p:cTn dur="400" fill="hold"/>
                        <p:tgtEl>
                          <p:spTgt spid="1049090"/>
                        </p:tgtEl>
                        <p:attrNameLst>
                          <p:attrName>ppt_x</p:attrName>
                        </p:attrNameLst>
                      </p:cBhvr>
                      <p:tavLst>
                        <p:tav tm="0">
                          <p:val>
                            <p:strVal val="#ppt_x"/>
                          </p:val>
                        </p:tav>
                        <p:tav tm="100000">
                          <p:val>
                            <p:strVal val="#ppt_x"/>
                          </p:val>
                        </p:tav>
                      </p:tavLst>
                    </p:anim>
                    <p:anim calcmode="lin" valueType="num">
                      <p:cBhvr>
                        <p:cTn dur="400" fill="hold"/>
                        <p:tgtEl>
                          <p:spTgt spid="1049090"/>
                        </p:tgtEl>
                        <p:attrNameLst>
                          <p:attrName>ppt_y</p:attrName>
                        </p:attrNameLst>
                      </p:cBhvr>
                      <p:tavLst>
                        <p:tav tm="0">
                          <p:val>
                            <p:strVal val="#ppt_y+.1"/>
                          </p:val>
                        </p:tav>
                        <p:tav tm="100000">
                          <p:val>
                            <p:strVal val="#ppt_y"/>
                          </p:val>
                        </p:tav>
                      </p:tavLst>
                    </p:anim>
                  </p:childTnLst>
                </p:cTn>
              </p:par>
            </p:tnLst>
          </p:tmpl>
        </p:tmplLst>
      </p:bldP>
      <p:bldP spid="1049091" grpId="0" build="p">
        <p:tmplLst>
          <p:tmpl lvl="1">
            <p:tnLst>
              <p:par>
                <p:cTn presetID="10" presetClass="entr" presetSubtype="0" fill="hold" nodeType="withEffect">
                  <p:stCondLst>
                    <p:cond delay="800"/>
                  </p:stCondLst>
                  <p:childTnLst>
                    <p:set>
                      <p:cBhvr>
                        <p:cTn dur="1" fill="hold">
                          <p:stCondLst>
                            <p:cond delay="0"/>
                          </p:stCondLst>
                        </p:cTn>
                        <p:tgtEl>
                          <p:spTgt spid="1049091"/>
                        </p:tgtEl>
                        <p:attrNameLst>
                          <p:attrName>style.visibility</p:attrName>
                        </p:attrNameLst>
                      </p:cBhvr>
                      <p:to>
                        <p:strVal val="visible"/>
                      </p:to>
                    </p:set>
                    <p:animEffect transition="in" filter="fade">
                      <p:cBhvr>
                        <p:cTn dur="500"/>
                        <p:tgtEl>
                          <p:spTgt spid="1049091"/>
                        </p:tgtEl>
                      </p:cBhvr>
                    </p:animEffect>
                  </p:childTnLst>
                </p:cTn>
              </p:par>
            </p:tnLst>
          </p:tmpl>
        </p:tmplLst>
      </p:bldP>
      <p:bldP spid="1049092" grpId="0" build="p">
        <p:tmplLst>
          <p:tmpl lvl="1">
            <p:tnLst>
              <p:par>
                <p:cTn presetID="53" presetClass="entr" presetSubtype="16" fill="hold" nodeType="afterEffect">
                  <p:stCondLst>
                    <p:cond delay="0"/>
                  </p:stCondLst>
                  <p:childTnLst>
                    <p:set>
                      <p:cBhvr>
                        <p:cTn dur="1" fill="hold">
                          <p:stCondLst>
                            <p:cond delay="0"/>
                          </p:stCondLst>
                        </p:cTn>
                        <p:tgtEl>
                          <p:spTgt spid="1049092"/>
                        </p:tgtEl>
                        <p:attrNameLst>
                          <p:attrName>style.visibility</p:attrName>
                        </p:attrNameLst>
                      </p:cBhvr>
                      <p:to>
                        <p:strVal val="visible"/>
                      </p:to>
                    </p:set>
                    <p:anim calcmode="lin" valueType="num">
                      <p:cBhvr>
                        <p:cTn dur="300" fill="hold"/>
                        <p:tgtEl>
                          <p:spTgt spid="1049092"/>
                        </p:tgtEl>
                        <p:attrNameLst>
                          <p:attrName>ppt_w</p:attrName>
                        </p:attrNameLst>
                      </p:cBhvr>
                      <p:tavLst>
                        <p:tav tm="0">
                          <p:val>
                            <p:fltVal val="0.0"/>
                          </p:val>
                        </p:tav>
                        <p:tav tm="100000">
                          <p:val>
                            <p:strVal val="#ppt_w"/>
                          </p:val>
                        </p:tav>
                      </p:tavLst>
                    </p:anim>
                    <p:anim calcmode="lin" valueType="num">
                      <p:cBhvr>
                        <p:cTn dur="300" fill="hold"/>
                        <p:tgtEl>
                          <p:spTgt spid="1049092"/>
                        </p:tgtEl>
                        <p:attrNameLst>
                          <p:attrName>ppt_h</p:attrName>
                        </p:attrNameLst>
                      </p:cBhvr>
                      <p:tavLst>
                        <p:tav tm="0">
                          <p:val>
                            <p:fltVal val="0.0"/>
                          </p:val>
                        </p:tav>
                        <p:tav tm="100000">
                          <p:val>
                            <p:strVal val="#ppt_h"/>
                          </p:val>
                        </p:tav>
                      </p:tavLst>
                    </p:anim>
                    <p:animEffect transition="in" filter="fade">
                      <p:cBhvr>
                        <p:cTn dur="300"/>
                        <p:tgtEl>
                          <p:spTgt spid="1049092"/>
                        </p:tgtEl>
                      </p:cBhvr>
                    </p:animEffect>
                  </p:childTnLst>
                </p:cTn>
              </p:par>
            </p:tnLst>
          </p:tmpl>
        </p:tmplLst>
      </p:bldP>
      <p:bldP spid="1049093" grpId="0" build="p">
        <p:tmplLst>
          <p:tmpl lvl="1">
            <p:tnLst>
              <p:par>
                <p:cTn presetID="42" presetClass="entr" presetSubtype="0" fill="hold" nodeType="withEffect">
                  <p:stCondLst>
                    <p:cond delay="200"/>
                  </p:stCondLst>
                  <p:childTnLst>
                    <p:set>
                      <p:cBhvr>
                        <p:cTn dur="1" fill="hold">
                          <p:stCondLst>
                            <p:cond delay="0"/>
                          </p:stCondLst>
                        </p:cTn>
                        <p:tgtEl>
                          <p:spTgt spid="1049093"/>
                        </p:tgtEl>
                        <p:attrNameLst>
                          <p:attrName>style.visibility</p:attrName>
                        </p:attrNameLst>
                      </p:cBhvr>
                      <p:to>
                        <p:strVal val="visible"/>
                      </p:to>
                    </p:set>
                    <p:animEffect transition="in" filter="fade">
                      <p:cBhvr>
                        <p:cTn dur="400"/>
                        <p:tgtEl>
                          <p:spTgt spid="1049093"/>
                        </p:tgtEl>
                      </p:cBhvr>
                    </p:animEffect>
                    <p:anim calcmode="lin" valueType="num">
                      <p:cBhvr>
                        <p:cTn dur="400" fill="hold"/>
                        <p:tgtEl>
                          <p:spTgt spid="1049093"/>
                        </p:tgtEl>
                        <p:attrNameLst>
                          <p:attrName>ppt_x</p:attrName>
                        </p:attrNameLst>
                      </p:cBhvr>
                      <p:tavLst>
                        <p:tav tm="0">
                          <p:val>
                            <p:strVal val="#ppt_x"/>
                          </p:val>
                        </p:tav>
                        <p:tav tm="100000">
                          <p:val>
                            <p:strVal val="#ppt_x"/>
                          </p:val>
                        </p:tav>
                      </p:tavLst>
                    </p:anim>
                    <p:anim calcmode="lin" valueType="num">
                      <p:cBhvr>
                        <p:cTn dur="400" fill="hold"/>
                        <p:tgtEl>
                          <p:spTgt spid="1049093"/>
                        </p:tgtEl>
                        <p:attrNameLst>
                          <p:attrName>ppt_y</p:attrName>
                        </p:attrNameLst>
                      </p:cBhvr>
                      <p:tavLst>
                        <p:tav tm="0">
                          <p:val>
                            <p:strVal val="#ppt_y+.1"/>
                          </p:val>
                        </p:tav>
                        <p:tav tm="100000">
                          <p:val>
                            <p:strVal val="#ppt_y"/>
                          </p:val>
                        </p:tav>
                      </p:tavLst>
                    </p:anim>
                  </p:childTnLst>
                </p:cTn>
              </p:par>
            </p:tnLst>
          </p:tmpl>
        </p:tmplLst>
      </p:bldP>
      <p:bldP spid="1049094" grpId="0" build="p">
        <p:tmplLst>
          <p:tmpl lvl="1">
            <p:tnLst>
              <p:par>
                <p:cTn presetID="10" presetClass="entr" presetSubtype="0" fill="hold" nodeType="withEffect">
                  <p:stCondLst>
                    <p:cond delay="800"/>
                  </p:stCondLst>
                  <p:childTnLst>
                    <p:set>
                      <p:cBhvr>
                        <p:cTn dur="1" fill="hold">
                          <p:stCondLst>
                            <p:cond delay="0"/>
                          </p:stCondLst>
                        </p:cTn>
                        <p:tgtEl>
                          <p:spTgt spid="1049094"/>
                        </p:tgtEl>
                        <p:attrNameLst>
                          <p:attrName>style.visibility</p:attrName>
                        </p:attrNameLst>
                      </p:cBhvr>
                      <p:to>
                        <p:strVal val="visible"/>
                      </p:to>
                    </p:set>
                    <p:animEffect transition="in" filter="fade">
                      <p:cBhvr>
                        <p:cTn dur="500"/>
                        <p:tgtEl>
                          <p:spTgt spid="1049094"/>
                        </p:tgtEl>
                      </p:cBhvr>
                    </p:animEffect>
                  </p:childTnLst>
                </p:cTn>
              </p:par>
            </p:tnLst>
          </p:tmpl>
        </p:tmplLst>
      </p:bldP>
      <p:bldP spid="1049095" grpId="0" build="p">
        <p:tmplLst>
          <p:tmpl lvl="1">
            <p:tnLst>
              <p:par>
                <p:cTn presetID="53" presetClass="entr" presetSubtype="16" fill="hold" nodeType="afterEffect">
                  <p:stCondLst>
                    <p:cond delay="0"/>
                  </p:stCondLst>
                  <p:childTnLst>
                    <p:set>
                      <p:cBhvr>
                        <p:cTn dur="1" fill="hold">
                          <p:stCondLst>
                            <p:cond delay="0"/>
                          </p:stCondLst>
                        </p:cTn>
                        <p:tgtEl>
                          <p:spTgt spid="1049095"/>
                        </p:tgtEl>
                        <p:attrNameLst>
                          <p:attrName>style.visibility</p:attrName>
                        </p:attrNameLst>
                      </p:cBhvr>
                      <p:to>
                        <p:strVal val="visible"/>
                      </p:to>
                    </p:set>
                    <p:anim calcmode="lin" valueType="num">
                      <p:cBhvr>
                        <p:cTn dur="300" fill="hold"/>
                        <p:tgtEl>
                          <p:spTgt spid="1049095"/>
                        </p:tgtEl>
                        <p:attrNameLst>
                          <p:attrName>ppt_w</p:attrName>
                        </p:attrNameLst>
                      </p:cBhvr>
                      <p:tavLst>
                        <p:tav tm="0">
                          <p:val>
                            <p:fltVal val="0.0"/>
                          </p:val>
                        </p:tav>
                        <p:tav tm="100000">
                          <p:val>
                            <p:strVal val="#ppt_w"/>
                          </p:val>
                        </p:tav>
                      </p:tavLst>
                    </p:anim>
                    <p:anim calcmode="lin" valueType="num">
                      <p:cBhvr>
                        <p:cTn dur="300" fill="hold"/>
                        <p:tgtEl>
                          <p:spTgt spid="1049095"/>
                        </p:tgtEl>
                        <p:attrNameLst>
                          <p:attrName>ppt_h</p:attrName>
                        </p:attrNameLst>
                      </p:cBhvr>
                      <p:tavLst>
                        <p:tav tm="0">
                          <p:val>
                            <p:fltVal val="0.0"/>
                          </p:val>
                        </p:tav>
                        <p:tav tm="100000">
                          <p:val>
                            <p:strVal val="#ppt_h"/>
                          </p:val>
                        </p:tav>
                      </p:tavLst>
                    </p:anim>
                    <p:animEffect transition="in" filter="fade">
                      <p:cBhvr>
                        <p:cTn dur="300"/>
                        <p:tgtEl>
                          <p:spTgt spid="1049095"/>
                        </p:tgtEl>
                      </p:cBhvr>
                    </p:animEffect>
                  </p:childTnLst>
                </p:cTn>
              </p:par>
            </p:tnLst>
          </p:tmpl>
        </p:tmplLst>
      </p:bldP>
      <p:bldP spid="1049096" grpId="0" build="p">
        <p:tmplLst>
          <p:tmpl lvl="1">
            <p:tnLst>
              <p:par>
                <p:cTn presetID="42" presetClass="entr" presetSubtype="0" fill="hold" nodeType="withEffect">
                  <p:stCondLst>
                    <p:cond delay="200"/>
                  </p:stCondLst>
                  <p:childTnLst>
                    <p:set>
                      <p:cBhvr>
                        <p:cTn dur="1" fill="hold">
                          <p:stCondLst>
                            <p:cond delay="0"/>
                          </p:stCondLst>
                        </p:cTn>
                        <p:tgtEl>
                          <p:spTgt spid="1049096"/>
                        </p:tgtEl>
                        <p:attrNameLst>
                          <p:attrName>style.visibility</p:attrName>
                        </p:attrNameLst>
                      </p:cBhvr>
                      <p:to>
                        <p:strVal val="visible"/>
                      </p:to>
                    </p:set>
                    <p:animEffect transition="in" filter="fade">
                      <p:cBhvr>
                        <p:cTn dur="400"/>
                        <p:tgtEl>
                          <p:spTgt spid="1049096"/>
                        </p:tgtEl>
                      </p:cBhvr>
                    </p:animEffect>
                    <p:anim calcmode="lin" valueType="num">
                      <p:cBhvr>
                        <p:cTn dur="400" fill="hold"/>
                        <p:tgtEl>
                          <p:spTgt spid="1049096"/>
                        </p:tgtEl>
                        <p:attrNameLst>
                          <p:attrName>ppt_x</p:attrName>
                        </p:attrNameLst>
                      </p:cBhvr>
                      <p:tavLst>
                        <p:tav tm="0">
                          <p:val>
                            <p:strVal val="#ppt_x"/>
                          </p:val>
                        </p:tav>
                        <p:tav tm="100000">
                          <p:val>
                            <p:strVal val="#ppt_x"/>
                          </p:val>
                        </p:tav>
                      </p:tavLst>
                    </p:anim>
                    <p:anim calcmode="lin" valueType="num">
                      <p:cBhvr>
                        <p:cTn dur="400" fill="hold"/>
                        <p:tgtEl>
                          <p:spTgt spid="1049096"/>
                        </p:tgtEl>
                        <p:attrNameLst>
                          <p:attrName>ppt_y</p:attrName>
                        </p:attrNameLst>
                      </p:cBhvr>
                      <p:tavLst>
                        <p:tav tm="0">
                          <p:val>
                            <p:strVal val="#ppt_y+.1"/>
                          </p:val>
                        </p:tav>
                        <p:tav tm="100000">
                          <p:val>
                            <p:strVal val="#ppt_y"/>
                          </p:val>
                        </p:tav>
                      </p:tavLst>
                    </p:anim>
                  </p:childTnLst>
                </p:cTn>
              </p:par>
            </p:tnLst>
          </p:tmpl>
        </p:tmplLst>
      </p:bldP>
      <p:bldP spid="1049097" grpId="0" build="p">
        <p:tmplLst>
          <p:tmpl lvl="1">
            <p:tnLst>
              <p:par>
                <p:cTn presetID="10" presetClass="entr" presetSubtype="0" fill="hold" nodeType="withEffect">
                  <p:stCondLst>
                    <p:cond delay="800"/>
                  </p:stCondLst>
                  <p:childTnLst>
                    <p:set>
                      <p:cBhvr>
                        <p:cTn dur="1" fill="hold">
                          <p:stCondLst>
                            <p:cond delay="0"/>
                          </p:stCondLst>
                        </p:cTn>
                        <p:tgtEl>
                          <p:spTgt spid="1049097"/>
                        </p:tgtEl>
                        <p:attrNameLst>
                          <p:attrName>style.visibility</p:attrName>
                        </p:attrNameLst>
                      </p:cBhvr>
                      <p:to>
                        <p:strVal val="visible"/>
                      </p:to>
                    </p:set>
                    <p:animEffect transition="in" filter="fade">
                      <p:cBhvr>
                        <p:cTn dur="500"/>
                        <p:tgtEl>
                          <p:spTgt spid="1049097"/>
                        </p:tgtEl>
                      </p:cBhvr>
                    </p:animEffect>
                  </p:childTnLst>
                </p:cTn>
              </p:par>
            </p:tnLst>
          </p:tmpl>
        </p:tmplLst>
      </p:bldP>
      <p:bldP spid="1049098" grpId="0" build="p">
        <p:tmplLst>
          <p:tmpl lvl="1">
            <p:tnLst>
              <p:par>
                <p:cTn presetID="10" presetClass="entr" presetSubtype="0" fill="hold" nodeType="withEffect">
                  <p:stCondLst>
                    <p:cond delay="800"/>
                  </p:stCondLst>
                  <p:childTnLst>
                    <p:set>
                      <p:cBhvr>
                        <p:cTn dur="1" fill="hold">
                          <p:stCondLst>
                            <p:cond delay="0"/>
                          </p:stCondLst>
                        </p:cTn>
                        <p:tgtEl>
                          <p:spTgt spid="1049098"/>
                        </p:tgtEl>
                        <p:attrNameLst>
                          <p:attrName>style.visibility</p:attrName>
                        </p:attrNameLst>
                      </p:cBhvr>
                      <p:to>
                        <p:strVal val="visible"/>
                      </p:to>
                    </p:set>
                    <p:animEffect transition="in" filter="fade">
                      <p:cBhvr>
                        <p:cTn dur="500"/>
                        <p:tgtEl>
                          <p:spTgt spid="1049098"/>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userDrawn="1">
  <p:cSld name="Iconic list 2">
    <p:spTree>
      <p:nvGrpSpPr>
        <p:cNvPr id="278" name=""/>
        <p:cNvGrpSpPr/>
        <p:nvPr/>
      </p:nvGrpSpPr>
      <p:grpSpPr>
        <a:xfrm>
          <a:off x="0" y="0"/>
          <a:ext cx="0" cy="0"/>
          <a:chOff x="0" y="0"/>
          <a:chExt cx="0" cy="0"/>
        </a:xfrm>
      </p:grpSpPr>
      <p:sp>
        <p:nvSpPr>
          <p:cNvPr id="1049153"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154"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55" name="Rounded Rectangle 2"/>
          <p:cNvSpPr/>
          <p:nvPr userDrawn="1"/>
        </p:nvSpPr>
        <p:spPr>
          <a:xfrm>
            <a:off x="452438" y="1429481"/>
            <a:ext cx="652462" cy="65246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156" name="Text Placeholder 7"/>
          <p:cNvSpPr>
            <a:spLocks noGrp="1"/>
          </p:cNvSpPr>
          <p:nvPr>
            <p:ph type="body" sz="quarter" idx="39" hasCustomPrompt="1"/>
          </p:nvPr>
        </p:nvSpPr>
        <p:spPr>
          <a:xfrm>
            <a:off x="513294" y="14675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157" name="Text Placeholder 7"/>
          <p:cNvSpPr>
            <a:spLocks noGrp="1"/>
          </p:cNvSpPr>
          <p:nvPr>
            <p:ph type="body" sz="quarter" idx="19" hasCustomPrompt="1"/>
          </p:nvPr>
        </p:nvSpPr>
        <p:spPr>
          <a:xfrm>
            <a:off x="1354138" y="1429481"/>
            <a:ext cx="14652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58" name="Text Placeholder 2"/>
          <p:cNvSpPr>
            <a:spLocks noGrp="1"/>
          </p:cNvSpPr>
          <p:nvPr>
            <p:ph type="body" sz="quarter" idx="16" hasCustomPrompt="1"/>
          </p:nvPr>
        </p:nvSpPr>
        <p:spPr>
          <a:xfrm>
            <a:off x="1354139" y="16875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
        <p:nvSpPr>
          <p:cNvPr id="1049159" name="Rounded Rectangle 27"/>
          <p:cNvSpPr/>
          <p:nvPr userDrawn="1"/>
        </p:nvSpPr>
        <p:spPr>
          <a:xfrm>
            <a:off x="4689476" y="1429481"/>
            <a:ext cx="652462" cy="65246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160" name="Text Placeholder 7"/>
          <p:cNvSpPr>
            <a:spLocks noGrp="1"/>
          </p:cNvSpPr>
          <p:nvPr>
            <p:ph type="body" sz="quarter" idx="40" hasCustomPrompt="1"/>
          </p:nvPr>
        </p:nvSpPr>
        <p:spPr>
          <a:xfrm>
            <a:off x="4750332" y="14675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161" name="Text Placeholder 7"/>
          <p:cNvSpPr>
            <a:spLocks noGrp="1"/>
          </p:cNvSpPr>
          <p:nvPr>
            <p:ph type="body" sz="quarter" idx="41" hasCustomPrompt="1"/>
          </p:nvPr>
        </p:nvSpPr>
        <p:spPr>
          <a:xfrm>
            <a:off x="5591176" y="1429481"/>
            <a:ext cx="14652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62" name="Text Placeholder 2"/>
          <p:cNvSpPr>
            <a:spLocks noGrp="1"/>
          </p:cNvSpPr>
          <p:nvPr>
            <p:ph type="body" sz="quarter" idx="42" hasCustomPrompt="1"/>
          </p:nvPr>
        </p:nvSpPr>
        <p:spPr>
          <a:xfrm>
            <a:off x="5591177" y="16875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
        <p:nvSpPr>
          <p:cNvPr id="1049163" name="Rounded Rectangle 31"/>
          <p:cNvSpPr/>
          <p:nvPr userDrawn="1"/>
        </p:nvSpPr>
        <p:spPr>
          <a:xfrm>
            <a:off x="452438" y="2661381"/>
            <a:ext cx="652462" cy="65246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164" name="Text Placeholder 7"/>
          <p:cNvSpPr>
            <a:spLocks noGrp="1"/>
          </p:cNvSpPr>
          <p:nvPr>
            <p:ph type="body" sz="quarter" idx="43" hasCustomPrompt="1"/>
          </p:nvPr>
        </p:nvSpPr>
        <p:spPr>
          <a:xfrm>
            <a:off x="513294" y="26994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165" name="Text Placeholder 7"/>
          <p:cNvSpPr>
            <a:spLocks noGrp="1"/>
          </p:cNvSpPr>
          <p:nvPr>
            <p:ph type="body" sz="quarter" idx="44" hasCustomPrompt="1"/>
          </p:nvPr>
        </p:nvSpPr>
        <p:spPr>
          <a:xfrm>
            <a:off x="1354138" y="2661381"/>
            <a:ext cx="14652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66" name="Text Placeholder 2"/>
          <p:cNvSpPr>
            <a:spLocks noGrp="1"/>
          </p:cNvSpPr>
          <p:nvPr>
            <p:ph type="body" sz="quarter" idx="45" hasCustomPrompt="1"/>
          </p:nvPr>
        </p:nvSpPr>
        <p:spPr>
          <a:xfrm>
            <a:off x="1354139" y="29194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
        <p:nvSpPr>
          <p:cNvPr id="1049167" name="Rounded Rectangle 35"/>
          <p:cNvSpPr/>
          <p:nvPr userDrawn="1"/>
        </p:nvSpPr>
        <p:spPr>
          <a:xfrm>
            <a:off x="4689476" y="2661381"/>
            <a:ext cx="652462" cy="65246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168" name="Text Placeholder 7"/>
          <p:cNvSpPr>
            <a:spLocks noGrp="1"/>
          </p:cNvSpPr>
          <p:nvPr>
            <p:ph type="body" sz="quarter" idx="46" hasCustomPrompt="1"/>
          </p:nvPr>
        </p:nvSpPr>
        <p:spPr>
          <a:xfrm>
            <a:off x="4750332" y="26994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169" name="Text Placeholder 7"/>
          <p:cNvSpPr>
            <a:spLocks noGrp="1"/>
          </p:cNvSpPr>
          <p:nvPr>
            <p:ph type="body" sz="quarter" idx="47" hasCustomPrompt="1"/>
          </p:nvPr>
        </p:nvSpPr>
        <p:spPr>
          <a:xfrm>
            <a:off x="5591176" y="2661381"/>
            <a:ext cx="14652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70" name="Text Placeholder 2"/>
          <p:cNvSpPr>
            <a:spLocks noGrp="1"/>
          </p:cNvSpPr>
          <p:nvPr>
            <p:ph type="body" sz="quarter" idx="48" hasCustomPrompt="1"/>
          </p:nvPr>
        </p:nvSpPr>
        <p:spPr>
          <a:xfrm>
            <a:off x="5591177" y="29194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
        <p:nvSpPr>
          <p:cNvPr id="1049171" name="Rounded Rectangle 39"/>
          <p:cNvSpPr/>
          <p:nvPr userDrawn="1"/>
        </p:nvSpPr>
        <p:spPr>
          <a:xfrm>
            <a:off x="452438" y="3893281"/>
            <a:ext cx="652462" cy="652462"/>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172" name="Text Placeholder 7"/>
          <p:cNvSpPr>
            <a:spLocks noGrp="1"/>
          </p:cNvSpPr>
          <p:nvPr>
            <p:ph type="body" sz="quarter" idx="49" hasCustomPrompt="1"/>
          </p:nvPr>
        </p:nvSpPr>
        <p:spPr>
          <a:xfrm>
            <a:off x="513294" y="39313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173" name="Text Placeholder 7"/>
          <p:cNvSpPr>
            <a:spLocks noGrp="1"/>
          </p:cNvSpPr>
          <p:nvPr>
            <p:ph type="body" sz="quarter" idx="50" hasCustomPrompt="1"/>
          </p:nvPr>
        </p:nvSpPr>
        <p:spPr>
          <a:xfrm>
            <a:off x="1354138" y="3893281"/>
            <a:ext cx="14652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74" name="Text Placeholder 2"/>
          <p:cNvSpPr>
            <a:spLocks noGrp="1"/>
          </p:cNvSpPr>
          <p:nvPr>
            <p:ph type="body" sz="quarter" idx="51" hasCustomPrompt="1"/>
          </p:nvPr>
        </p:nvSpPr>
        <p:spPr>
          <a:xfrm>
            <a:off x="1354139" y="41513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
        <p:nvSpPr>
          <p:cNvPr id="1049175" name="Rounded Rectangle 43"/>
          <p:cNvSpPr/>
          <p:nvPr userDrawn="1"/>
        </p:nvSpPr>
        <p:spPr>
          <a:xfrm>
            <a:off x="4689476" y="3893281"/>
            <a:ext cx="652462" cy="652462"/>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176" name="Text Placeholder 7"/>
          <p:cNvSpPr>
            <a:spLocks noGrp="1"/>
          </p:cNvSpPr>
          <p:nvPr>
            <p:ph type="body" sz="quarter" idx="52" hasCustomPrompt="1"/>
          </p:nvPr>
        </p:nvSpPr>
        <p:spPr>
          <a:xfrm>
            <a:off x="4750332" y="39313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177" name="Text Placeholder 7"/>
          <p:cNvSpPr>
            <a:spLocks noGrp="1"/>
          </p:cNvSpPr>
          <p:nvPr>
            <p:ph type="body" sz="quarter" idx="53" hasCustomPrompt="1"/>
          </p:nvPr>
        </p:nvSpPr>
        <p:spPr>
          <a:xfrm>
            <a:off x="5591176" y="3893281"/>
            <a:ext cx="14652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78" name="Text Placeholder 2"/>
          <p:cNvSpPr>
            <a:spLocks noGrp="1"/>
          </p:cNvSpPr>
          <p:nvPr>
            <p:ph type="body" sz="quarter" idx="54" hasCustomPrompt="1"/>
          </p:nvPr>
        </p:nvSpPr>
        <p:spPr>
          <a:xfrm>
            <a:off x="5591177" y="41513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153">
                                            <p:txEl>
                                              <p:pRg st="0" end="0"/>
                                            </p:txEl>
                                          </p:spTgt>
                                        </p:tgtEl>
                                        <p:attrNameLst>
                                          <p:attrName>style.visibility</p:attrName>
                                        </p:attrNameLst>
                                      </p:cBhvr>
                                      <p:to>
                                        <p:strVal val="visible"/>
                                      </p:to>
                                    </p:set>
                                    <p:animEffect transition="in" filter="fade">
                                      <p:cBhvr>
                                        <p:cTn id="7" dur="400"/>
                                        <p:tgtEl>
                                          <p:spTgt spid="1049153">
                                            <p:txEl>
                                              <p:pRg st="0" end="0"/>
                                            </p:txEl>
                                          </p:spTgt>
                                        </p:tgtEl>
                                      </p:cBhvr>
                                    </p:animEffect>
                                    <p:anim calcmode="lin" valueType="num">
                                      <p:cBhvr>
                                        <p:cTn id="8" dur="400" fill="hold"/>
                                        <p:tgtEl>
                                          <p:spTgt spid="104915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15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154">
                                            <p:txEl>
                                              <p:pRg st="0" end="0"/>
                                            </p:txEl>
                                          </p:spTgt>
                                        </p:tgtEl>
                                        <p:attrNameLst>
                                          <p:attrName>style.visibility</p:attrName>
                                        </p:attrNameLst>
                                      </p:cBhvr>
                                      <p:to>
                                        <p:strVal val="visible"/>
                                      </p:to>
                                    </p:set>
                                    <p:animEffect transition="in" filter="fade">
                                      <p:cBhvr>
                                        <p:cTn id="12" dur="500"/>
                                        <p:tgtEl>
                                          <p:spTgt spid="1049154">
                                            <p:txEl>
                                              <p:pRg st="0" end="0"/>
                                            </p:txEl>
                                          </p:spTgt>
                                        </p:tgtEl>
                                      </p:cBhvr>
                                    </p:animEffect>
                                    <p:anim calcmode="lin" valueType="num">
                                      <p:cBhvr>
                                        <p:cTn id="13" dur="500" fill="hold"/>
                                        <p:tgtEl>
                                          <p:spTgt spid="104915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154">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1049155"/>
                                        </p:tgtEl>
                                        <p:attrNameLst>
                                          <p:attrName>style.visibility</p:attrName>
                                        </p:attrNameLst>
                                      </p:cBhvr>
                                      <p:to>
                                        <p:strVal val="visible"/>
                                      </p:to>
                                    </p:set>
                                    <p:anim calcmode="lin" valueType="num">
                                      <p:cBhvr>
                                        <p:cTn id="18" dur="400" fill="hold"/>
                                        <p:tgtEl>
                                          <p:spTgt spid="1049155"/>
                                        </p:tgtEl>
                                        <p:attrNameLst>
                                          <p:attrName>ppt_w</p:attrName>
                                        </p:attrNameLst>
                                      </p:cBhvr>
                                      <p:tavLst>
                                        <p:tav tm="0">
                                          <p:val>
                                            <p:fltVal val="0.0"/>
                                          </p:val>
                                        </p:tav>
                                        <p:tav tm="100000">
                                          <p:val>
                                            <p:strVal val="#ppt_w"/>
                                          </p:val>
                                        </p:tav>
                                      </p:tavLst>
                                    </p:anim>
                                    <p:anim calcmode="lin" valueType="num">
                                      <p:cBhvr>
                                        <p:cTn id="19" dur="400" fill="hold"/>
                                        <p:tgtEl>
                                          <p:spTgt spid="1049155"/>
                                        </p:tgtEl>
                                        <p:attrNameLst>
                                          <p:attrName>ppt_h</p:attrName>
                                        </p:attrNameLst>
                                      </p:cBhvr>
                                      <p:tavLst>
                                        <p:tav tm="0">
                                          <p:val>
                                            <p:fltVal val="0.0"/>
                                          </p:val>
                                        </p:tav>
                                        <p:tav tm="100000">
                                          <p:val>
                                            <p:strVal val="#ppt_h"/>
                                          </p:val>
                                        </p:tav>
                                      </p:tavLst>
                                    </p:anim>
                                    <p:animEffect transition="in" filter="fade">
                                      <p:cBhvr>
                                        <p:cTn id="20" dur="400"/>
                                        <p:tgtEl>
                                          <p:spTgt spid="1049155"/>
                                        </p:tgtEl>
                                      </p:cBhvr>
                                    </p:animEffect>
                                  </p:childTnLst>
                                </p:cTn>
                              </p:par>
                            </p:childTnLst>
                          </p:cTn>
                        </p:par>
                        <p:par>
                          <p:cTn id="21" fill="hold">
                            <p:stCondLst>
                              <p:cond delay="1200"/>
                            </p:stCondLst>
                            <p:childTnLst>
                              <p:par>
                                <p:cTn id="22" presetID="53" presetClass="entr" presetSubtype="16" fill="hold" grpId="0" nodeType="afterEffect">
                                  <p:stCondLst>
                                    <p:cond delay="0"/>
                                  </p:stCondLst>
                                  <p:childTnLst>
                                    <p:set>
                                      <p:cBhvr>
                                        <p:cTn id="23" dur="1" fill="hold">
                                          <p:stCondLst>
                                            <p:cond delay="0"/>
                                          </p:stCondLst>
                                        </p:cTn>
                                        <p:tgtEl>
                                          <p:spTgt spid="1049156">
                                            <p:txEl>
                                              <p:pRg st="0" end="0"/>
                                            </p:txEl>
                                          </p:spTgt>
                                        </p:tgtEl>
                                        <p:attrNameLst>
                                          <p:attrName>style.visibility</p:attrName>
                                        </p:attrNameLst>
                                      </p:cBhvr>
                                      <p:to>
                                        <p:strVal val="visible"/>
                                      </p:to>
                                    </p:set>
                                    <p:anim calcmode="lin" valueType="num">
                                      <p:cBhvr>
                                        <p:cTn id="24" dur="300" fill="hold"/>
                                        <p:tgtEl>
                                          <p:spTgt spid="1049156">
                                            <p:txEl>
                                              <p:pRg st="0" end="0"/>
                                            </p:txEl>
                                          </p:spTgt>
                                        </p:tgtEl>
                                        <p:attrNameLst>
                                          <p:attrName>ppt_w</p:attrName>
                                        </p:attrNameLst>
                                      </p:cBhvr>
                                      <p:tavLst>
                                        <p:tav tm="0">
                                          <p:val>
                                            <p:fltVal val="0.0"/>
                                          </p:val>
                                        </p:tav>
                                        <p:tav tm="100000">
                                          <p:val>
                                            <p:strVal val="#ppt_w"/>
                                          </p:val>
                                        </p:tav>
                                      </p:tavLst>
                                    </p:anim>
                                    <p:anim calcmode="lin" valueType="num">
                                      <p:cBhvr>
                                        <p:cTn id="25" dur="300" fill="hold"/>
                                        <p:tgtEl>
                                          <p:spTgt spid="1049156">
                                            <p:txEl>
                                              <p:pRg st="0" end="0"/>
                                            </p:txEl>
                                          </p:spTgt>
                                        </p:tgtEl>
                                        <p:attrNameLst>
                                          <p:attrName>ppt_h</p:attrName>
                                        </p:attrNameLst>
                                      </p:cBhvr>
                                      <p:tavLst>
                                        <p:tav tm="0">
                                          <p:val>
                                            <p:fltVal val="0.0"/>
                                          </p:val>
                                        </p:tav>
                                        <p:tav tm="100000">
                                          <p:val>
                                            <p:strVal val="#ppt_h"/>
                                          </p:val>
                                        </p:tav>
                                      </p:tavLst>
                                    </p:anim>
                                    <p:animEffect transition="in" filter="fade">
                                      <p:cBhvr>
                                        <p:cTn id="26" dur="300"/>
                                        <p:tgtEl>
                                          <p:spTgt spid="1049156">
                                            <p:txEl>
                                              <p:pRg st="0" end="0"/>
                                            </p:txEl>
                                          </p:spTgt>
                                        </p:tgtEl>
                                      </p:cBhvr>
                                    </p:animEffect>
                                  </p:childTnLst>
                                </p:cTn>
                              </p:par>
                              <p:par>
                                <p:cTn id="27" presetID="42" presetClass="entr" presetSubtype="0" fill="hold" grpId="0" nodeType="withEffect">
                                  <p:stCondLst>
                                    <p:cond delay="200"/>
                                  </p:stCondLst>
                                  <p:childTnLst>
                                    <p:set>
                                      <p:cBhvr>
                                        <p:cTn id="28" dur="1" fill="hold">
                                          <p:stCondLst>
                                            <p:cond delay="0"/>
                                          </p:stCondLst>
                                        </p:cTn>
                                        <p:tgtEl>
                                          <p:spTgt spid="1049157">
                                            <p:txEl>
                                              <p:pRg st="0" end="0"/>
                                            </p:txEl>
                                          </p:spTgt>
                                        </p:tgtEl>
                                        <p:attrNameLst>
                                          <p:attrName>style.visibility</p:attrName>
                                        </p:attrNameLst>
                                      </p:cBhvr>
                                      <p:to>
                                        <p:strVal val="visible"/>
                                      </p:to>
                                    </p:set>
                                    <p:animEffect transition="in" filter="fade">
                                      <p:cBhvr>
                                        <p:cTn id="29" dur="500"/>
                                        <p:tgtEl>
                                          <p:spTgt spid="1049157">
                                            <p:txEl>
                                              <p:pRg st="0" end="0"/>
                                            </p:txEl>
                                          </p:spTgt>
                                        </p:tgtEl>
                                      </p:cBhvr>
                                    </p:animEffect>
                                    <p:anim calcmode="lin" valueType="num">
                                      <p:cBhvr>
                                        <p:cTn id="30" dur="500" fill="hold"/>
                                        <p:tgtEl>
                                          <p:spTgt spid="1049157">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1049157">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1049158">
                                            <p:txEl>
                                              <p:pRg st="0" end="0"/>
                                            </p:txEl>
                                          </p:spTgt>
                                        </p:tgtEl>
                                        <p:attrNameLst>
                                          <p:attrName>style.visibility</p:attrName>
                                        </p:attrNameLst>
                                      </p:cBhvr>
                                      <p:to>
                                        <p:strVal val="visible"/>
                                      </p:to>
                                    </p:set>
                                    <p:animEffect transition="in" filter="fade">
                                      <p:cBhvr>
                                        <p:cTn id="34" dur="500"/>
                                        <p:tgtEl>
                                          <p:spTgt spid="1049158">
                                            <p:txEl>
                                              <p:pRg st="0" end="0"/>
                                            </p:txEl>
                                          </p:spTgt>
                                        </p:tgtEl>
                                      </p:cBhvr>
                                    </p:animEffect>
                                  </p:childTnLst>
                                </p:cTn>
                              </p:par>
                            </p:childTnLst>
                          </p:cTn>
                        </p:par>
                        <p:par>
                          <p:cTn id="35" fill="hold">
                            <p:stCondLst>
                              <p:cond delay="1700"/>
                            </p:stCondLst>
                            <p:childTnLst>
                              <p:par>
                                <p:cTn id="36" presetID="53" presetClass="entr" presetSubtype="16" fill="hold" grpId="0" nodeType="afterEffect">
                                  <p:stCondLst>
                                    <p:cond delay="0"/>
                                  </p:stCondLst>
                                  <p:childTnLst>
                                    <p:set>
                                      <p:cBhvr>
                                        <p:cTn id="37" dur="1" fill="hold">
                                          <p:stCondLst>
                                            <p:cond delay="0"/>
                                          </p:stCondLst>
                                        </p:cTn>
                                        <p:tgtEl>
                                          <p:spTgt spid="1049159"/>
                                        </p:tgtEl>
                                        <p:attrNameLst>
                                          <p:attrName>style.visibility</p:attrName>
                                        </p:attrNameLst>
                                      </p:cBhvr>
                                      <p:to>
                                        <p:strVal val="visible"/>
                                      </p:to>
                                    </p:set>
                                    <p:anim calcmode="lin" valueType="num">
                                      <p:cBhvr>
                                        <p:cTn id="38" dur="400" fill="hold"/>
                                        <p:tgtEl>
                                          <p:spTgt spid="1049159"/>
                                        </p:tgtEl>
                                        <p:attrNameLst>
                                          <p:attrName>ppt_w</p:attrName>
                                        </p:attrNameLst>
                                      </p:cBhvr>
                                      <p:tavLst>
                                        <p:tav tm="0">
                                          <p:val>
                                            <p:fltVal val="0.0"/>
                                          </p:val>
                                        </p:tav>
                                        <p:tav tm="100000">
                                          <p:val>
                                            <p:strVal val="#ppt_w"/>
                                          </p:val>
                                        </p:tav>
                                      </p:tavLst>
                                    </p:anim>
                                    <p:anim calcmode="lin" valueType="num">
                                      <p:cBhvr>
                                        <p:cTn id="39" dur="400" fill="hold"/>
                                        <p:tgtEl>
                                          <p:spTgt spid="1049159"/>
                                        </p:tgtEl>
                                        <p:attrNameLst>
                                          <p:attrName>ppt_h</p:attrName>
                                        </p:attrNameLst>
                                      </p:cBhvr>
                                      <p:tavLst>
                                        <p:tav tm="0">
                                          <p:val>
                                            <p:fltVal val="0.0"/>
                                          </p:val>
                                        </p:tav>
                                        <p:tav tm="100000">
                                          <p:val>
                                            <p:strVal val="#ppt_h"/>
                                          </p:val>
                                        </p:tav>
                                      </p:tavLst>
                                    </p:anim>
                                    <p:animEffect transition="in" filter="fade">
                                      <p:cBhvr>
                                        <p:cTn id="40" dur="400"/>
                                        <p:tgtEl>
                                          <p:spTgt spid="1049159"/>
                                        </p:tgtEl>
                                      </p:cBhvr>
                                    </p:animEffect>
                                  </p:childTnLst>
                                </p:cTn>
                              </p:par>
                            </p:childTnLst>
                          </p:cTn>
                        </p:par>
                        <p:par>
                          <p:cTn id="41" fill="hold">
                            <p:stCondLst>
                              <p:cond delay="2200"/>
                            </p:stCondLst>
                            <p:childTnLst>
                              <p:par>
                                <p:cTn id="42" presetID="53" presetClass="entr" presetSubtype="16" fill="hold" grpId="0" nodeType="afterEffect">
                                  <p:stCondLst>
                                    <p:cond delay="0"/>
                                  </p:stCondLst>
                                  <p:childTnLst>
                                    <p:set>
                                      <p:cBhvr>
                                        <p:cTn id="43" dur="1" fill="hold">
                                          <p:stCondLst>
                                            <p:cond delay="0"/>
                                          </p:stCondLst>
                                        </p:cTn>
                                        <p:tgtEl>
                                          <p:spTgt spid="1049160">
                                            <p:txEl>
                                              <p:pRg st="0" end="0"/>
                                            </p:txEl>
                                          </p:spTgt>
                                        </p:tgtEl>
                                        <p:attrNameLst>
                                          <p:attrName>style.visibility</p:attrName>
                                        </p:attrNameLst>
                                      </p:cBhvr>
                                      <p:to>
                                        <p:strVal val="visible"/>
                                      </p:to>
                                    </p:set>
                                    <p:anim calcmode="lin" valueType="num">
                                      <p:cBhvr>
                                        <p:cTn id="44" dur="300" fill="hold"/>
                                        <p:tgtEl>
                                          <p:spTgt spid="1049160">
                                            <p:txEl>
                                              <p:pRg st="0" end="0"/>
                                            </p:txEl>
                                          </p:spTgt>
                                        </p:tgtEl>
                                        <p:attrNameLst>
                                          <p:attrName>ppt_w</p:attrName>
                                        </p:attrNameLst>
                                      </p:cBhvr>
                                      <p:tavLst>
                                        <p:tav tm="0">
                                          <p:val>
                                            <p:fltVal val="0.0"/>
                                          </p:val>
                                        </p:tav>
                                        <p:tav tm="100000">
                                          <p:val>
                                            <p:strVal val="#ppt_w"/>
                                          </p:val>
                                        </p:tav>
                                      </p:tavLst>
                                    </p:anim>
                                    <p:anim calcmode="lin" valueType="num">
                                      <p:cBhvr>
                                        <p:cTn id="45" dur="300" fill="hold"/>
                                        <p:tgtEl>
                                          <p:spTgt spid="1049160">
                                            <p:txEl>
                                              <p:pRg st="0" end="0"/>
                                            </p:txEl>
                                          </p:spTgt>
                                        </p:tgtEl>
                                        <p:attrNameLst>
                                          <p:attrName>ppt_h</p:attrName>
                                        </p:attrNameLst>
                                      </p:cBhvr>
                                      <p:tavLst>
                                        <p:tav tm="0">
                                          <p:val>
                                            <p:fltVal val="0.0"/>
                                          </p:val>
                                        </p:tav>
                                        <p:tav tm="100000">
                                          <p:val>
                                            <p:strVal val="#ppt_h"/>
                                          </p:val>
                                        </p:tav>
                                      </p:tavLst>
                                    </p:anim>
                                    <p:animEffect transition="in" filter="fade">
                                      <p:cBhvr>
                                        <p:cTn id="46" dur="300"/>
                                        <p:tgtEl>
                                          <p:spTgt spid="1049160">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1049161">
                                            <p:txEl>
                                              <p:pRg st="0" end="0"/>
                                            </p:txEl>
                                          </p:spTgt>
                                        </p:tgtEl>
                                        <p:attrNameLst>
                                          <p:attrName>style.visibility</p:attrName>
                                        </p:attrNameLst>
                                      </p:cBhvr>
                                      <p:to>
                                        <p:strVal val="visible"/>
                                      </p:to>
                                    </p:set>
                                    <p:animEffect transition="in" filter="fade">
                                      <p:cBhvr>
                                        <p:cTn id="49" dur="500"/>
                                        <p:tgtEl>
                                          <p:spTgt spid="1049161">
                                            <p:txEl>
                                              <p:pRg st="0" end="0"/>
                                            </p:txEl>
                                          </p:spTgt>
                                        </p:tgtEl>
                                      </p:cBhvr>
                                    </p:animEffect>
                                    <p:anim calcmode="lin" valueType="num">
                                      <p:cBhvr>
                                        <p:cTn id="50" dur="500" fill="hold"/>
                                        <p:tgtEl>
                                          <p:spTgt spid="1049161">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1049161">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1049162">
                                            <p:txEl>
                                              <p:pRg st="0" end="0"/>
                                            </p:txEl>
                                          </p:spTgt>
                                        </p:tgtEl>
                                        <p:attrNameLst>
                                          <p:attrName>style.visibility</p:attrName>
                                        </p:attrNameLst>
                                      </p:cBhvr>
                                      <p:to>
                                        <p:strVal val="visible"/>
                                      </p:to>
                                    </p:set>
                                    <p:animEffect transition="in" filter="fade">
                                      <p:cBhvr>
                                        <p:cTn id="54" dur="500"/>
                                        <p:tgtEl>
                                          <p:spTgt spid="1049162">
                                            <p:txEl>
                                              <p:pRg st="0" end="0"/>
                                            </p:txEl>
                                          </p:spTgt>
                                        </p:tgtEl>
                                      </p:cBhvr>
                                    </p:animEffect>
                                  </p:childTnLst>
                                </p:cTn>
                              </p:par>
                            </p:childTnLst>
                          </p:cTn>
                        </p:par>
                        <p:par>
                          <p:cTn id="55" fill="hold">
                            <p:stCondLst>
                              <p:cond delay="2700"/>
                            </p:stCondLst>
                            <p:childTnLst>
                              <p:par>
                                <p:cTn id="56" presetID="53" presetClass="entr" presetSubtype="16" fill="hold" grpId="0" nodeType="afterEffect">
                                  <p:stCondLst>
                                    <p:cond delay="0"/>
                                  </p:stCondLst>
                                  <p:childTnLst>
                                    <p:set>
                                      <p:cBhvr>
                                        <p:cTn id="57" dur="1" fill="hold">
                                          <p:stCondLst>
                                            <p:cond delay="0"/>
                                          </p:stCondLst>
                                        </p:cTn>
                                        <p:tgtEl>
                                          <p:spTgt spid="1049163"/>
                                        </p:tgtEl>
                                        <p:attrNameLst>
                                          <p:attrName>style.visibility</p:attrName>
                                        </p:attrNameLst>
                                      </p:cBhvr>
                                      <p:to>
                                        <p:strVal val="visible"/>
                                      </p:to>
                                    </p:set>
                                    <p:anim calcmode="lin" valueType="num">
                                      <p:cBhvr>
                                        <p:cTn id="58" dur="400" fill="hold"/>
                                        <p:tgtEl>
                                          <p:spTgt spid="1049163"/>
                                        </p:tgtEl>
                                        <p:attrNameLst>
                                          <p:attrName>ppt_w</p:attrName>
                                        </p:attrNameLst>
                                      </p:cBhvr>
                                      <p:tavLst>
                                        <p:tav tm="0">
                                          <p:val>
                                            <p:fltVal val="0.0"/>
                                          </p:val>
                                        </p:tav>
                                        <p:tav tm="100000">
                                          <p:val>
                                            <p:strVal val="#ppt_w"/>
                                          </p:val>
                                        </p:tav>
                                      </p:tavLst>
                                    </p:anim>
                                    <p:anim calcmode="lin" valueType="num">
                                      <p:cBhvr>
                                        <p:cTn id="59" dur="400" fill="hold"/>
                                        <p:tgtEl>
                                          <p:spTgt spid="1049163"/>
                                        </p:tgtEl>
                                        <p:attrNameLst>
                                          <p:attrName>ppt_h</p:attrName>
                                        </p:attrNameLst>
                                      </p:cBhvr>
                                      <p:tavLst>
                                        <p:tav tm="0">
                                          <p:val>
                                            <p:fltVal val="0.0"/>
                                          </p:val>
                                        </p:tav>
                                        <p:tav tm="100000">
                                          <p:val>
                                            <p:strVal val="#ppt_h"/>
                                          </p:val>
                                        </p:tav>
                                      </p:tavLst>
                                    </p:anim>
                                    <p:animEffect transition="in" filter="fade">
                                      <p:cBhvr>
                                        <p:cTn id="60" dur="400"/>
                                        <p:tgtEl>
                                          <p:spTgt spid="1049163"/>
                                        </p:tgtEl>
                                      </p:cBhvr>
                                    </p:animEffect>
                                  </p:childTnLst>
                                </p:cTn>
                              </p:par>
                            </p:childTnLst>
                          </p:cTn>
                        </p:par>
                        <p:par>
                          <p:cTn id="61" fill="hold">
                            <p:stCondLst>
                              <p:cond delay="3200"/>
                            </p:stCondLst>
                            <p:childTnLst>
                              <p:par>
                                <p:cTn id="62" presetID="53" presetClass="entr" presetSubtype="16" fill="hold" grpId="0" nodeType="afterEffect">
                                  <p:stCondLst>
                                    <p:cond delay="0"/>
                                  </p:stCondLst>
                                  <p:childTnLst>
                                    <p:set>
                                      <p:cBhvr>
                                        <p:cTn id="63" dur="1" fill="hold">
                                          <p:stCondLst>
                                            <p:cond delay="0"/>
                                          </p:stCondLst>
                                        </p:cTn>
                                        <p:tgtEl>
                                          <p:spTgt spid="1049164">
                                            <p:txEl>
                                              <p:pRg st="0" end="0"/>
                                            </p:txEl>
                                          </p:spTgt>
                                        </p:tgtEl>
                                        <p:attrNameLst>
                                          <p:attrName>style.visibility</p:attrName>
                                        </p:attrNameLst>
                                      </p:cBhvr>
                                      <p:to>
                                        <p:strVal val="visible"/>
                                      </p:to>
                                    </p:set>
                                    <p:anim calcmode="lin" valueType="num">
                                      <p:cBhvr>
                                        <p:cTn id="64" dur="300" fill="hold"/>
                                        <p:tgtEl>
                                          <p:spTgt spid="1049164">
                                            <p:txEl>
                                              <p:pRg st="0" end="0"/>
                                            </p:txEl>
                                          </p:spTgt>
                                        </p:tgtEl>
                                        <p:attrNameLst>
                                          <p:attrName>ppt_w</p:attrName>
                                        </p:attrNameLst>
                                      </p:cBhvr>
                                      <p:tavLst>
                                        <p:tav tm="0">
                                          <p:val>
                                            <p:fltVal val="0.0"/>
                                          </p:val>
                                        </p:tav>
                                        <p:tav tm="100000">
                                          <p:val>
                                            <p:strVal val="#ppt_w"/>
                                          </p:val>
                                        </p:tav>
                                      </p:tavLst>
                                    </p:anim>
                                    <p:anim calcmode="lin" valueType="num">
                                      <p:cBhvr>
                                        <p:cTn id="65" dur="300" fill="hold"/>
                                        <p:tgtEl>
                                          <p:spTgt spid="1049164">
                                            <p:txEl>
                                              <p:pRg st="0" end="0"/>
                                            </p:txEl>
                                          </p:spTgt>
                                        </p:tgtEl>
                                        <p:attrNameLst>
                                          <p:attrName>ppt_h</p:attrName>
                                        </p:attrNameLst>
                                      </p:cBhvr>
                                      <p:tavLst>
                                        <p:tav tm="0">
                                          <p:val>
                                            <p:fltVal val="0.0"/>
                                          </p:val>
                                        </p:tav>
                                        <p:tav tm="100000">
                                          <p:val>
                                            <p:strVal val="#ppt_h"/>
                                          </p:val>
                                        </p:tav>
                                      </p:tavLst>
                                    </p:anim>
                                    <p:animEffect transition="in" filter="fade">
                                      <p:cBhvr>
                                        <p:cTn id="66" dur="300"/>
                                        <p:tgtEl>
                                          <p:spTgt spid="1049164">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1049165">
                                            <p:txEl>
                                              <p:pRg st="0" end="0"/>
                                            </p:txEl>
                                          </p:spTgt>
                                        </p:tgtEl>
                                        <p:attrNameLst>
                                          <p:attrName>style.visibility</p:attrName>
                                        </p:attrNameLst>
                                      </p:cBhvr>
                                      <p:to>
                                        <p:strVal val="visible"/>
                                      </p:to>
                                    </p:set>
                                    <p:animEffect transition="in" filter="fade">
                                      <p:cBhvr>
                                        <p:cTn id="69" dur="500"/>
                                        <p:tgtEl>
                                          <p:spTgt spid="1049165">
                                            <p:txEl>
                                              <p:pRg st="0" end="0"/>
                                            </p:txEl>
                                          </p:spTgt>
                                        </p:tgtEl>
                                      </p:cBhvr>
                                    </p:animEffect>
                                    <p:anim calcmode="lin" valueType="num">
                                      <p:cBhvr>
                                        <p:cTn id="70" dur="500" fill="hold"/>
                                        <p:tgtEl>
                                          <p:spTgt spid="1049165">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1049165">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1049166">
                                            <p:txEl>
                                              <p:pRg st="0" end="0"/>
                                            </p:txEl>
                                          </p:spTgt>
                                        </p:tgtEl>
                                        <p:attrNameLst>
                                          <p:attrName>style.visibility</p:attrName>
                                        </p:attrNameLst>
                                      </p:cBhvr>
                                      <p:to>
                                        <p:strVal val="visible"/>
                                      </p:to>
                                    </p:set>
                                    <p:animEffect transition="in" filter="fade">
                                      <p:cBhvr>
                                        <p:cTn id="74" dur="500"/>
                                        <p:tgtEl>
                                          <p:spTgt spid="1049166">
                                            <p:txEl>
                                              <p:pRg st="0" end="0"/>
                                            </p:txEl>
                                          </p:spTgt>
                                        </p:tgtEl>
                                      </p:cBhvr>
                                    </p:animEffect>
                                  </p:childTnLst>
                                </p:cTn>
                              </p:par>
                            </p:childTnLst>
                          </p:cTn>
                        </p:par>
                        <p:par>
                          <p:cTn id="75" fill="hold">
                            <p:stCondLst>
                              <p:cond delay="3700"/>
                            </p:stCondLst>
                            <p:childTnLst>
                              <p:par>
                                <p:cTn id="76" presetID="53" presetClass="entr" presetSubtype="16" fill="hold" grpId="0" nodeType="afterEffect">
                                  <p:stCondLst>
                                    <p:cond delay="0"/>
                                  </p:stCondLst>
                                  <p:childTnLst>
                                    <p:set>
                                      <p:cBhvr>
                                        <p:cTn id="77" dur="1" fill="hold">
                                          <p:stCondLst>
                                            <p:cond delay="0"/>
                                          </p:stCondLst>
                                        </p:cTn>
                                        <p:tgtEl>
                                          <p:spTgt spid="1049167"/>
                                        </p:tgtEl>
                                        <p:attrNameLst>
                                          <p:attrName>style.visibility</p:attrName>
                                        </p:attrNameLst>
                                      </p:cBhvr>
                                      <p:to>
                                        <p:strVal val="visible"/>
                                      </p:to>
                                    </p:set>
                                    <p:anim calcmode="lin" valueType="num">
                                      <p:cBhvr>
                                        <p:cTn id="78" dur="400" fill="hold"/>
                                        <p:tgtEl>
                                          <p:spTgt spid="1049167"/>
                                        </p:tgtEl>
                                        <p:attrNameLst>
                                          <p:attrName>ppt_w</p:attrName>
                                        </p:attrNameLst>
                                      </p:cBhvr>
                                      <p:tavLst>
                                        <p:tav tm="0">
                                          <p:val>
                                            <p:fltVal val="0.0"/>
                                          </p:val>
                                        </p:tav>
                                        <p:tav tm="100000">
                                          <p:val>
                                            <p:strVal val="#ppt_w"/>
                                          </p:val>
                                        </p:tav>
                                      </p:tavLst>
                                    </p:anim>
                                    <p:anim calcmode="lin" valueType="num">
                                      <p:cBhvr>
                                        <p:cTn id="79" dur="400" fill="hold"/>
                                        <p:tgtEl>
                                          <p:spTgt spid="1049167"/>
                                        </p:tgtEl>
                                        <p:attrNameLst>
                                          <p:attrName>ppt_h</p:attrName>
                                        </p:attrNameLst>
                                      </p:cBhvr>
                                      <p:tavLst>
                                        <p:tav tm="0">
                                          <p:val>
                                            <p:fltVal val="0.0"/>
                                          </p:val>
                                        </p:tav>
                                        <p:tav tm="100000">
                                          <p:val>
                                            <p:strVal val="#ppt_h"/>
                                          </p:val>
                                        </p:tav>
                                      </p:tavLst>
                                    </p:anim>
                                    <p:animEffect transition="in" filter="fade">
                                      <p:cBhvr>
                                        <p:cTn id="80" dur="400"/>
                                        <p:tgtEl>
                                          <p:spTgt spid="1049167"/>
                                        </p:tgtEl>
                                      </p:cBhvr>
                                    </p:animEffect>
                                  </p:childTnLst>
                                </p:cTn>
                              </p:par>
                            </p:childTnLst>
                          </p:cTn>
                        </p:par>
                        <p:par>
                          <p:cTn id="81" fill="hold">
                            <p:stCondLst>
                              <p:cond delay="4200"/>
                            </p:stCondLst>
                            <p:childTnLst>
                              <p:par>
                                <p:cTn id="82" presetID="53" presetClass="entr" presetSubtype="16" fill="hold" grpId="0" nodeType="afterEffect">
                                  <p:stCondLst>
                                    <p:cond delay="0"/>
                                  </p:stCondLst>
                                  <p:childTnLst>
                                    <p:set>
                                      <p:cBhvr>
                                        <p:cTn id="83" dur="1" fill="hold">
                                          <p:stCondLst>
                                            <p:cond delay="0"/>
                                          </p:stCondLst>
                                        </p:cTn>
                                        <p:tgtEl>
                                          <p:spTgt spid="1049168">
                                            <p:txEl>
                                              <p:pRg st="0" end="0"/>
                                            </p:txEl>
                                          </p:spTgt>
                                        </p:tgtEl>
                                        <p:attrNameLst>
                                          <p:attrName>style.visibility</p:attrName>
                                        </p:attrNameLst>
                                      </p:cBhvr>
                                      <p:to>
                                        <p:strVal val="visible"/>
                                      </p:to>
                                    </p:set>
                                    <p:anim calcmode="lin" valueType="num">
                                      <p:cBhvr>
                                        <p:cTn id="84" dur="300" fill="hold"/>
                                        <p:tgtEl>
                                          <p:spTgt spid="1049168">
                                            <p:txEl>
                                              <p:pRg st="0" end="0"/>
                                            </p:txEl>
                                          </p:spTgt>
                                        </p:tgtEl>
                                        <p:attrNameLst>
                                          <p:attrName>ppt_w</p:attrName>
                                        </p:attrNameLst>
                                      </p:cBhvr>
                                      <p:tavLst>
                                        <p:tav tm="0">
                                          <p:val>
                                            <p:fltVal val="0.0"/>
                                          </p:val>
                                        </p:tav>
                                        <p:tav tm="100000">
                                          <p:val>
                                            <p:strVal val="#ppt_w"/>
                                          </p:val>
                                        </p:tav>
                                      </p:tavLst>
                                    </p:anim>
                                    <p:anim calcmode="lin" valueType="num">
                                      <p:cBhvr>
                                        <p:cTn id="85" dur="300" fill="hold"/>
                                        <p:tgtEl>
                                          <p:spTgt spid="1049168">
                                            <p:txEl>
                                              <p:pRg st="0" end="0"/>
                                            </p:txEl>
                                          </p:spTgt>
                                        </p:tgtEl>
                                        <p:attrNameLst>
                                          <p:attrName>ppt_h</p:attrName>
                                        </p:attrNameLst>
                                      </p:cBhvr>
                                      <p:tavLst>
                                        <p:tav tm="0">
                                          <p:val>
                                            <p:fltVal val="0.0"/>
                                          </p:val>
                                        </p:tav>
                                        <p:tav tm="100000">
                                          <p:val>
                                            <p:strVal val="#ppt_h"/>
                                          </p:val>
                                        </p:tav>
                                      </p:tavLst>
                                    </p:anim>
                                    <p:animEffect transition="in" filter="fade">
                                      <p:cBhvr>
                                        <p:cTn id="86" dur="300"/>
                                        <p:tgtEl>
                                          <p:spTgt spid="1049168">
                                            <p:txEl>
                                              <p:pRg st="0" end="0"/>
                                            </p:txEl>
                                          </p:spTgt>
                                        </p:tgtEl>
                                      </p:cBhvr>
                                    </p:animEffect>
                                  </p:childTnLst>
                                </p:cTn>
                              </p:par>
                              <p:par>
                                <p:cTn id="87" presetID="42" presetClass="entr" presetSubtype="0" fill="hold" grpId="0" nodeType="withEffect">
                                  <p:stCondLst>
                                    <p:cond delay="200"/>
                                  </p:stCondLst>
                                  <p:childTnLst>
                                    <p:set>
                                      <p:cBhvr>
                                        <p:cTn id="88" dur="1" fill="hold">
                                          <p:stCondLst>
                                            <p:cond delay="0"/>
                                          </p:stCondLst>
                                        </p:cTn>
                                        <p:tgtEl>
                                          <p:spTgt spid="1049169">
                                            <p:txEl>
                                              <p:pRg st="0" end="0"/>
                                            </p:txEl>
                                          </p:spTgt>
                                        </p:tgtEl>
                                        <p:attrNameLst>
                                          <p:attrName>style.visibility</p:attrName>
                                        </p:attrNameLst>
                                      </p:cBhvr>
                                      <p:to>
                                        <p:strVal val="visible"/>
                                      </p:to>
                                    </p:set>
                                    <p:animEffect transition="in" filter="fade">
                                      <p:cBhvr>
                                        <p:cTn id="89" dur="500"/>
                                        <p:tgtEl>
                                          <p:spTgt spid="1049169">
                                            <p:txEl>
                                              <p:pRg st="0" end="0"/>
                                            </p:txEl>
                                          </p:spTgt>
                                        </p:tgtEl>
                                      </p:cBhvr>
                                    </p:animEffect>
                                    <p:anim calcmode="lin" valueType="num">
                                      <p:cBhvr>
                                        <p:cTn id="90" dur="500" fill="hold"/>
                                        <p:tgtEl>
                                          <p:spTgt spid="1049169">
                                            <p:txEl>
                                              <p:pRg st="0" end="0"/>
                                            </p:txEl>
                                          </p:spTgt>
                                        </p:tgtEl>
                                        <p:attrNameLst>
                                          <p:attrName>ppt_x</p:attrName>
                                        </p:attrNameLst>
                                      </p:cBhvr>
                                      <p:tavLst>
                                        <p:tav tm="0">
                                          <p:val>
                                            <p:strVal val="#ppt_x"/>
                                          </p:val>
                                        </p:tav>
                                        <p:tav tm="100000">
                                          <p:val>
                                            <p:strVal val="#ppt_x"/>
                                          </p:val>
                                        </p:tav>
                                      </p:tavLst>
                                    </p:anim>
                                    <p:anim calcmode="lin" valueType="num">
                                      <p:cBhvr>
                                        <p:cTn id="91" dur="500" fill="hold"/>
                                        <p:tgtEl>
                                          <p:spTgt spid="1049169">
                                            <p:txEl>
                                              <p:pRg st="0" end="0"/>
                                            </p:txEl>
                                          </p:spTgt>
                                        </p:tgtEl>
                                        <p:attrNameLst>
                                          <p:attrName>ppt_y</p:attrName>
                                        </p:attrNameLst>
                                      </p:cBhvr>
                                      <p:tavLst>
                                        <p:tav tm="0">
                                          <p:val>
                                            <p:strVal val="#ppt_y+.1"/>
                                          </p:val>
                                        </p:tav>
                                        <p:tav tm="100000">
                                          <p:val>
                                            <p:strVal val="#ppt_y"/>
                                          </p:val>
                                        </p:tav>
                                      </p:tavLst>
                                    </p:anim>
                                  </p:childTnLst>
                                </p:cTn>
                              </p:par>
                              <p:par>
                                <p:cTn id="92" presetID="10" presetClass="entr" presetSubtype="0" fill="hold" grpId="0" nodeType="withEffect">
                                  <p:stCondLst>
                                    <p:cond delay="800"/>
                                  </p:stCondLst>
                                  <p:childTnLst>
                                    <p:set>
                                      <p:cBhvr>
                                        <p:cTn id="93" dur="1" fill="hold">
                                          <p:stCondLst>
                                            <p:cond delay="0"/>
                                          </p:stCondLst>
                                        </p:cTn>
                                        <p:tgtEl>
                                          <p:spTgt spid="1049170">
                                            <p:txEl>
                                              <p:pRg st="0" end="0"/>
                                            </p:txEl>
                                          </p:spTgt>
                                        </p:tgtEl>
                                        <p:attrNameLst>
                                          <p:attrName>style.visibility</p:attrName>
                                        </p:attrNameLst>
                                      </p:cBhvr>
                                      <p:to>
                                        <p:strVal val="visible"/>
                                      </p:to>
                                    </p:set>
                                    <p:animEffect transition="in" filter="fade">
                                      <p:cBhvr>
                                        <p:cTn id="94" dur="500"/>
                                        <p:tgtEl>
                                          <p:spTgt spid="1049170">
                                            <p:txEl>
                                              <p:pRg st="0" end="0"/>
                                            </p:txEl>
                                          </p:spTgt>
                                        </p:tgtEl>
                                      </p:cBhvr>
                                    </p:animEffect>
                                  </p:childTnLst>
                                </p:cTn>
                              </p:par>
                            </p:childTnLst>
                          </p:cTn>
                        </p:par>
                        <p:par>
                          <p:cTn id="95" fill="hold">
                            <p:stCondLst>
                              <p:cond delay="4700"/>
                            </p:stCondLst>
                            <p:childTnLst>
                              <p:par>
                                <p:cTn id="96" presetID="53" presetClass="entr" presetSubtype="16" fill="hold" grpId="0" nodeType="afterEffect">
                                  <p:stCondLst>
                                    <p:cond delay="0"/>
                                  </p:stCondLst>
                                  <p:childTnLst>
                                    <p:set>
                                      <p:cBhvr>
                                        <p:cTn id="97" dur="1" fill="hold">
                                          <p:stCondLst>
                                            <p:cond delay="0"/>
                                          </p:stCondLst>
                                        </p:cTn>
                                        <p:tgtEl>
                                          <p:spTgt spid="1049171"/>
                                        </p:tgtEl>
                                        <p:attrNameLst>
                                          <p:attrName>style.visibility</p:attrName>
                                        </p:attrNameLst>
                                      </p:cBhvr>
                                      <p:to>
                                        <p:strVal val="visible"/>
                                      </p:to>
                                    </p:set>
                                    <p:anim calcmode="lin" valueType="num">
                                      <p:cBhvr>
                                        <p:cTn id="98" dur="400" fill="hold"/>
                                        <p:tgtEl>
                                          <p:spTgt spid="1049171"/>
                                        </p:tgtEl>
                                        <p:attrNameLst>
                                          <p:attrName>ppt_w</p:attrName>
                                        </p:attrNameLst>
                                      </p:cBhvr>
                                      <p:tavLst>
                                        <p:tav tm="0">
                                          <p:val>
                                            <p:fltVal val="0.0"/>
                                          </p:val>
                                        </p:tav>
                                        <p:tav tm="100000">
                                          <p:val>
                                            <p:strVal val="#ppt_w"/>
                                          </p:val>
                                        </p:tav>
                                      </p:tavLst>
                                    </p:anim>
                                    <p:anim calcmode="lin" valueType="num">
                                      <p:cBhvr>
                                        <p:cTn id="99" dur="400" fill="hold"/>
                                        <p:tgtEl>
                                          <p:spTgt spid="1049171"/>
                                        </p:tgtEl>
                                        <p:attrNameLst>
                                          <p:attrName>ppt_h</p:attrName>
                                        </p:attrNameLst>
                                      </p:cBhvr>
                                      <p:tavLst>
                                        <p:tav tm="0">
                                          <p:val>
                                            <p:fltVal val="0.0"/>
                                          </p:val>
                                        </p:tav>
                                        <p:tav tm="100000">
                                          <p:val>
                                            <p:strVal val="#ppt_h"/>
                                          </p:val>
                                        </p:tav>
                                      </p:tavLst>
                                    </p:anim>
                                    <p:animEffect transition="in" filter="fade">
                                      <p:cBhvr>
                                        <p:cTn id="100" dur="400"/>
                                        <p:tgtEl>
                                          <p:spTgt spid="1049171"/>
                                        </p:tgtEl>
                                      </p:cBhvr>
                                    </p:animEffect>
                                  </p:childTnLst>
                                </p:cTn>
                              </p:par>
                            </p:childTnLst>
                          </p:cTn>
                        </p:par>
                        <p:par>
                          <p:cTn id="101" fill="hold">
                            <p:stCondLst>
                              <p:cond delay="5200"/>
                            </p:stCondLst>
                            <p:childTnLst>
                              <p:par>
                                <p:cTn id="102" presetID="53" presetClass="entr" presetSubtype="16" fill="hold" grpId="0" nodeType="afterEffect">
                                  <p:stCondLst>
                                    <p:cond delay="0"/>
                                  </p:stCondLst>
                                  <p:childTnLst>
                                    <p:set>
                                      <p:cBhvr>
                                        <p:cTn id="103" dur="1" fill="hold">
                                          <p:stCondLst>
                                            <p:cond delay="0"/>
                                          </p:stCondLst>
                                        </p:cTn>
                                        <p:tgtEl>
                                          <p:spTgt spid="1049172">
                                            <p:txEl>
                                              <p:pRg st="0" end="0"/>
                                            </p:txEl>
                                          </p:spTgt>
                                        </p:tgtEl>
                                        <p:attrNameLst>
                                          <p:attrName>style.visibility</p:attrName>
                                        </p:attrNameLst>
                                      </p:cBhvr>
                                      <p:to>
                                        <p:strVal val="visible"/>
                                      </p:to>
                                    </p:set>
                                    <p:anim calcmode="lin" valueType="num">
                                      <p:cBhvr>
                                        <p:cTn id="104" dur="300" fill="hold"/>
                                        <p:tgtEl>
                                          <p:spTgt spid="1049172">
                                            <p:txEl>
                                              <p:pRg st="0" end="0"/>
                                            </p:txEl>
                                          </p:spTgt>
                                        </p:tgtEl>
                                        <p:attrNameLst>
                                          <p:attrName>ppt_w</p:attrName>
                                        </p:attrNameLst>
                                      </p:cBhvr>
                                      <p:tavLst>
                                        <p:tav tm="0">
                                          <p:val>
                                            <p:fltVal val="0.0"/>
                                          </p:val>
                                        </p:tav>
                                        <p:tav tm="100000">
                                          <p:val>
                                            <p:strVal val="#ppt_w"/>
                                          </p:val>
                                        </p:tav>
                                      </p:tavLst>
                                    </p:anim>
                                    <p:anim calcmode="lin" valueType="num">
                                      <p:cBhvr>
                                        <p:cTn id="105" dur="300" fill="hold"/>
                                        <p:tgtEl>
                                          <p:spTgt spid="1049172">
                                            <p:txEl>
                                              <p:pRg st="0" end="0"/>
                                            </p:txEl>
                                          </p:spTgt>
                                        </p:tgtEl>
                                        <p:attrNameLst>
                                          <p:attrName>ppt_h</p:attrName>
                                        </p:attrNameLst>
                                      </p:cBhvr>
                                      <p:tavLst>
                                        <p:tav tm="0">
                                          <p:val>
                                            <p:fltVal val="0.0"/>
                                          </p:val>
                                        </p:tav>
                                        <p:tav tm="100000">
                                          <p:val>
                                            <p:strVal val="#ppt_h"/>
                                          </p:val>
                                        </p:tav>
                                      </p:tavLst>
                                    </p:anim>
                                    <p:animEffect transition="in" filter="fade">
                                      <p:cBhvr>
                                        <p:cTn id="106" dur="300"/>
                                        <p:tgtEl>
                                          <p:spTgt spid="1049172">
                                            <p:txEl>
                                              <p:pRg st="0" end="0"/>
                                            </p:txEl>
                                          </p:spTgt>
                                        </p:tgtEl>
                                      </p:cBhvr>
                                    </p:animEffect>
                                  </p:childTnLst>
                                </p:cTn>
                              </p:par>
                              <p:par>
                                <p:cTn id="107" presetID="42" presetClass="entr" presetSubtype="0" fill="hold" grpId="0" nodeType="withEffect">
                                  <p:stCondLst>
                                    <p:cond delay="200"/>
                                  </p:stCondLst>
                                  <p:childTnLst>
                                    <p:set>
                                      <p:cBhvr>
                                        <p:cTn id="108" dur="1" fill="hold">
                                          <p:stCondLst>
                                            <p:cond delay="0"/>
                                          </p:stCondLst>
                                        </p:cTn>
                                        <p:tgtEl>
                                          <p:spTgt spid="1049173">
                                            <p:txEl>
                                              <p:pRg st="0" end="0"/>
                                            </p:txEl>
                                          </p:spTgt>
                                        </p:tgtEl>
                                        <p:attrNameLst>
                                          <p:attrName>style.visibility</p:attrName>
                                        </p:attrNameLst>
                                      </p:cBhvr>
                                      <p:to>
                                        <p:strVal val="visible"/>
                                      </p:to>
                                    </p:set>
                                    <p:animEffect transition="in" filter="fade">
                                      <p:cBhvr>
                                        <p:cTn id="109" dur="500"/>
                                        <p:tgtEl>
                                          <p:spTgt spid="1049173">
                                            <p:txEl>
                                              <p:pRg st="0" end="0"/>
                                            </p:txEl>
                                          </p:spTgt>
                                        </p:tgtEl>
                                      </p:cBhvr>
                                    </p:animEffect>
                                    <p:anim calcmode="lin" valueType="num">
                                      <p:cBhvr>
                                        <p:cTn id="110" dur="500" fill="hold"/>
                                        <p:tgtEl>
                                          <p:spTgt spid="1049173">
                                            <p:txEl>
                                              <p:pRg st="0" end="0"/>
                                            </p:txEl>
                                          </p:spTgt>
                                        </p:tgtEl>
                                        <p:attrNameLst>
                                          <p:attrName>ppt_x</p:attrName>
                                        </p:attrNameLst>
                                      </p:cBhvr>
                                      <p:tavLst>
                                        <p:tav tm="0">
                                          <p:val>
                                            <p:strVal val="#ppt_x"/>
                                          </p:val>
                                        </p:tav>
                                        <p:tav tm="100000">
                                          <p:val>
                                            <p:strVal val="#ppt_x"/>
                                          </p:val>
                                        </p:tav>
                                      </p:tavLst>
                                    </p:anim>
                                    <p:anim calcmode="lin" valueType="num">
                                      <p:cBhvr>
                                        <p:cTn id="111" dur="500" fill="hold"/>
                                        <p:tgtEl>
                                          <p:spTgt spid="1049173">
                                            <p:txEl>
                                              <p:pRg st="0" end="0"/>
                                            </p:txEl>
                                          </p:spTgt>
                                        </p:tgtEl>
                                        <p:attrNameLst>
                                          <p:attrName>ppt_y</p:attrName>
                                        </p:attrNameLst>
                                      </p:cBhvr>
                                      <p:tavLst>
                                        <p:tav tm="0">
                                          <p:val>
                                            <p:strVal val="#ppt_y+.1"/>
                                          </p:val>
                                        </p:tav>
                                        <p:tav tm="100000">
                                          <p:val>
                                            <p:strVal val="#ppt_y"/>
                                          </p:val>
                                        </p:tav>
                                      </p:tavLst>
                                    </p:anim>
                                  </p:childTnLst>
                                </p:cTn>
                              </p:par>
                              <p:par>
                                <p:cTn id="112" presetID="10" presetClass="entr" presetSubtype="0" fill="hold" grpId="0" nodeType="withEffect">
                                  <p:stCondLst>
                                    <p:cond delay="800"/>
                                  </p:stCondLst>
                                  <p:childTnLst>
                                    <p:set>
                                      <p:cBhvr>
                                        <p:cTn id="113" dur="1" fill="hold">
                                          <p:stCondLst>
                                            <p:cond delay="0"/>
                                          </p:stCondLst>
                                        </p:cTn>
                                        <p:tgtEl>
                                          <p:spTgt spid="1049174">
                                            <p:txEl>
                                              <p:pRg st="0" end="0"/>
                                            </p:txEl>
                                          </p:spTgt>
                                        </p:tgtEl>
                                        <p:attrNameLst>
                                          <p:attrName>style.visibility</p:attrName>
                                        </p:attrNameLst>
                                      </p:cBhvr>
                                      <p:to>
                                        <p:strVal val="visible"/>
                                      </p:to>
                                    </p:set>
                                    <p:animEffect transition="in" filter="fade">
                                      <p:cBhvr>
                                        <p:cTn id="114" dur="500"/>
                                        <p:tgtEl>
                                          <p:spTgt spid="1049174">
                                            <p:txEl>
                                              <p:pRg st="0" end="0"/>
                                            </p:txEl>
                                          </p:spTgt>
                                        </p:tgtEl>
                                      </p:cBhvr>
                                    </p:animEffect>
                                  </p:childTnLst>
                                </p:cTn>
                              </p:par>
                            </p:childTnLst>
                          </p:cTn>
                        </p:par>
                        <p:par>
                          <p:cTn id="115" fill="hold">
                            <p:stCondLst>
                              <p:cond delay="5700"/>
                            </p:stCondLst>
                            <p:childTnLst>
                              <p:par>
                                <p:cTn id="116" presetID="53" presetClass="entr" presetSubtype="16" fill="hold" grpId="0" nodeType="afterEffect">
                                  <p:stCondLst>
                                    <p:cond delay="0"/>
                                  </p:stCondLst>
                                  <p:childTnLst>
                                    <p:set>
                                      <p:cBhvr>
                                        <p:cTn id="117" dur="1" fill="hold">
                                          <p:stCondLst>
                                            <p:cond delay="0"/>
                                          </p:stCondLst>
                                        </p:cTn>
                                        <p:tgtEl>
                                          <p:spTgt spid="1049175"/>
                                        </p:tgtEl>
                                        <p:attrNameLst>
                                          <p:attrName>style.visibility</p:attrName>
                                        </p:attrNameLst>
                                      </p:cBhvr>
                                      <p:to>
                                        <p:strVal val="visible"/>
                                      </p:to>
                                    </p:set>
                                    <p:anim calcmode="lin" valueType="num">
                                      <p:cBhvr>
                                        <p:cTn id="118" dur="400" fill="hold"/>
                                        <p:tgtEl>
                                          <p:spTgt spid="1049175"/>
                                        </p:tgtEl>
                                        <p:attrNameLst>
                                          <p:attrName>ppt_w</p:attrName>
                                        </p:attrNameLst>
                                      </p:cBhvr>
                                      <p:tavLst>
                                        <p:tav tm="0">
                                          <p:val>
                                            <p:fltVal val="0.0"/>
                                          </p:val>
                                        </p:tav>
                                        <p:tav tm="100000">
                                          <p:val>
                                            <p:strVal val="#ppt_w"/>
                                          </p:val>
                                        </p:tav>
                                      </p:tavLst>
                                    </p:anim>
                                    <p:anim calcmode="lin" valueType="num">
                                      <p:cBhvr>
                                        <p:cTn id="119" dur="400" fill="hold"/>
                                        <p:tgtEl>
                                          <p:spTgt spid="1049175"/>
                                        </p:tgtEl>
                                        <p:attrNameLst>
                                          <p:attrName>ppt_h</p:attrName>
                                        </p:attrNameLst>
                                      </p:cBhvr>
                                      <p:tavLst>
                                        <p:tav tm="0">
                                          <p:val>
                                            <p:fltVal val="0.0"/>
                                          </p:val>
                                        </p:tav>
                                        <p:tav tm="100000">
                                          <p:val>
                                            <p:strVal val="#ppt_h"/>
                                          </p:val>
                                        </p:tav>
                                      </p:tavLst>
                                    </p:anim>
                                    <p:animEffect transition="in" filter="fade">
                                      <p:cBhvr>
                                        <p:cTn id="120" dur="400"/>
                                        <p:tgtEl>
                                          <p:spTgt spid="1049175"/>
                                        </p:tgtEl>
                                      </p:cBhvr>
                                    </p:animEffect>
                                  </p:childTnLst>
                                </p:cTn>
                              </p:par>
                            </p:childTnLst>
                          </p:cTn>
                        </p:par>
                        <p:par>
                          <p:cTn id="121" fill="hold">
                            <p:stCondLst>
                              <p:cond delay="6200"/>
                            </p:stCondLst>
                            <p:childTnLst>
                              <p:par>
                                <p:cTn id="122" presetID="53" presetClass="entr" presetSubtype="16" fill="hold" grpId="0" nodeType="afterEffect">
                                  <p:stCondLst>
                                    <p:cond delay="0"/>
                                  </p:stCondLst>
                                  <p:childTnLst>
                                    <p:set>
                                      <p:cBhvr>
                                        <p:cTn id="123" dur="1" fill="hold">
                                          <p:stCondLst>
                                            <p:cond delay="0"/>
                                          </p:stCondLst>
                                        </p:cTn>
                                        <p:tgtEl>
                                          <p:spTgt spid="1049176">
                                            <p:txEl>
                                              <p:pRg st="0" end="0"/>
                                            </p:txEl>
                                          </p:spTgt>
                                        </p:tgtEl>
                                        <p:attrNameLst>
                                          <p:attrName>style.visibility</p:attrName>
                                        </p:attrNameLst>
                                      </p:cBhvr>
                                      <p:to>
                                        <p:strVal val="visible"/>
                                      </p:to>
                                    </p:set>
                                    <p:anim calcmode="lin" valueType="num">
                                      <p:cBhvr>
                                        <p:cTn id="124" dur="300" fill="hold"/>
                                        <p:tgtEl>
                                          <p:spTgt spid="1049176">
                                            <p:txEl>
                                              <p:pRg st="0" end="0"/>
                                            </p:txEl>
                                          </p:spTgt>
                                        </p:tgtEl>
                                        <p:attrNameLst>
                                          <p:attrName>ppt_w</p:attrName>
                                        </p:attrNameLst>
                                      </p:cBhvr>
                                      <p:tavLst>
                                        <p:tav tm="0">
                                          <p:val>
                                            <p:fltVal val="0.0"/>
                                          </p:val>
                                        </p:tav>
                                        <p:tav tm="100000">
                                          <p:val>
                                            <p:strVal val="#ppt_w"/>
                                          </p:val>
                                        </p:tav>
                                      </p:tavLst>
                                    </p:anim>
                                    <p:anim calcmode="lin" valueType="num">
                                      <p:cBhvr>
                                        <p:cTn id="125" dur="300" fill="hold"/>
                                        <p:tgtEl>
                                          <p:spTgt spid="1049176">
                                            <p:txEl>
                                              <p:pRg st="0" end="0"/>
                                            </p:txEl>
                                          </p:spTgt>
                                        </p:tgtEl>
                                        <p:attrNameLst>
                                          <p:attrName>ppt_h</p:attrName>
                                        </p:attrNameLst>
                                      </p:cBhvr>
                                      <p:tavLst>
                                        <p:tav tm="0">
                                          <p:val>
                                            <p:fltVal val="0.0"/>
                                          </p:val>
                                        </p:tav>
                                        <p:tav tm="100000">
                                          <p:val>
                                            <p:strVal val="#ppt_h"/>
                                          </p:val>
                                        </p:tav>
                                      </p:tavLst>
                                    </p:anim>
                                    <p:animEffect transition="in" filter="fade">
                                      <p:cBhvr>
                                        <p:cTn id="126" dur="300"/>
                                        <p:tgtEl>
                                          <p:spTgt spid="1049176">
                                            <p:txEl>
                                              <p:pRg st="0" end="0"/>
                                            </p:txEl>
                                          </p:spTgt>
                                        </p:tgtEl>
                                      </p:cBhvr>
                                    </p:animEffect>
                                  </p:childTnLst>
                                </p:cTn>
                              </p:par>
                              <p:par>
                                <p:cTn id="127" presetID="42" presetClass="entr" presetSubtype="0" fill="hold" grpId="0" nodeType="withEffect">
                                  <p:stCondLst>
                                    <p:cond delay="200"/>
                                  </p:stCondLst>
                                  <p:childTnLst>
                                    <p:set>
                                      <p:cBhvr>
                                        <p:cTn id="128" dur="1" fill="hold">
                                          <p:stCondLst>
                                            <p:cond delay="0"/>
                                          </p:stCondLst>
                                        </p:cTn>
                                        <p:tgtEl>
                                          <p:spTgt spid="1049177">
                                            <p:txEl>
                                              <p:pRg st="0" end="0"/>
                                            </p:txEl>
                                          </p:spTgt>
                                        </p:tgtEl>
                                        <p:attrNameLst>
                                          <p:attrName>style.visibility</p:attrName>
                                        </p:attrNameLst>
                                      </p:cBhvr>
                                      <p:to>
                                        <p:strVal val="visible"/>
                                      </p:to>
                                    </p:set>
                                    <p:animEffect transition="in" filter="fade">
                                      <p:cBhvr>
                                        <p:cTn id="129" dur="500"/>
                                        <p:tgtEl>
                                          <p:spTgt spid="1049177">
                                            <p:txEl>
                                              <p:pRg st="0" end="0"/>
                                            </p:txEl>
                                          </p:spTgt>
                                        </p:tgtEl>
                                      </p:cBhvr>
                                    </p:animEffect>
                                    <p:anim calcmode="lin" valueType="num">
                                      <p:cBhvr>
                                        <p:cTn id="130" dur="500" fill="hold"/>
                                        <p:tgtEl>
                                          <p:spTgt spid="1049177">
                                            <p:txEl>
                                              <p:pRg st="0" end="0"/>
                                            </p:txEl>
                                          </p:spTgt>
                                        </p:tgtEl>
                                        <p:attrNameLst>
                                          <p:attrName>ppt_x</p:attrName>
                                        </p:attrNameLst>
                                      </p:cBhvr>
                                      <p:tavLst>
                                        <p:tav tm="0">
                                          <p:val>
                                            <p:strVal val="#ppt_x"/>
                                          </p:val>
                                        </p:tav>
                                        <p:tav tm="100000">
                                          <p:val>
                                            <p:strVal val="#ppt_x"/>
                                          </p:val>
                                        </p:tav>
                                      </p:tavLst>
                                    </p:anim>
                                    <p:anim calcmode="lin" valueType="num">
                                      <p:cBhvr>
                                        <p:cTn id="131" dur="500" fill="hold"/>
                                        <p:tgtEl>
                                          <p:spTgt spid="1049177">
                                            <p:txEl>
                                              <p:pRg st="0" end="0"/>
                                            </p:txEl>
                                          </p:spTgt>
                                        </p:tgtEl>
                                        <p:attrNameLst>
                                          <p:attrName>ppt_y</p:attrName>
                                        </p:attrNameLst>
                                      </p:cBhvr>
                                      <p:tavLst>
                                        <p:tav tm="0">
                                          <p:val>
                                            <p:strVal val="#ppt_y+.1"/>
                                          </p:val>
                                        </p:tav>
                                        <p:tav tm="100000">
                                          <p:val>
                                            <p:strVal val="#ppt_y"/>
                                          </p:val>
                                        </p:tav>
                                      </p:tavLst>
                                    </p:anim>
                                  </p:childTnLst>
                                </p:cTn>
                              </p:par>
                              <p:par>
                                <p:cTn id="132" presetID="10" presetClass="entr" presetSubtype="0" fill="hold" grpId="0" nodeType="withEffect">
                                  <p:stCondLst>
                                    <p:cond delay="800"/>
                                  </p:stCondLst>
                                  <p:childTnLst>
                                    <p:set>
                                      <p:cBhvr>
                                        <p:cTn id="133" dur="1" fill="hold">
                                          <p:stCondLst>
                                            <p:cond delay="0"/>
                                          </p:stCondLst>
                                        </p:cTn>
                                        <p:tgtEl>
                                          <p:spTgt spid="1049178">
                                            <p:txEl>
                                              <p:pRg st="0" end="0"/>
                                            </p:txEl>
                                          </p:spTgt>
                                        </p:tgtEl>
                                        <p:attrNameLst>
                                          <p:attrName>style.visibility</p:attrName>
                                        </p:attrNameLst>
                                      </p:cBhvr>
                                      <p:to>
                                        <p:strVal val="visible"/>
                                      </p:to>
                                    </p:set>
                                    <p:animEffect transition="in" filter="fade">
                                      <p:cBhvr>
                                        <p:cTn id="134" dur="500"/>
                                        <p:tgtEl>
                                          <p:spTgt spid="104917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153" grpId="0" build="p">
        <p:tmplLst>
          <p:tmpl lvl="1">
            <p:tnLst>
              <p:par>
                <p:cTn presetID="42" presetClass="entr" presetSubtype="0" fill="hold" nodeType="withEffect">
                  <p:stCondLst>
                    <p:cond delay="200"/>
                  </p:stCondLst>
                  <p:childTnLst>
                    <p:set>
                      <p:cBhvr>
                        <p:cTn dur="1" fill="hold">
                          <p:stCondLst>
                            <p:cond delay="0"/>
                          </p:stCondLst>
                        </p:cTn>
                        <p:tgtEl>
                          <p:spTgt spid="1049153"/>
                        </p:tgtEl>
                        <p:attrNameLst>
                          <p:attrName>style.visibility</p:attrName>
                        </p:attrNameLst>
                      </p:cBhvr>
                      <p:to>
                        <p:strVal val="visible"/>
                      </p:to>
                    </p:set>
                    <p:animEffect transition="in" filter="fade">
                      <p:cBhvr>
                        <p:cTn dur="400"/>
                        <p:tgtEl>
                          <p:spTgt spid="1049153"/>
                        </p:tgtEl>
                      </p:cBhvr>
                    </p:animEffect>
                    <p:anim calcmode="lin" valueType="num">
                      <p:cBhvr>
                        <p:cTn dur="400" fill="hold"/>
                        <p:tgtEl>
                          <p:spTgt spid="1049153"/>
                        </p:tgtEl>
                        <p:attrNameLst>
                          <p:attrName>ppt_x</p:attrName>
                        </p:attrNameLst>
                      </p:cBhvr>
                      <p:tavLst>
                        <p:tav tm="0">
                          <p:val>
                            <p:strVal val="#ppt_x"/>
                          </p:val>
                        </p:tav>
                        <p:tav tm="100000">
                          <p:val>
                            <p:strVal val="#ppt_x"/>
                          </p:val>
                        </p:tav>
                      </p:tavLst>
                    </p:anim>
                    <p:anim calcmode="lin" valueType="num">
                      <p:cBhvr>
                        <p:cTn dur="400" fill="hold"/>
                        <p:tgtEl>
                          <p:spTgt spid="1049153"/>
                        </p:tgtEl>
                        <p:attrNameLst>
                          <p:attrName>ppt_y</p:attrName>
                        </p:attrNameLst>
                      </p:cBhvr>
                      <p:tavLst>
                        <p:tav tm="0">
                          <p:val>
                            <p:strVal val="#ppt_y+.1"/>
                          </p:val>
                        </p:tav>
                        <p:tav tm="100000">
                          <p:val>
                            <p:strVal val="#ppt_y"/>
                          </p:val>
                        </p:tav>
                      </p:tavLst>
                    </p:anim>
                  </p:childTnLst>
                </p:cTn>
              </p:par>
            </p:tnLst>
          </p:tmpl>
        </p:tmplLst>
      </p:bldP>
      <p:bldP spid="1049154" grpId="0" build="p">
        <p:tmplLst>
          <p:tmpl lvl="1">
            <p:tnLst>
              <p:par>
                <p:cTn presetID="42" presetClass="entr" presetSubtype="0" fill="hold" nodeType="withEffect">
                  <p:stCondLst>
                    <p:cond delay="200"/>
                  </p:stCondLst>
                  <p:childTnLst>
                    <p:set>
                      <p:cBhvr>
                        <p:cTn dur="1" fill="hold">
                          <p:stCondLst>
                            <p:cond delay="0"/>
                          </p:stCondLst>
                        </p:cTn>
                        <p:tgtEl>
                          <p:spTgt spid="1049154"/>
                        </p:tgtEl>
                        <p:attrNameLst>
                          <p:attrName>style.visibility</p:attrName>
                        </p:attrNameLst>
                      </p:cBhvr>
                      <p:to>
                        <p:strVal val="visible"/>
                      </p:to>
                    </p:set>
                    <p:animEffect transition="in" filter="fade">
                      <p:cBhvr>
                        <p:cTn dur="500"/>
                        <p:tgtEl>
                          <p:spTgt spid="1049154"/>
                        </p:tgtEl>
                      </p:cBhvr>
                    </p:animEffect>
                    <p:anim calcmode="lin" valueType="num">
                      <p:cBhvr>
                        <p:cTn dur="500" fill="hold"/>
                        <p:tgtEl>
                          <p:spTgt spid="1049154"/>
                        </p:tgtEl>
                        <p:attrNameLst>
                          <p:attrName>ppt_x</p:attrName>
                        </p:attrNameLst>
                      </p:cBhvr>
                      <p:tavLst>
                        <p:tav tm="0">
                          <p:val>
                            <p:strVal val="#ppt_x"/>
                          </p:val>
                        </p:tav>
                        <p:tav tm="100000">
                          <p:val>
                            <p:strVal val="#ppt_x"/>
                          </p:val>
                        </p:tav>
                      </p:tavLst>
                    </p:anim>
                    <p:anim calcmode="lin" valueType="num">
                      <p:cBhvr>
                        <p:cTn dur="500" fill="hold"/>
                        <p:tgtEl>
                          <p:spTgt spid="1049154"/>
                        </p:tgtEl>
                        <p:attrNameLst>
                          <p:attrName>ppt_y</p:attrName>
                        </p:attrNameLst>
                      </p:cBhvr>
                      <p:tavLst>
                        <p:tav tm="0">
                          <p:val>
                            <p:strVal val="#ppt_y+.1"/>
                          </p:val>
                        </p:tav>
                        <p:tav tm="100000">
                          <p:val>
                            <p:strVal val="#ppt_y"/>
                          </p:val>
                        </p:tav>
                      </p:tavLst>
                    </p:anim>
                  </p:childTnLst>
                </p:cTn>
              </p:par>
            </p:tnLst>
          </p:tmpl>
        </p:tmplLst>
      </p:bldP>
      <p:bldP spid="1049155" grpId="0" animBg="1"/>
      <p:bldP spid="1049156" grpId="0" build="p">
        <p:tmplLst>
          <p:tmpl lvl="1">
            <p:tnLst>
              <p:par>
                <p:cTn presetID="53" presetClass="entr" presetSubtype="16" fill="hold" nodeType="afterEffect">
                  <p:stCondLst>
                    <p:cond delay="0"/>
                  </p:stCondLst>
                  <p:childTnLst>
                    <p:set>
                      <p:cBhvr>
                        <p:cTn dur="1" fill="hold">
                          <p:stCondLst>
                            <p:cond delay="0"/>
                          </p:stCondLst>
                        </p:cTn>
                        <p:tgtEl>
                          <p:spTgt spid="1049156"/>
                        </p:tgtEl>
                        <p:attrNameLst>
                          <p:attrName>style.visibility</p:attrName>
                        </p:attrNameLst>
                      </p:cBhvr>
                      <p:to>
                        <p:strVal val="visible"/>
                      </p:to>
                    </p:set>
                    <p:anim calcmode="lin" valueType="num">
                      <p:cBhvr>
                        <p:cTn dur="300" fill="hold"/>
                        <p:tgtEl>
                          <p:spTgt spid="1049156"/>
                        </p:tgtEl>
                        <p:attrNameLst>
                          <p:attrName>ppt_w</p:attrName>
                        </p:attrNameLst>
                      </p:cBhvr>
                      <p:tavLst>
                        <p:tav tm="0">
                          <p:val>
                            <p:fltVal val="0.0"/>
                          </p:val>
                        </p:tav>
                        <p:tav tm="100000">
                          <p:val>
                            <p:strVal val="#ppt_w"/>
                          </p:val>
                        </p:tav>
                      </p:tavLst>
                    </p:anim>
                    <p:anim calcmode="lin" valueType="num">
                      <p:cBhvr>
                        <p:cTn dur="300" fill="hold"/>
                        <p:tgtEl>
                          <p:spTgt spid="1049156"/>
                        </p:tgtEl>
                        <p:attrNameLst>
                          <p:attrName>ppt_h</p:attrName>
                        </p:attrNameLst>
                      </p:cBhvr>
                      <p:tavLst>
                        <p:tav tm="0">
                          <p:val>
                            <p:fltVal val="0.0"/>
                          </p:val>
                        </p:tav>
                        <p:tav tm="100000">
                          <p:val>
                            <p:strVal val="#ppt_h"/>
                          </p:val>
                        </p:tav>
                      </p:tavLst>
                    </p:anim>
                    <p:animEffect transition="in" filter="fade">
                      <p:cBhvr>
                        <p:cTn dur="300"/>
                        <p:tgtEl>
                          <p:spTgt spid="1049156"/>
                        </p:tgtEl>
                      </p:cBhvr>
                    </p:animEffect>
                  </p:childTnLst>
                </p:cTn>
              </p:par>
            </p:tnLst>
          </p:tmpl>
        </p:tmplLst>
      </p:bldP>
      <p:bldP spid="1049157" grpId="0" build="p">
        <p:tmplLst>
          <p:tmpl lvl="1">
            <p:tnLst>
              <p:par>
                <p:cTn presetID="42" presetClass="entr" presetSubtype="0" fill="hold" nodeType="withEffect">
                  <p:stCondLst>
                    <p:cond delay="200"/>
                  </p:stCondLst>
                  <p:childTnLst>
                    <p:set>
                      <p:cBhvr>
                        <p:cTn dur="1" fill="hold">
                          <p:stCondLst>
                            <p:cond delay="0"/>
                          </p:stCondLst>
                        </p:cTn>
                        <p:tgtEl>
                          <p:spTgt spid="1049157"/>
                        </p:tgtEl>
                        <p:attrNameLst>
                          <p:attrName>style.visibility</p:attrName>
                        </p:attrNameLst>
                      </p:cBhvr>
                      <p:to>
                        <p:strVal val="visible"/>
                      </p:to>
                    </p:set>
                    <p:animEffect transition="in" filter="fade">
                      <p:cBhvr>
                        <p:cTn dur="500"/>
                        <p:tgtEl>
                          <p:spTgt spid="1049157"/>
                        </p:tgtEl>
                      </p:cBhvr>
                    </p:animEffect>
                    <p:anim calcmode="lin" valueType="num">
                      <p:cBhvr>
                        <p:cTn dur="500" fill="hold"/>
                        <p:tgtEl>
                          <p:spTgt spid="1049157"/>
                        </p:tgtEl>
                        <p:attrNameLst>
                          <p:attrName>ppt_x</p:attrName>
                        </p:attrNameLst>
                      </p:cBhvr>
                      <p:tavLst>
                        <p:tav tm="0">
                          <p:val>
                            <p:strVal val="#ppt_x"/>
                          </p:val>
                        </p:tav>
                        <p:tav tm="100000">
                          <p:val>
                            <p:strVal val="#ppt_x"/>
                          </p:val>
                        </p:tav>
                      </p:tavLst>
                    </p:anim>
                    <p:anim calcmode="lin" valueType="num">
                      <p:cBhvr>
                        <p:cTn dur="500" fill="hold"/>
                        <p:tgtEl>
                          <p:spTgt spid="1049157"/>
                        </p:tgtEl>
                        <p:attrNameLst>
                          <p:attrName>ppt_y</p:attrName>
                        </p:attrNameLst>
                      </p:cBhvr>
                      <p:tavLst>
                        <p:tav tm="0">
                          <p:val>
                            <p:strVal val="#ppt_y+.1"/>
                          </p:val>
                        </p:tav>
                        <p:tav tm="100000">
                          <p:val>
                            <p:strVal val="#ppt_y"/>
                          </p:val>
                        </p:tav>
                      </p:tavLst>
                    </p:anim>
                  </p:childTnLst>
                </p:cTn>
              </p:par>
            </p:tnLst>
          </p:tmpl>
        </p:tmplLst>
      </p:bldP>
      <p:bldP spid="1049158" grpId="0" build="p">
        <p:tmplLst>
          <p:tmpl lvl="1">
            <p:tnLst>
              <p:par>
                <p:cTn presetID="10" presetClass="entr" presetSubtype="0" fill="hold" nodeType="withEffect">
                  <p:stCondLst>
                    <p:cond delay="800"/>
                  </p:stCondLst>
                  <p:childTnLst>
                    <p:set>
                      <p:cBhvr>
                        <p:cTn dur="1" fill="hold">
                          <p:stCondLst>
                            <p:cond delay="0"/>
                          </p:stCondLst>
                        </p:cTn>
                        <p:tgtEl>
                          <p:spTgt spid="1049158"/>
                        </p:tgtEl>
                        <p:attrNameLst>
                          <p:attrName>style.visibility</p:attrName>
                        </p:attrNameLst>
                      </p:cBhvr>
                      <p:to>
                        <p:strVal val="visible"/>
                      </p:to>
                    </p:set>
                    <p:animEffect transition="in" filter="fade">
                      <p:cBhvr>
                        <p:cTn dur="500"/>
                        <p:tgtEl>
                          <p:spTgt spid="1049158"/>
                        </p:tgtEl>
                      </p:cBhvr>
                    </p:animEffect>
                  </p:childTnLst>
                </p:cTn>
              </p:par>
            </p:tnLst>
          </p:tmpl>
        </p:tmplLst>
      </p:bldP>
      <p:bldP spid="1049159" grpId="0" animBg="1"/>
      <p:bldP spid="1049160" grpId="0" build="p">
        <p:tmplLst>
          <p:tmpl lvl="1">
            <p:tnLst>
              <p:par>
                <p:cTn presetID="53" presetClass="entr" presetSubtype="16" fill="hold" nodeType="afterEffect">
                  <p:stCondLst>
                    <p:cond delay="0"/>
                  </p:stCondLst>
                  <p:childTnLst>
                    <p:set>
                      <p:cBhvr>
                        <p:cTn dur="1" fill="hold">
                          <p:stCondLst>
                            <p:cond delay="0"/>
                          </p:stCondLst>
                        </p:cTn>
                        <p:tgtEl>
                          <p:spTgt spid="1049160"/>
                        </p:tgtEl>
                        <p:attrNameLst>
                          <p:attrName>style.visibility</p:attrName>
                        </p:attrNameLst>
                      </p:cBhvr>
                      <p:to>
                        <p:strVal val="visible"/>
                      </p:to>
                    </p:set>
                    <p:anim calcmode="lin" valueType="num">
                      <p:cBhvr>
                        <p:cTn dur="300" fill="hold"/>
                        <p:tgtEl>
                          <p:spTgt spid="1049160"/>
                        </p:tgtEl>
                        <p:attrNameLst>
                          <p:attrName>ppt_w</p:attrName>
                        </p:attrNameLst>
                      </p:cBhvr>
                      <p:tavLst>
                        <p:tav tm="0">
                          <p:val>
                            <p:fltVal val="0.0"/>
                          </p:val>
                        </p:tav>
                        <p:tav tm="100000">
                          <p:val>
                            <p:strVal val="#ppt_w"/>
                          </p:val>
                        </p:tav>
                      </p:tavLst>
                    </p:anim>
                    <p:anim calcmode="lin" valueType="num">
                      <p:cBhvr>
                        <p:cTn dur="300" fill="hold"/>
                        <p:tgtEl>
                          <p:spTgt spid="1049160"/>
                        </p:tgtEl>
                        <p:attrNameLst>
                          <p:attrName>ppt_h</p:attrName>
                        </p:attrNameLst>
                      </p:cBhvr>
                      <p:tavLst>
                        <p:tav tm="0">
                          <p:val>
                            <p:fltVal val="0.0"/>
                          </p:val>
                        </p:tav>
                        <p:tav tm="100000">
                          <p:val>
                            <p:strVal val="#ppt_h"/>
                          </p:val>
                        </p:tav>
                      </p:tavLst>
                    </p:anim>
                    <p:animEffect transition="in" filter="fade">
                      <p:cBhvr>
                        <p:cTn dur="300"/>
                        <p:tgtEl>
                          <p:spTgt spid="1049160"/>
                        </p:tgtEl>
                      </p:cBhvr>
                    </p:animEffect>
                  </p:childTnLst>
                </p:cTn>
              </p:par>
            </p:tnLst>
          </p:tmpl>
        </p:tmplLst>
      </p:bldP>
      <p:bldP spid="1049161" grpId="0" build="p">
        <p:tmplLst>
          <p:tmpl lvl="1">
            <p:tnLst>
              <p:par>
                <p:cTn presetID="42" presetClass="entr" presetSubtype="0" fill="hold" nodeType="withEffect">
                  <p:stCondLst>
                    <p:cond delay="200"/>
                  </p:stCondLst>
                  <p:childTnLst>
                    <p:set>
                      <p:cBhvr>
                        <p:cTn dur="1" fill="hold">
                          <p:stCondLst>
                            <p:cond delay="0"/>
                          </p:stCondLst>
                        </p:cTn>
                        <p:tgtEl>
                          <p:spTgt spid="1049161"/>
                        </p:tgtEl>
                        <p:attrNameLst>
                          <p:attrName>style.visibility</p:attrName>
                        </p:attrNameLst>
                      </p:cBhvr>
                      <p:to>
                        <p:strVal val="visible"/>
                      </p:to>
                    </p:set>
                    <p:animEffect transition="in" filter="fade">
                      <p:cBhvr>
                        <p:cTn dur="500"/>
                        <p:tgtEl>
                          <p:spTgt spid="1049161"/>
                        </p:tgtEl>
                      </p:cBhvr>
                    </p:animEffect>
                    <p:anim calcmode="lin" valueType="num">
                      <p:cBhvr>
                        <p:cTn dur="500" fill="hold"/>
                        <p:tgtEl>
                          <p:spTgt spid="1049161"/>
                        </p:tgtEl>
                        <p:attrNameLst>
                          <p:attrName>ppt_x</p:attrName>
                        </p:attrNameLst>
                      </p:cBhvr>
                      <p:tavLst>
                        <p:tav tm="0">
                          <p:val>
                            <p:strVal val="#ppt_x"/>
                          </p:val>
                        </p:tav>
                        <p:tav tm="100000">
                          <p:val>
                            <p:strVal val="#ppt_x"/>
                          </p:val>
                        </p:tav>
                      </p:tavLst>
                    </p:anim>
                    <p:anim calcmode="lin" valueType="num">
                      <p:cBhvr>
                        <p:cTn dur="500" fill="hold"/>
                        <p:tgtEl>
                          <p:spTgt spid="1049161"/>
                        </p:tgtEl>
                        <p:attrNameLst>
                          <p:attrName>ppt_y</p:attrName>
                        </p:attrNameLst>
                      </p:cBhvr>
                      <p:tavLst>
                        <p:tav tm="0">
                          <p:val>
                            <p:strVal val="#ppt_y+.1"/>
                          </p:val>
                        </p:tav>
                        <p:tav tm="100000">
                          <p:val>
                            <p:strVal val="#ppt_y"/>
                          </p:val>
                        </p:tav>
                      </p:tavLst>
                    </p:anim>
                  </p:childTnLst>
                </p:cTn>
              </p:par>
            </p:tnLst>
          </p:tmpl>
        </p:tmplLst>
      </p:bldP>
      <p:bldP spid="1049162" grpId="0" build="p">
        <p:tmplLst>
          <p:tmpl lvl="1">
            <p:tnLst>
              <p:par>
                <p:cTn presetID="10" presetClass="entr" presetSubtype="0" fill="hold" nodeType="withEffect">
                  <p:stCondLst>
                    <p:cond delay="800"/>
                  </p:stCondLst>
                  <p:childTnLst>
                    <p:set>
                      <p:cBhvr>
                        <p:cTn dur="1" fill="hold">
                          <p:stCondLst>
                            <p:cond delay="0"/>
                          </p:stCondLst>
                        </p:cTn>
                        <p:tgtEl>
                          <p:spTgt spid="1049162"/>
                        </p:tgtEl>
                        <p:attrNameLst>
                          <p:attrName>style.visibility</p:attrName>
                        </p:attrNameLst>
                      </p:cBhvr>
                      <p:to>
                        <p:strVal val="visible"/>
                      </p:to>
                    </p:set>
                    <p:animEffect transition="in" filter="fade">
                      <p:cBhvr>
                        <p:cTn dur="500"/>
                        <p:tgtEl>
                          <p:spTgt spid="1049162"/>
                        </p:tgtEl>
                      </p:cBhvr>
                    </p:animEffect>
                  </p:childTnLst>
                </p:cTn>
              </p:par>
            </p:tnLst>
          </p:tmpl>
        </p:tmplLst>
      </p:bldP>
      <p:bldP spid="1049163" grpId="0" animBg="1"/>
      <p:bldP spid="1049164" grpId="0" build="p">
        <p:tmplLst>
          <p:tmpl lvl="1">
            <p:tnLst>
              <p:par>
                <p:cTn presetID="53" presetClass="entr" presetSubtype="16" fill="hold" nodeType="afterEffect">
                  <p:stCondLst>
                    <p:cond delay="0"/>
                  </p:stCondLst>
                  <p:childTnLst>
                    <p:set>
                      <p:cBhvr>
                        <p:cTn dur="1" fill="hold">
                          <p:stCondLst>
                            <p:cond delay="0"/>
                          </p:stCondLst>
                        </p:cTn>
                        <p:tgtEl>
                          <p:spTgt spid="1049164"/>
                        </p:tgtEl>
                        <p:attrNameLst>
                          <p:attrName>style.visibility</p:attrName>
                        </p:attrNameLst>
                      </p:cBhvr>
                      <p:to>
                        <p:strVal val="visible"/>
                      </p:to>
                    </p:set>
                    <p:anim calcmode="lin" valueType="num">
                      <p:cBhvr>
                        <p:cTn dur="300" fill="hold"/>
                        <p:tgtEl>
                          <p:spTgt spid="1049164"/>
                        </p:tgtEl>
                        <p:attrNameLst>
                          <p:attrName>ppt_w</p:attrName>
                        </p:attrNameLst>
                      </p:cBhvr>
                      <p:tavLst>
                        <p:tav tm="0">
                          <p:val>
                            <p:fltVal val="0.0"/>
                          </p:val>
                        </p:tav>
                        <p:tav tm="100000">
                          <p:val>
                            <p:strVal val="#ppt_w"/>
                          </p:val>
                        </p:tav>
                      </p:tavLst>
                    </p:anim>
                    <p:anim calcmode="lin" valueType="num">
                      <p:cBhvr>
                        <p:cTn dur="300" fill="hold"/>
                        <p:tgtEl>
                          <p:spTgt spid="1049164"/>
                        </p:tgtEl>
                        <p:attrNameLst>
                          <p:attrName>ppt_h</p:attrName>
                        </p:attrNameLst>
                      </p:cBhvr>
                      <p:tavLst>
                        <p:tav tm="0">
                          <p:val>
                            <p:fltVal val="0.0"/>
                          </p:val>
                        </p:tav>
                        <p:tav tm="100000">
                          <p:val>
                            <p:strVal val="#ppt_h"/>
                          </p:val>
                        </p:tav>
                      </p:tavLst>
                    </p:anim>
                    <p:animEffect transition="in" filter="fade">
                      <p:cBhvr>
                        <p:cTn dur="300"/>
                        <p:tgtEl>
                          <p:spTgt spid="1049164"/>
                        </p:tgtEl>
                      </p:cBhvr>
                    </p:animEffect>
                  </p:childTnLst>
                </p:cTn>
              </p:par>
            </p:tnLst>
          </p:tmpl>
        </p:tmplLst>
      </p:bldP>
      <p:bldP spid="1049165" grpId="0" build="p">
        <p:tmplLst>
          <p:tmpl lvl="1">
            <p:tnLst>
              <p:par>
                <p:cTn presetID="42" presetClass="entr" presetSubtype="0" fill="hold" nodeType="withEffect">
                  <p:stCondLst>
                    <p:cond delay="200"/>
                  </p:stCondLst>
                  <p:childTnLst>
                    <p:set>
                      <p:cBhvr>
                        <p:cTn dur="1" fill="hold">
                          <p:stCondLst>
                            <p:cond delay="0"/>
                          </p:stCondLst>
                        </p:cTn>
                        <p:tgtEl>
                          <p:spTgt spid="1049165"/>
                        </p:tgtEl>
                        <p:attrNameLst>
                          <p:attrName>style.visibility</p:attrName>
                        </p:attrNameLst>
                      </p:cBhvr>
                      <p:to>
                        <p:strVal val="visible"/>
                      </p:to>
                    </p:set>
                    <p:animEffect transition="in" filter="fade">
                      <p:cBhvr>
                        <p:cTn dur="500"/>
                        <p:tgtEl>
                          <p:spTgt spid="1049165"/>
                        </p:tgtEl>
                      </p:cBhvr>
                    </p:animEffect>
                    <p:anim calcmode="lin" valueType="num">
                      <p:cBhvr>
                        <p:cTn dur="500" fill="hold"/>
                        <p:tgtEl>
                          <p:spTgt spid="1049165"/>
                        </p:tgtEl>
                        <p:attrNameLst>
                          <p:attrName>ppt_x</p:attrName>
                        </p:attrNameLst>
                      </p:cBhvr>
                      <p:tavLst>
                        <p:tav tm="0">
                          <p:val>
                            <p:strVal val="#ppt_x"/>
                          </p:val>
                        </p:tav>
                        <p:tav tm="100000">
                          <p:val>
                            <p:strVal val="#ppt_x"/>
                          </p:val>
                        </p:tav>
                      </p:tavLst>
                    </p:anim>
                    <p:anim calcmode="lin" valueType="num">
                      <p:cBhvr>
                        <p:cTn dur="500" fill="hold"/>
                        <p:tgtEl>
                          <p:spTgt spid="1049165"/>
                        </p:tgtEl>
                        <p:attrNameLst>
                          <p:attrName>ppt_y</p:attrName>
                        </p:attrNameLst>
                      </p:cBhvr>
                      <p:tavLst>
                        <p:tav tm="0">
                          <p:val>
                            <p:strVal val="#ppt_y+.1"/>
                          </p:val>
                        </p:tav>
                        <p:tav tm="100000">
                          <p:val>
                            <p:strVal val="#ppt_y"/>
                          </p:val>
                        </p:tav>
                      </p:tavLst>
                    </p:anim>
                  </p:childTnLst>
                </p:cTn>
              </p:par>
            </p:tnLst>
          </p:tmpl>
        </p:tmplLst>
      </p:bldP>
      <p:bldP spid="1049166" grpId="0" build="p">
        <p:tmplLst>
          <p:tmpl lvl="1">
            <p:tnLst>
              <p:par>
                <p:cTn presetID="10" presetClass="entr" presetSubtype="0" fill="hold" nodeType="withEffect">
                  <p:stCondLst>
                    <p:cond delay="800"/>
                  </p:stCondLst>
                  <p:childTnLst>
                    <p:set>
                      <p:cBhvr>
                        <p:cTn dur="1" fill="hold">
                          <p:stCondLst>
                            <p:cond delay="0"/>
                          </p:stCondLst>
                        </p:cTn>
                        <p:tgtEl>
                          <p:spTgt spid="1049166"/>
                        </p:tgtEl>
                        <p:attrNameLst>
                          <p:attrName>style.visibility</p:attrName>
                        </p:attrNameLst>
                      </p:cBhvr>
                      <p:to>
                        <p:strVal val="visible"/>
                      </p:to>
                    </p:set>
                    <p:animEffect transition="in" filter="fade">
                      <p:cBhvr>
                        <p:cTn dur="500"/>
                        <p:tgtEl>
                          <p:spTgt spid="1049166"/>
                        </p:tgtEl>
                      </p:cBhvr>
                    </p:animEffect>
                  </p:childTnLst>
                </p:cTn>
              </p:par>
            </p:tnLst>
          </p:tmpl>
        </p:tmplLst>
      </p:bldP>
      <p:bldP spid="1049167" grpId="0" animBg="1"/>
      <p:bldP spid="1049168" grpId="0" build="p">
        <p:tmplLst>
          <p:tmpl lvl="1">
            <p:tnLst>
              <p:par>
                <p:cTn presetID="53" presetClass="entr" presetSubtype="16" fill="hold" nodeType="afterEffect">
                  <p:stCondLst>
                    <p:cond delay="0"/>
                  </p:stCondLst>
                  <p:childTnLst>
                    <p:set>
                      <p:cBhvr>
                        <p:cTn dur="1" fill="hold">
                          <p:stCondLst>
                            <p:cond delay="0"/>
                          </p:stCondLst>
                        </p:cTn>
                        <p:tgtEl>
                          <p:spTgt spid="1049168"/>
                        </p:tgtEl>
                        <p:attrNameLst>
                          <p:attrName>style.visibility</p:attrName>
                        </p:attrNameLst>
                      </p:cBhvr>
                      <p:to>
                        <p:strVal val="visible"/>
                      </p:to>
                    </p:set>
                    <p:anim calcmode="lin" valueType="num">
                      <p:cBhvr>
                        <p:cTn dur="300" fill="hold"/>
                        <p:tgtEl>
                          <p:spTgt spid="1049168"/>
                        </p:tgtEl>
                        <p:attrNameLst>
                          <p:attrName>ppt_w</p:attrName>
                        </p:attrNameLst>
                      </p:cBhvr>
                      <p:tavLst>
                        <p:tav tm="0">
                          <p:val>
                            <p:fltVal val="0.0"/>
                          </p:val>
                        </p:tav>
                        <p:tav tm="100000">
                          <p:val>
                            <p:strVal val="#ppt_w"/>
                          </p:val>
                        </p:tav>
                      </p:tavLst>
                    </p:anim>
                    <p:anim calcmode="lin" valueType="num">
                      <p:cBhvr>
                        <p:cTn dur="300" fill="hold"/>
                        <p:tgtEl>
                          <p:spTgt spid="1049168"/>
                        </p:tgtEl>
                        <p:attrNameLst>
                          <p:attrName>ppt_h</p:attrName>
                        </p:attrNameLst>
                      </p:cBhvr>
                      <p:tavLst>
                        <p:tav tm="0">
                          <p:val>
                            <p:fltVal val="0.0"/>
                          </p:val>
                        </p:tav>
                        <p:tav tm="100000">
                          <p:val>
                            <p:strVal val="#ppt_h"/>
                          </p:val>
                        </p:tav>
                      </p:tavLst>
                    </p:anim>
                    <p:animEffect transition="in" filter="fade">
                      <p:cBhvr>
                        <p:cTn dur="300"/>
                        <p:tgtEl>
                          <p:spTgt spid="1049168"/>
                        </p:tgtEl>
                      </p:cBhvr>
                    </p:animEffect>
                  </p:childTnLst>
                </p:cTn>
              </p:par>
            </p:tnLst>
          </p:tmpl>
        </p:tmplLst>
      </p:bldP>
      <p:bldP spid="1049169" grpId="0" build="p">
        <p:tmplLst>
          <p:tmpl lvl="1">
            <p:tnLst>
              <p:par>
                <p:cTn presetID="42" presetClass="entr" presetSubtype="0" fill="hold" nodeType="withEffect">
                  <p:stCondLst>
                    <p:cond delay="200"/>
                  </p:stCondLst>
                  <p:childTnLst>
                    <p:set>
                      <p:cBhvr>
                        <p:cTn dur="1" fill="hold">
                          <p:stCondLst>
                            <p:cond delay="0"/>
                          </p:stCondLst>
                        </p:cTn>
                        <p:tgtEl>
                          <p:spTgt spid="1049169"/>
                        </p:tgtEl>
                        <p:attrNameLst>
                          <p:attrName>style.visibility</p:attrName>
                        </p:attrNameLst>
                      </p:cBhvr>
                      <p:to>
                        <p:strVal val="visible"/>
                      </p:to>
                    </p:set>
                    <p:animEffect transition="in" filter="fade">
                      <p:cBhvr>
                        <p:cTn dur="500"/>
                        <p:tgtEl>
                          <p:spTgt spid="1049169"/>
                        </p:tgtEl>
                      </p:cBhvr>
                    </p:animEffect>
                    <p:anim calcmode="lin" valueType="num">
                      <p:cBhvr>
                        <p:cTn dur="500" fill="hold"/>
                        <p:tgtEl>
                          <p:spTgt spid="1049169"/>
                        </p:tgtEl>
                        <p:attrNameLst>
                          <p:attrName>ppt_x</p:attrName>
                        </p:attrNameLst>
                      </p:cBhvr>
                      <p:tavLst>
                        <p:tav tm="0">
                          <p:val>
                            <p:strVal val="#ppt_x"/>
                          </p:val>
                        </p:tav>
                        <p:tav tm="100000">
                          <p:val>
                            <p:strVal val="#ppt_x"/>
                          </p:val>
                        </p:tav>
                      </p:tavLst>
                    </p:anim>
                    <p:anim calcmode="lin" valueType="num">
                      <p:cBhvr>
                        <p:cTn dur="500" fill="hold"/>
                        <p:tgtEl>
                          <p:spTgt spid="1049169"/>
                        </p:tgtEl>
                        <p:attrNameLst>
                          <p:attrName>ppt_y</p:attrName>
                        </p:attrNameLst>
                      </p:cBhvr>
                      <p:tavLst>
                        <p:tav tm="0">
                          <p:val>
                            <p:strVal val="#ppt_y+.1"/>
                          </p:val>
                        </p:tav>
                        <p:tav tm="100000">
                          <p:val>
                            <p:strVal val="#ppt_y"/>
                          </p:val>
                        </p:tav>
                      </p:tavLst>
                    </p:anim>
                  </p:childTnLst>
                </p:cTn>
              </p:par>
            </p:tnLst>
          </p:tmpl>
        </p:tmplLst>
      </p:bldP>
      <p:bldP spid="1049170" grpId="0" build="p">
        <p:tmplLst>
          <p:tmpl lvl="1">
            <p:tnLst>
              <p:par>
                <p:cTn presetID="10" presetClass="entr" presetSubtype="0" fill="hold" nodeType="withEffect">
                  <p:stCondLst>
                    <p:cond delay="800"/>
                  </p:stCondLst>
                  <p:childTnLst>
                    <p:set>
                      <p:cBhvr>
                        <p:cTn dur="1" fill="hold">
                          <p:stCondLst>
                            <p:cond delay="0"/>
                          </p:stCondLst>
                        </p:cTn>
                        <p:tgtEl>
                          <p:spTgt spid="1049170"/>
                        </p:tgtEl>
                        <p:attrNameLst>
                          <p:attrName>style.visibility</p:attrName>
                        </p:attrNameLst>
                      </p:cBhvr>
                      <p:to>
                        <p:strVal val="visible"/>
                      </p:to>
                    </p:set>
                    <p:animEffect transition="in" filter="fade">
                      <p:cBhvr>
                        <p:cTn dur="500"/>
                        <p:tgtEl>
                          <p:spTgt spid="1049170"/>
                        </p:tgtEl>
                      </p:cBhvr>
                    </p:animEffect>
                  </p:childTnLst>
                </p:cTn>
              </p:par>
            </p:tnLst>
          </p:tmpl>
        </p:tmplLst>
      </p:bldP>
      <p:bldP spid="1049171" grpId="0" animBg="1"/>
      <p:bldP spid="1049172" grpId="0" build="p">
        <p:tmplLst>
          <p:tmpl lvl="1">
            <p:tnLst>
              <p:par>
                <p:cTn presetID="53" presetClass="entr" presetSubtype="16" fill="hold" nodeType="afterEffect">
                  <p:stCondLst>
                    <p:cond delay="0"/>
                  </p:stCondLst>
                  <p:childTnLst>
                    <p:set>
                      <p:cBhvr>
                        <p:cTn dur="1" fill="hold">
                          <p:stCondLst>
                            <p:cond delay="0"/>
                          </p:stCondLst>
                        </p:cTn>
                        <p:tgtEl>
                          <p:spTgt spid="1049172"/>
                        </p:tgtEl>
                        <p:attrNameLst>
                          <p:attrName>style.visibility</p:attrName>
                        </p:attrNameLst>
                      </p:cBhvr>
                      <p:to>
                        <p:strVal val="visible"/>
                      </p:to>
                    </p:set>
                    <p:anim calcmode="lin" valueType="num">
                      <p:cBhvr>
                        <p:cTn dur="300" fill="hold"/>
                        <p:tgtEl>
                          <p:spTgt spid="1049172"/>
                        </p:tgtEl>
                        <p:attrNameLst>
                          <p:attrName>ppt_w</p:attrName>
                        </p:attrNameLst>
                      </p:cBhvr>
                      <p:tavLst>
                        <p:tav tm="0">
                          <p:val>
                            <p:fltVal val="0.0"/>
                          </p:val>
                        </p:tav>
                        <p:tav tm="100000">
                          <p:val>
                            <p:strVal val="#ppt_w"/>
                          </p:val>
                        </p:tav>
                      </p:tavLst>
                    </p:anim>
                    <p:anim calcmode="lin" valueType="num">
                      <p:cBhvr>
                        <p:cTn dur="300" fill="hold"/>
                        <p:tgtEl>
                          <p:spTgt spid="1049172"/>
                        </p:tgtEl>
                        <p:attrNameLst>
                          <p:attrName>ppt_h</p:attrName>
                        </p:attrNameLst>
                      </p:cBhvr>
                      <p:tavLst>
                        <p:tav tm="0">
                          <p:val>
                            <p:fltVal val="0.0"/>
                          </p:val>
                        </p:tav>
                        <p:tav tm="100000">
                          <p:val>
                            <p:strVal val="#ppt_h"/>
                          </p:val>
                        </p:tav>
                      </p:tavLst>
                    </p:anim>
                    <p:animEffect transition="in" filter="fade">
                      <p:cBhvr>
                        <p:cTn dur="300"/>
                        <p:tgtEl>
                          <p:spTgt spid="1049172"/>
                        </p:tgtEl>
                      </p:cBhvr>
                    </p:animEffect>
                  </p:childTnLst>
                </p:cTn>
              </p:par>
            </p:tnLst>
          </p:tmpl>
        </p:tmplLst>
      </p:bldP>
      <p:bldP spid="1049173" grpId="0" build="p">
        <p:tmplLst>
          <p:tmpl lvl="1">
            <p:tnLst>
              <p:par>
                <p:cTn presetID="42" presetClass="entr" presetSubtype="0" fill="hold" nodeType="withEffect">
                  <p:stCondLst>
                    <p:cond delay="200"/>
                  </p:stCondLst>
                  <p:childTnLst>
                    <p:set>
                      <p:cBhvr>
                        <p:cTn dur="1" fill="hold">
                          <p:stCondLst>
                            <p:cond delay="0"/>
                          </p:stCondLst>
                        </p:cTn>
                        <p:tgtEl>
                          <p:spTgt spid="1049173"/>
                        </p:tgtEl>
                        <p:attrNameLst>
                          <p:attrName>style.visibility</p:attrName>
                        </p:attrNameLst>
                      </p:cBhvr>
                      <p:to>
                        <p:strVal val="visible"/>
                      </p:to>
                    </p:set>
                    <p:animEffect transition="in" filter="fade">
                      <p:cBhvr>
                        <p:cTn dur="500"/>
                        <p:tgtEl>
                          <p:spTgt spid="1049173"/>
                        </p:tgtEl>
                      </p:cBhvr>
                    </p:animEffect>
                    <p:anim calcmode="lin" valueType="num">
                      <p:cBhvr>
                        <p:cTn dur="500" fill="hold"/>
                        <p:tgtEl>
                          <p:spTgt spid="1049173"/>
                        </p:tgtEl>
                        <p:attrNameLst>
                          <p:attrName>ppt_x</p:attrName>
                        </p:attrNameLst>
                      </p:cBhvr>
                      <p:tavLst>
                        <p:tav tm="0">
                          <p:val>
                            <p:strVal val="#ppt_x"/>
                          </p:val>
                        </p:tav>
                        <p:tav tm="100000">
                          <p:val>
                            <p:strVal val="#ppt_x"/>
                          </p:val>
                        </p:tav>
                      </p:tavLst>
                    </p:anim>
                    <p:anim calcmode="lin" valueType="num">
                      <p:cBhvr>
                        <p:cTn dur="500" fill="hold"/>
                        <p:tgtEl>
                          <p:spTgt spid="1049173"/>
                        </p:tgtEl>
                        <p:attrNameLst>
                          <p:attrName>ppt_y</p:attrName>
                        </p:attrNameLst>
                      </p:cBhvr>
                      <p:tavLst>
                        <p:tav tm="0">
                          <p:val>
                            <p:strVal val="#ppt_y+.1"/>
                          </p:val>
                        </p:tav>
                        <p:tav tm="100000">
                          <p:val>
                            <p:strVal val="#ppt_y"/>
                          </p:val>
                        </p:tav>
                      </p:tavLst>
                    </p:anim>
                  </p:childTnLst>
                </p:cTn>
              </p:par>
            </p:tnLst>
          </p:tmpl>
        </p:tmplLst>
      </p:bldP>
      <p:bldP spid="1049174" grpId="0" build="p">
        <p:tmplLst>
          <p:tmpl lvl="1">
            <p:tnLst>
              <p:par>
                <p:cTn presetID="10" presetClass="entr" presetSubtype="0" fill="hold" nodeType="withEffect">
                  <p:stCondLst>
                    <p:cond delay="800"/>
                  </p:stCondLst>
                  <p:childTnLst>
                    <p:set>
                      <p:cBhvr>
                        <p:cTn dur="1" fill="hold">
                          <p:stCondLst>
                            <p:cond delay="0"/>
                          </p:stCondLst>
                        </p:cTn>
                        <p:tgtEl>
                          <p:spTgt spid="1049174"/>
                        </p:tgtEl>
                        <p:attrNameLst>
                          <p:attrName>style.visibility</p:attrName>
                        </p:attrNameLst>
                      </p:cBhvr>
                      <p:to>
                        <p:strVal val="visible"/>
                      </p:to>
                    </p:set>
                    <p:animEffect transition="in" filter="fade">
                      <p:cBhvr>
                        <p:cTn dur="500"/>
                        <p:tgtEl>
                          <p:spTgt spid="1049174"/>
                        </p:tgtEl>
                      </p:cBhvr>
                    </p:animEffect>
                  </p:childTnLst>
                </p:cTn>
              </p:par>
            </p:tnLst>
          </p:tmpl>
        </p:tmplLst>
      </p:bldP>
      <p:bldP spid="1049175" grpId="0" animBg="1"/>
      <p:bldP spid="1049176" grpId="0" build="p">
        <p:tmplLst>
          <p:tmpl lvl="1">
            <p:tnLst>
              <p:par>
                <p:cTn presetID="53" presetClass="entr" presetSubtype="16" fill="hold" nodeType="afterEffect">
                  <p:stCondLst>
                    <p:cond delay="0"/>
                  </p:stCondLst>
                  <p:childTnLst>
                    <p:set>
                      <p:cBhvr>
                        <p:cTn dur="1" fill="hold">
                          <p:stCondLst>
                            <p:cond delay="0"/>
                          </p:stCondLst>
                        </p:cTn>
                        <p:tgtEl>
                          <p:spTgt spid="1049176"/>
                        </p:tgtEl>
                        <p:attrNameLst>
                          <p:attrName>style.visibility</p:attrName>
                        </p:attrNameLst>
                      </p:cBhvr>
                      <p:to>
                        <p:strVal val="visible"/>
                      </p:to>
                    </p:set>
                    <p:anim calcmode="lin" valueType="num">
                      <p:cBhvr>
                        <p:cTn dur="300" fill="hold"/>
                        <p:tgtEl>
                          <p:spTgt spid="1049176"/>
                        </p:tgtEl>
                        <p:attrNameLst>
                          <p:attrName>ppt_w</p:attrName>
                        </p:attrNameLst>
                      </p:cBhvr>
                      <p:tavLst>
                        <p:tav tm="0">
                          <p:val>
                            <p:fltVal val="0.0"/>
                          </p:val>
                        </p:tav>
                        <p:tav tm="100000">
                          <p:val>
                            <p:strVal val="#ppt_w"/>
                          </p:val>
                        </p:tav>
                      </p:tavLst>
                    </p:anim>
                    <p:anim calcmode="lin" valueType="num">
                      <p:cBhvr>
                        <p:cTn dur="300" fill="hold"/>
                        <p:tgtEl>
                          <p:spTgt spid="1049176"/>
                        </p:tgtEl>
                        <p:attrNameLst>
                          <p:attrName>ppt_h</p:attrName>
                        </p:attrNameLst>
                      </p:cBhvr>
                      <p:tavLst>
                        <p:tav tm="0">
                          <p:val>
                            <p:fltVal val="0.0"/>
                          </p:val>
                        </p:tav>
                        <p:tav tm="100000">
                          <p:val>
                            <p:strVal val="#ppt_h"/>
                          </p:val>
                        </p:tav>
                      </p:tavLst>
                    </p:anim>
                    <p:animEffect transition="in" filter="fade">
                      <p:cBhvr>
                        <p:cTn dur="300"/>
                        <p:tgtEl>
                          <p:spTgt spid="1049176"/>
                        </p:tgtEl>
                      </p:cBhvr>
                    </p:animEffect>
                  </p:childTnLst>
                </p:cTn>
              </p:par>
            </p:tnLst>
          </p:tmpl>
        </p:tmplLst>
      </p:bldP>
      <p:bldP spid="1049177" grpId="0" build="p">
        <p:tmplLst>
          <p:tmpl lvl="1">
            <p:tnLst>
              <p:par>
                <p:cTn presetID="42" presetClass="entr" presetSubtype="0" fill="hold" nodeType="withEffect">
                  <p:stCondLst>
                    <p:cond delay="200"/>
                  </p:stCondLst>
                  <p:childTnLst>
                    <p:set>
                      <p:cBhvr>
                        <p:cTn dur="1" fill="hold">
                          <p:stCondLst>
                            <p:cond delay="0"/>
                          </p:stCondLst>
                        </p:cTn>
                        <p:tgtEl>
                          <p:spTgt spid="1049177"/>
                        </p:tgtEl>
                        <p:attrNameLst>
                          <p:attrName>style.visibility</p:attrName>
                        </p:attrNameLst>
                      </p:cBhvr>
                      <p:to>
                        <p:strVal val="visible"/>
                      </p:to>
                    </p:set>
                    <p:animEffect transition="in" filter="fade">
                      <p:cBhvr>
                        <p:cTn dur="500"/>
                        <p:tgtEl>
                          <p:spTgt spid="1049177"/>
                        </p:tgtEl>
                      </p:cBhvr>
                    </p:animEffect>
                    <p:anim calcmode="lin" valueType="num">
                      <p:cBhvr>
                        <p:cTn dur="500" fill="hold"/>
                        <p:tgtEl>
                          <p:spTgt spid="1049177"/>
                        </p:tgtEl>
                        <p:attrNameLst>
                          <p:attrName>ppt_x</p:attrName>
                        </p:attrNameLst>
                      </p:cBhvr>
                      <p:tavLst>
                        <p:tav tm="0">
                          <p:val>
                            <p:strVal val="#ppt_x"/>
                          </p:val>
                        </p:tav>
                        <p:tav tm="100000">
                          <p:val>
                            <p:strVal val="#ppt_x"/>
                          </p:val>
                        </p:tav>
                      </p:tavLst>
                    </p:anim>
                    <p:anim calcmode="lin" valueType="num">
                      <p:cBhvr>
                        <p:cTn dur="500" fill="hold"/>
                        <p:tgtEl>
                          <p:spTgt spid="1049177"/>
                        </p:tgtEl>
                        <p:attrNameLst>
                          <p:attrName>ppt_y</p:attrName>
                        </p:attrNameLst>
                      </p:cBhvr>
                      <p:tavLst>
                        <p:tav tm="0">
                          <p:val>
                            <p:strVal val="#ppt_y+.1"/>
                          </p:val>
                        </p:tav>
                        <p:tav tm="100000">
                          <p:val>
                            <p:strVal val="#ppt_y"/>
                          </p:val>
                        </p:tav>
                      </p:tavLst>
                    </p:anim>
                  </p:childTnLst>
                </p:cTn>
              </p:par>
            </p:tnLst>
          </p:tmpl>
        </p:tmplLst>
      </p:bldP>
      <p:bldP spid="1049178" grpId="0" build="p">
        <p:tmplLst>
          <p:tmpl lvl="1">
            <p:tnLst>
              <p:par>
                <p:cTn presetID="10" presetClass="entr" presetSubtype="0" fill="hold" nodeType="withEffect">
                  <p:stCondLst>
                    <p:cond delay="800"/>
                  </p:stCondLst>
                  <p:childTnLst>
                    <p:set>
                      <p:cBhvr>
                        <p:cTn dur="1" fill="hold">
                          <p:stCondLst>
                            <p:cond delay="0"/>
                          </p:stCondLst>
                        </p:cTn>
                        <p:tgtEl>
                          <p:spTgt spid="1049178"/>
                        </p:tgtEl>
                        <p:attrNameLst>
                          <p:attrName>style.visibility</p:attrName>
                        </p:attrNameLst>
                      </p:cBhvr>
                      <p:to>
                        <p:strVal val="visible"/>
                      </p:to>
                    </p:set>
                    <p:animEffect transition="in" filter="fade">
                      <p:cBhvr>
                        <p:cTn dur="500"/>
                        <p:tgtEl>
                          <p:spTgt spid="1049178"/>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userDrawn="1">
  <p:cSld name="Iconic list 3">
    <p:spTree>
      <p:nvGrpSpPr>
        <p:cNvPr id="286" name=""/>
        <p:cNvGrpSpPr/>
        <p:nvPr/>
      </p:nvGrpSpPr>
      <p:grpSpPr>
        <a:xfrm>
          <a:off x="0" y="0"/>
          <a:ext cx="0" cy="0"/>
          <a:chOff x="0" y="0"/>
          <a:chExt cx="0" cy="0"/>
        </a:xfrm>
      </p:grpSpPr>
      <p:sp>
        <p:nvSpPr>
          <p:cNvPr id="1049273"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274"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75" name="Rounded Rectangle 2"/>
          <p:cNvSpPr/>
          <p:nvPr userDrawn="1"/>
        </p:nvSpPr>
        <p:spPr>
          <a:xfrm>
            <a:off x="1293285" y="1365562"/>
            <a:ext cx="652462" cy="65246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276" name="Text Placeholder 7"/>
          <p:cNvSpPr>
            <a:spLocks noGrp="1"/>
          </p:cNvSpPr>
          <p:nvPr>
            <p:ph type="body" sz="quarter" idx="39" hasCustomPrompt="1"/>
          </p:nvPr>
        </p:nvSpPr>
        <p:spPr>
          <a:xfrm>
            <a:off x="1354141" y="1403662"/>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277" name="Text Placeholder 7"/>
          <p:cNvSpPr>
            <a:spLocks noGrp="1"/>
          </p:cNvSpPr>
          <p:nvPr>
            <p:ph type="body" sz="quarter" idx="19" hasCustomPrompt="1"/>
          </p:nvPr>
        </p:nvSpPr>
        <p:spPr>
          <a:xfrm>
            <a:off x="452438" y="2106648"/>
            <a:ext cx="2303462"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78" name="Text Placeholder 2"/>
          <p:cNvSpPr>
            <a:spLocks noGrp="1"/>
          </p:cNvSpPr>
          <p:nvPr>
            <p:ph type="body" sz="quarter" idx="16" hasCustomPrompt="1"/>
          </p:nvPr>
        </p:nvSpPr>
        <p:spPr>
          <a:xfrm>
            <a:off x="452439" y="2364758"/>
            <a:ext cx="2303461" cy="649977"/>
          </a:xfrm>
          <a:prstGeom prst="rect">
            <a:avLst/>
          </a:prstGeom>
        </p:spPr>
        <p:txBody>
          <a:bodyPr vert="horz" lIns="0" tIns="0" rIns="0" bIns="0"/>
          <a:lstStyle>
            <a:lvl1pPr marL="0" indent="0" algn="ct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279" name="Rounded Rectangle 71"/>
          <p:cNvSpPr/>
          <p:nvPr userDrawn="1"/>
        </p:nvSpPr>
        <p:spPr>
          <a:xfrm>
            <a:off x="4252385" y="1365562"/>
            <a:ext cx="652462" cy="65246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280" name="Text Placeholder 7"/>
          <p:cNvSpPr>
            <a:spLocks noGrp="1"/>
          </p:cNvSpPr>
          <p:nvPr>
            <p:ph type="body" sz="quarter" idx="40" hasCustomPrompt="1"/>
          </p:nvPr>
        </p:nvSpPr>
        <p:spPr>
          <a:xfrm>
            <a:off x="4313241" y="1403662"/>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281" name="Text Placeholder 7"/>
          <p:cNvSpPr>
            <a:spLocks noGrp="1"/>
          </p:cNvSpPr>
          <p:nvPr>
            <p:ph type="body" sz="quarter" idx="41" hasCustomPrompt="1"/>
          </p:nvPr>
        </p:nvSpPr>
        <p:spPr>
          <a:xfrm>
            <a:off x="3411538" y="2106648"/>
            <a:ext cx="2303462"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82" name="Text Placeholder 2"/>
          <p:cNvSpPr>
            <a:spLocks noGrp="1"/>
          </p:cNvSpPr>
          <p:nvPr>
            <p:ph type="body" sz="quarter" idx="42" hasCustomPrompt="1"/>
          </p:nvPr>
        </p:nvSpPr>
        <p:spPr>
          <a:xfrm>
            <a:off x="3411539" y="2364758"/>
            <a:ext cx="2303461" cy="649977"/>
          </a:xfrm>
          <a:prstGeom prst="rect">
            <a:avLst/>
          </a:prstGeom>
        </p:spPr>
        <p:txBody>
          <a:bodyPr vert="horz" lIns="0" tIns="0" rIns="0" bIns="0"/>
          <a:lstStyle>
            <a:lvl1pPr marL="0" indent="0" algn="ct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283" name="Rounded Rectangle 75"/>
          <p:cNvSpPr/>
          <p:nvPr userDrawn="1"/>
        </p:nvSpPr>
        <p:spPr>
          <a:xfrm>
            <a:off x="7219423" y="1365562"/>
            <a:ext cx="652462" cy="65246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284" name="Text Placeholder 7"/>
          <p:cNvSpPr>
            <a:spLocks noGrp="1"/>
          </p:cNvSpPr>
          <p:nvPr>
            <p:ph type="body" sz="quarter" idx="43" hasCustomPrompt="1"/>
          </p:nvPr>
        </p:nvSpPr>
        <p:spPr>
          <a:xfrm>
            <a:off x="7280279" y="1403662"/>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285" name="Text Placeholder 7"/>
          <p:cNvSpPr>
            <a:spLocks noGrp="1"/>
          </p:cNvSpPr>
          <p:nvPr>
            <p:ph type="body" sz="quarter" idx="44" hasCustomPrompt="1"/>
          </p:nvPr>
        </p:nvSpPr>
        <p:spPr>
          <a:xfrm>
            <a:off x="6378576" y="2106648"/>
            <a:ext cx="2303462"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86" name="Text Placeholder 2"/>
          <p:cNvSpPr>
            <a:spLocks noGrp="1"/>
          </p:cNvSpPr>
          <p:nvPr>
            <p:ph type="body" sz="quarter" idx="45" hasCustomPrompt="1"/>
          </p:nvPr>
        </p:nvSpPr>
        <p:spPr>
          <a:xfrm>
            <a:off x="6378577" y="2364758"/>
            <a:ext cx="2303461" cy="649977"/>
          </a:xfrm>
          <a:prstGeom prst="rect">
            <a:avLst/>
          </a:prstGeom>
        </p:spPr>
        <p:txBody>
          <a:bodyPr vert="horz" lIns="0" tIns="0" rIns="0" bIns="0"/>
          <a:lstStyle>
            <a:lvl1pPr marL="0" indent="0" algn="ct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287" name="Rounded Rectangle 79"/>
          <p:cNvSpPr/>
          <p:nvPr userDrawn="1"/>
        </p:nvSpPr>
        <p:spPr>
          <a:xfrm>
            <a:off x="1293285" y="3270562"/>
            <a:ext cx="652462" cy="65246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288" name="Text Placeholder 7"/>
          <p:cNvSpPr>
            <a:spLocks noGrp="1"/>
          </p:cNvSpPr>
          <p:nvPr>
            <p:ph type="body" sz="quarter" idx="46" hasCustomPrompt="1"/>
          </p:nvPr>
        </p:nvSpPr>
        <p:spPr>
          <a:xfrm>
            <a:off x="1354141" y="3308662"/>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289" name="Text Placeholder 7"/>
          <p:cNvSpPr>
            <a:spLocks noGrp="1"/>
          </p:cNvSpPr>
          <p:nvPr>
            <p:ph type="body" sz="quarter" idx="47" hasCustomPrompt="1"/>
          </p:nvPr>
        </p:nvSpPr>
        <p:spPr>
          <a:xfrm>
            <a:off x="452438" y="4011648"/>
            <a:ext cx="2303462"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90" name="Text Placeholder 2"/>
          <p:cNvSpPr>
            <a:spLocks noGrp="1"/>
          </p:cNvSpPr>
          <p:nvPr>
            <p:ph type="body" sz="quarter" idx="48" hasCustomPrompt="1"/>
          </p:nvPr>
        </p:nvSpPr>
        <p:spPr>
          <a:xfrm>
            <a:off x="452439" y="4269758"/>
            <a:ext cx="2303461" cy="649977"/>
          </a:xfrm>
          <a:prstGeom prst="rect">
            <a:avLst/>
          </a:prstGeom>
        </p:spPr>
        <p:txBody>
          <a:bodyPr vert="horz" lIns="0" tIns="0" rIns="0" bIns="0"/>
          <a:lstStyle>
            <a:lvl1pPr marL="0" indent="0" algn="ct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291" name="Rounded Rectangle 83"/>
          <p:cNvSpPr/>
          <p:nvPr userDrawn="1"/>
        </p:nvSpPr>
        <p:spPr>
          <a:xfrm>
            <a:off x="4252385" y="3270562"/>
            <a:ext cx="652462" cy="652462"/>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292" name="Text Placeholder 7"/>
          <p:cNvSpPr>
            <a:spLocks noGrp="1"/>
          </p:cNvSpPr>
          <p:nvPr>
            <p:ph type="body" sz="quarter" idx="49" hasCustomPrompt="1"/>
          </p:nvPr>
        </p:nvSpPr>
        <p:spPr>
          <a:xfrm>
            <a:off x="4313241" y="3308662"/>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293" name="Text Placeholder 7"/>
          <p:cNvSpPr>
            <a:spLocks noGrp="1"/>
          </p:cNvSpPr>
          <p:nvPr>
            <p:ph type="body" sz="quarter" idx="50" hasCustomPrompt="1"/>
          </p:nvPr>
        </p:nvSpPr>
        <p:spPr>
          <a:xfrm>
            <a:off x="3411538" y="4011648"/>
            <a:ext cx="2303462"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94" name="Text Placeholder 2"/>
          <p:cNvSpPr>
            <a:spLocks noGrp="1"/>
          </p:cNvSpPr>
          <p:nvPr>
            <p:ph type="body" sz="quarter" idx="51" hasCustomPrompt="1"/>
          </p:nvPr>
        </p:nvSpPr>
        <p:spPr>
          <a:xfrm>
            <a:off x="3411539" y="4269758"/>
            <a:ext cx="2303461" cy="649977"/>
          </a:xfrm>
          <a:prstGeom prst="rect">
            <a:avLst/>
          </a:prstGeom>
        </p:spPr>
        <p:txBody>
          <a:bodyPr vert="horz" lIns="0" tIns="0" rIns="0" bIns="0"/>
          <a:lstStyle>
            <a:lvl1pPr marL="0" indent="0" algn="ct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295" name="Rounded Rectangle 87"/>
          <p:cNvSpPr/>
          <p:nvPr userDrawn="1"/>
        </p:nvSpPr>
        <p:spPr>
          <a:xfrm>
            <a:off x="7219423" y="3270562"/>
            <a:ext cx="652462" cy="652462"/>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296" name="Text Placeholder 7"/>
          <p:cNvSpPr>
            <a:spLocks noGrp="1"/>
          </p:cNvSpPr>
          <p:nvPr>
            <p:ph type="body" sz="quarter" idx="52" hasCustomPrompt="1"/>
          </p:nvPr>
        </p:nvSpPr>
        <p:spPr>
          <a:xfrm>
            <a:off x="7280279" y="3308662"/>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297" name="Text Placeholder 7"/>
          <p:cNvSpPr>
            <a:spLocks noGrp="1"/>
          </p:cNvSpPr>
          <p:nvPr>
            <p:ph type="body" sz="quarter" idx="53" hasCustomPrompt="1"/>
          </p:nvPr>
        </p:nvSpPr>
        <p:spPr>
          <a:xfrm>
            <a:off x="6378576" y="4011648"/>
            <a:ext cx="2303462"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98" name="Text Placeholder 2"/>
          <p:cNvSpPr>
            <a:spLocks noGrp="1"/>
          </p:cNvSpPr>
          <p:nvPr>
            <p:ph type="body" sz="quarter" idx="54" hasCustomPrompt="1"/>
          </p:nvPr>
        </p:nvSpPr>
        <p:spPr>
          <a:xfrm>
            <a:off x="6378577" y="4269758"/>
            <a:ext cx="2303461" cy="649977"/>
          </a:xfrm>
          <a:prstGeom prst="rect">
            <a:avLst/>
          </a:prstGeom>
        </p:spPr>
        <p:txBody>
          <a:bodyPr vert="horz" lIns="0" tIns="0" rIns="0" bIns="0"/>
          <a:lstStyle>
            <a:lvl1pPr marL="0" indent="0" algn="ct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273">
                                            <p:txEl>
                                              <p:pRg st="0" end="0"/>
                                            </p:txEl>
                                          </p:spTgt>
                                        </p:tgtEl>
                                        <p:attrNameLst>
                                          <p:attrName>style.visibility</p:attrName>
                                        </p:attrNameLst>
                                      </p:cBhvr>
                                      <p:to>
                                        <p:strVal val="visible"/>
                                      </p:to>
                                    </p:set>
                                    <p:animEffect transition="in" filter="fade">
                                      <p:cBhvr>
                                        <p:cTn id="7" dur="400"/>
                                        <p:tgtEl>
                                          <p:spTgt spid="1049273">
                                            <p:txEl>
                                              <p:pRg st="0" end="0"/>
                                            </p:txEl>
                                          </p:spTgt>
                                        </p:tgtEl>
                                      </p:cBhvr>
                                    </p:animEffect>
                                    <p:anim calcmode="lin" valueType="num">
                                      <p:cBhvr>
                                        <p:cTn id="8" dur="400" fill="hold"/>
                                        <p:tgtEl>
                                          <p:spTgt spid="104927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27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274">
                                            <p:txEl>
                                              <p:pRg st="0" end="0"/>
                                            </p:txEl>
                                          </p:spTgt>
                                        </p:tgtEl>
                                        <p:attrNameLst>
                                          <p:attrName>style.visibility</p:attrName>
                                        </p:attrNameLst>
                                      </p:cBhvr>
                                      <p:to>
                                        <p:strVal val="visible"/>
                                      </p:to>
                                    </p:set>
                                    <p:animEffect transition="in" filter="fade">
                                      <p:cBhvr>
                                        <p:cTn id="12" dur="500"/>
                                        <p:tgtEl>
                                          <p:spTgt spid="1049274">
                                            <p:txEl>
                                              <p:pRg st="0" end="0"/>
                                            </p:txEl>
                                          </p:spTgt>
                                        </p:tgtEl>
                                      </p:cBhvr>
                                    </p:animEffect>
                                    <p:anim calcmode="lin" valueType="num">
                                      <p:cBhvr>
                                        <p:cTn id="13" dur="500" fill="hold"/>
                                        <p:tgtEl>
                                          <p:spTgt spid="104927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274">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1049275"/>
                                        </p:tgtEl>
                                        <p:attrNameLst>
                                          <p:attrName>style.visibility</p:attrName>
                                        </p:attrNameLst>
                                      </p:cBhvr>
                                      <p:to>
                                        <p:strVal val="visible"/>
                                      </p:to>
                                    </p:set>
                                    <p:anim calcmode="lin" valueType="num">
                                      <p:cBhvr>
                                        <p:cTn id="18" dur="400" fill="hold"/>
                                        <p:tgtEl>
                                          <p:spTgt spid="1049275"/>
                                        </p:tgtEl>
                                        <p:attrNameLst>
                                          <p:attrName>ppt_w</p:attrName>
                                        </p:attrNameLst>
                                      </p:cBhvr>
                                      <p:tavLst>
                                        <p:tav tm="0">
                                          <p:val>
                                            <p:fltVal val="0.0"/>
                                          </p:val>
                                        </p:tav>
                                        <p:tav tm="100000">
                                          <p:val>
                                            <p:strVal val="#ppt_w"/>
                                          </p:val>
                                        </p:tav>
                                      </p:tavLst>
                                    </p:anim>
                                    <p:anim calcmode="lin" valueType="num">
                                      <p:cBhvr>
                                        <p:cTn id="19" dur="400" fill="hold"/>
                                        <p:tgtEl>
                                          <p:spTgt spid="1049275"/>
                                        </p:tgtEl>
                                        <p:attrNameLst>
                                          <p:attrName>ppt_h</p:attrName>
                                        </p:attrNameLst>
                                      </p:cBhvr>
                                      <p:tavLst>
                                        <p:tav tm="0">
                                          <p:val>
                                            <p:fltVal val="0.0"/>
                                          </p:val>
                                        </p:tav>
                                        <p:tav tm="100000">
                                          <p:val>
                                            <p:strVal val="#ppt_h"/>
                                          </p:val>
                                        </p:tav>
                                      </p:tavLst>
                                    </p:anim>
                                    <p:animEffect transition="in" filter="fade">
                                      <p:cBhvr>
                                        <p:cTn id="20" dur="400"/>
                                        <p:tgtEl>
                                          <p:spTgt spid="1049275"/>
                                        </p:tgtEl>
                                      </p:cBhvr>
                                    </p:animEffect>
                                  </p:childTnLst>
                                </p:cTn>
                              </p:par>
                            </p:childTnLst>
                          </p:cTn>
                        </p:par>
                        <p:par>
                          <p:cTn id="21" fill="hold">
                            <p:stCondLst>
                              <p:cond delay="1200"/>
                            </p:stCondLst>
                            <p:childTnLst>
                              <p:par>
                                <p:cTn id="22" presetID="53" presetClass="entr" presetSubtype="16" fill="hold" grpId="0" nodeType="afterEffect">
                                  <p:stCondLst>
                                    <p:cond delay="0"/>
                                  </p:stCondLst>
                                  <p:childTnLst>
                                    <p:set>
                                      <p:cBhvr>
                                        <p:cTn id="23" dur="1" fill="hold">
                                          <p:stCondLst>
                                            <p:cond delay="0"/>
                                          </p:stCondLst>
                                        </p:cTn>
                                        <p:tgtEl>
                                          <p:spTgt spid="1049276">
                                            <p:txEl>
                                              <p:pRg st="0" end="0"/>
                                            </p:txEl>
                                          </p:spTgt>
                                        </p:tgtEl>
                                        <p:attrNameLst>
                                          <p:attrName>style.visibility</p:attrName>
                                        </p:attrNameLst>
                                      </p:cBhvr>
                                      <p:to>
                                        <p:strVal val="visible"/>
                                      </p:to>
                                    </p:set>
                                    <p:anim calcmode="lin" valueType="num">
                                      <p:cBhvr>
                                        <p:cTn id="24" dur="300" fill="hold"/>
                                        <p:tgtEl>
                                          <p:spTgt spid="1049276">
                                            <p:txEl>
                                              <p:pRg st="0" end="0"/>
                                            </p:txEl>
                                          </p:spTgt>
                                        </p:tgtEl>
                                        <p:attrNameLst>
                                          <p:attrName>ppt_w</p:attrName>
                                        </p:attrNameLst>
                                      </p:cBhvr>
                                      <p:tavLst>
                                        <p:tav tm="0">
                                          <p:val>
                                            <p:fltVal val="0.0"/>
                                          </p:val>
                                        </p:tav>
                                        <p:tav tm="100000">
                                          <p:val>
                                            <p:strVal val="#ppt_w"/>
                                          </p:val>
                                        </p:tav>
                                      </p:tavLst>
                                    </p:anim>
                                    <p:anim calcmode="lin" valueType="num">
                                      <p:cBhvr>
                                        <p:cTn id="25" dur="300" fill="hold"/>
                                        <p:tgtEl>
                                          <p:spTgt spid="1049276">
                                            <p:txEl>
                                              <p:pRg st="0" end="0"/>
                                            </p:txEl>
                                          </p:spTgt>
                                        </p:tgtEl>
                                        <p:attrNameLst>
                                          <p:attrName>ppt_h</p:attrName>
                                        </p:attrNameLst>
                                      </p:cBhvr>
                                      <p:tavLst>
                                        <p:tav tm="0">
                                          <p:val>
                                            <p:fltVal val="0.0"/>
                                          </p:val>
                                        </p:tav>
                                        <p:tav tm="100000">
                                          <p:val>
                                            <p:strVal val="#ppt_h"/>
                                          </p:val>
                                        </p:tav>
                                      </p:tavLst>
                                    </p:anim>
                                    <p:animEffect transition="in" filter="fade">
                                      <p:cBhvr>
                                        <p:cTn id="26" dur="300"/>
                                        <p:tgtEl>
                                          <p:spTgt spid="1049276">
                                            <p:txEl>
                                              <p:pRg st="0" end="0"/>
                                            </p:txEl>
                                          </p:spTgt>
                                        </p:tgtEl>
                                      </p:cBhvr>
                                    </p:animEffect>
                                  </p:childTnLst>
                                </p:cTn>
                              </p:par>
                              <p:par>
                                <p:cTn id="27" presetID="42" presetClass="entr" presetSubtype="0" fill="hold" grpId="0" nodeType="withEffect">
                                  <p:stCondLst>
                                    <p:cond delay="200"/>
                                  </p:stCondLst>
                                  <p:childTnLst>
                                    <p:set>
                                      <p:cBhvr>
                                        <p:cTn id="28" dur="1" fill="hold">
                                          <p:stCondLst>
                                            <p:cond delay="0"/>
                                          </p:stCondLst>
                                        </p:cTn>
                                        <p:tgtEl>
                                          <p:spTgt spid="1049277">
                                            <p:txEl>
                                              <p:pRg st="0" end="0"/>
                                            </p:txEl>
                                          </p:spTgt>
                                        </p:tgtEl>
                                        <p:attrNameLst>
                                          <p:attrName>style.visibility</p:attrName>
                                        </p:attrNameLst>
                                      </p:cBhvr>
                                      <p:to>
                                        <p:strVal val="visible"/>
                                      </p:to>
                                    </p:set>
                                    <p:animEffect transition="in" filter="fade">
                                      <p:cBhvr>
                                        <p:cTn id="29" dur="500"/>
                                        <p:tgtEl>
                                          <p:spTgt spid="1049277">
                                            <p:txEl>
                                              <p:pRg st="0" end="0"/>
                                            </p:txEl>
                                          </p:spTgt>
                                        </p:tgtEl>
                                      </p:cBhvr>
                                    </p:animEffect>
                                    <p:anim calcmode="lin" valueType="num">
                                      <p:cBhvr>
                                        <p:cTn id="30" dur="500" fill="hold"/>
                                        <p:tgtEl>
                                          <p:spTgt spid="1049277">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1049277">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1049278">
                                            <p:txEl>
                                              <p:pRg st="0" end="0"/>
                                            </p:txEl>
                                          </p:spTgt>
                                        </p:tgtEl>
                                        <p:attrNameLst>
                                          <p:attrName>style.visibility</p:attrName>
                                        </p:attrNameLst>
                                      </p:cBhvr>
                                      <p:to>
                                        <p:strVal val="visible"/>
                                      </p:to>
                                    </p:set>
                                    <p:animEffect transition="in" filter="fade">
                                      <p:cBhvr>
                                        <p:cTn id="34" dur="500"/>
                                        <p:tgtEl>
                                          <p:spTgt spid="1049278">
                                            <p:txEl>
                                              <p:pRg st="0" end="0"/>
                                            </p:txEl>
                                          </p:spTgt>
                                        </p:tgtEl>
                                      </p:cBhvr>
                                    </p:animEffect>
                                  </p:childTnLst>
                                </p:cTn>
                              </p:par>
                            </p:childTnLst>
                          </p:cTn>
                        </p:par>
                        <p:par>
                          <p:cTn id="35" fill="hold">
                            <p:stCondLst>
                              <p:cond delay="1700"/>
                            </p:stCondLst>
                            <p:childTnLst>
                              <p:par>
                                <p:cTn id="36" presetID="53" presetClass="entr" presetSubtype="16" fill="hold" grpId="0" nodeType="afterEffect">
                                  <p:stCondLst>
                                    <p:cond delay="0"/>
                                  </p:stCondLst>
                                  <p:childTnLst>
                                    <p:set>
                                      <p:cBhvr>
                                        <p:cTn id="37" dur="1" fill="hold">
                                          <p:stCondLst>
                                            <p:cond delay="0"/>
                                          </p:stCondLst>
                                        </p:cTn>
                                        <p:tgtEl>
                                          <p:spTgt spid="1049279"/>
                                        </p:tgtEl>
                                        <p:attrNameLst>
                                          <p:attrName>style.visibility</p:attrName>
                                        </p:attrNameLst>
                                      </p:cBhvr>
                                      <p:to>
                                        <p:strVal val="visible"/>
                                      </p:to>
                                    </p:set>
                                    <p:anim calcmode="lin" valueType="num">
                                      <p:cBhvr>
                                        <p:cTn id="38" dur="400" fill="hold"/>
                                        <p:tgtEl>
                                          <p:spTgt spid="1049279"/>
                                        </p:tgtEl>
                                        <p:attrNameLst>
                                          <p:attrName>ppt_w</p:attrName>
                                        </p:attrNameLst>
                                      </p:cBhvr>
                                      <p:tavLst>
                                        <p:tav tm="0">
                                          <p:val>
                                            <p:fltVal val="0.0"/>
                                          </p:val>
                                        </p:tav>
                                        <p:tav tm="100000">
                                          <p:val>
                                            <p:strVal val="#ppt_w"/>
                                          </p:val>
                                        </p:tav>
                                      </p:tavLst>
                                    </p:anim>
                                    <p:anim calcmode="lin" valueType="num">
                                      <p:cBhvr>
                                        <p:cTn id="39" dur="400" fill="hold"/>
                                        <p:tgtEl>
                                          <p:spTgt spid="1049279"/>
                                        </p:tgtEl>
                                        <p:attrNameLst>
                                          <p:attrName>ppt_h</p:attrName>
                                        </p:attrNameLst>
                                      </p:cBhvr>
                                      <p:tavLst>
                                        <p:tav tm="0">
                                          <p:val>
                                            <p:fltVal val="0.0"/>
                                          </p:val>
                                        </p:tav>
                                        <p:tav tm="100000">
                                          <p:val>
                                            <p:strVal val="#ppt_h"/>
                                          </p:val>
                                        </p:tav>
                                      </p:tavLst>
                                    </p:anim>
                                    <p:animEffect transition="in" filter="fade">
                                      <p:cBhvr>
                                        <p:cTn id="40" dur="400"/>
                                        <p:tgtEl>
                                          <p:spTgt spid="1049279"/>
                                        </p:tgtEl>
                                      </p:cBhvr>
                                    </p:animEffect>
                                  </p:childTnLst>
                                </p:cTn>
                              </p:par>
                            </p:childTnLst>
                          </p:cTn>
                        </p:par>
                        <p:par>
                          <p:cTn id="41" fill="hold">
                            <p:stCondLst>
                              <p:cond delay="2200"/>
                            </p:stCondLst>
                            <p:childTnLst>
                              <p:par>
                                <p:cTn id="42" presetID="53" presetClass="entr" presetSubtype="16" fill="hold" grpId="0" nodeType="afterEffect">
                                  <p:stCondLst>
                                    <p:cond delay="0"/>
                                  </p:stCondLst>
                                  <p:childTnLst>
                                    <p:set>
                                      <p:cBhvr>
                                        <p:cTn id="43" dur="1" fill="hold">
                                          <p:stCondLst>
                                            <p:cond delay="0"/>
                                          </p:stCondLst>
                                        </p:cTn>
                                        <p:tgtEl>
                                          <p:spTgt spid="1049280">
                                            <p:txEl>
                                              <p:pRg st="0" end="0"/>
                                            </p:txEl>
                                          </p:spTgt>
                                        </p:tgtEl>
                                        <p:attrNameLst>
                                          <p:attrName>style.visibility</p:attrName>
                                        </p:attrNameLst>
                                      </p:cBhvr>
                                      <p:to>
                                        <p:strVal val="visible"/>
                                      </p:to>
                                    </p:set>
                                    <p:anim calcmode="lin" valueType="num">
                                      <p:cBhvr>
                                        <p:cTn id="44" dur="300" fill="hold"/>
                                        <p:tgtEl>
                                          <p:spTgt spid="1049280">
                                            <p:txEl>
                                              <p:pRg st="0" end="0"/>
                                            </p:txEl>
                                          </p:spTgt>
                                        </p:tgtEl>
                                        <p:attrNameLst>
                                          <p:attrName>ppt_w</p:attrName>
                                        </p:attrNameLst>
                                      </p:cBhvr>
                                      <p:tavLst>
                                        <p:tav tm="0">
                                          <p:val>
                                            <p:fltVal val="0.0"/>
                                          </p:val>
                                        </p:tav>
                                        <p:tav tm="100000">
                                          <p:val>
                                            <p:strVal val="#ppt_w"/>
                                          </p:val>
                                        </p:tav>
                                      </p:tavLst>
                                    </p:anim>
                                    <p:anim calcmode="lin" valueType="num">
                                      <p:cBhvr>
                                        <p:cTn id="45" dur="300" fill="hold"/>
                                        <p:tgtEl>
                                          <p:spTgt spid="1049280">
                                            <p:txEl>
                                              <p:pRg st="0" end="0"/>
                                            </p:txEl>
                                          </p:spTgt>
                                        </p:tgtEl>
                                        <p:attrNameLst>
                                          <p:attrName>ppt_h</p:attrName>
                                        </p:attrNameLst>
                                      </p:cBhvr>
                                      <p:tavLst>
                                        <p:tav tm="0">
                                          <p:val>
                                            <p:fltVal val="0.0"/>
                                          </p:val>
                                        </p:tav>
                                        <p:tav tm="100000">
                                          <p:val>
                                            <p:strVal val="#ppt_h"/>
                                          </p:val>
                                        </p:tav>
                                      </p:tavLst>
                                    </p:anim>
                                    <p:animEffect transition="in" filter="fade">
                                      <p:cBhvr>
                                        <p:cTn id="46" dur="300"/>
                                        <p:tgtEl>
                                          <p:spTgt spid="1049280">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1049281">
                                            <p:txEl>
                                              <p:pRg st="0" end="0"/>
                                            </p:txEl>
                                          </p:spTgt>
                                        </p:tgtEl>
                                        <p:attrNameLst>
                                          <p:attrName>style.visibility</p:attrName>
                                        </p:attrNameLst>
                                      </p:cBhvr>
                                      <p:to>
                                        <p:strVal val="visible"/>
                                      </p:to>
                                    </p:set>
                                    <p:animEffect transition="in" filter="fade">
                                      <p:cBhvr>
                                        <p:cTn id="49" dur="500"/>
                                        <p:tgtEl>
                                          <p:spTgt spid="1049281">
                                            <p:txEl>
                                              <p:pRg st="0" end="0"/>
                                            </p:txEl>
                                          </p:spTgt>
                                        </p:tgtEl>
                                      </p:cBhvr>
                                    </p:animEffect>
                                    <p:anim calcmode="lin" valueType="num">
                                      <p:cBhvr>
                                        <p:cTn id="50" dur="500" fill="hold"/>
                                        <p:tgtEl>
                                          <p:spTgt spid="1049281">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1049281">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1049282">
                                            <p:txEl>
                                              <p:pRg st="0" end="0"/>
                                            </p:txEl>
                                          </p:spTgt>
                                        </p:tgtEl>
                                        <p:attrNameLst>
                                          <p:attrName>style.visibility</p:attrName>
                                        </p:attrNameLst>
                                      </p:cBhvr>
                                      <p:to>
                                        <p:strVal val="visible"/>
                                      </p:to>
                                    </p:set>
                                    <p:animEffect transition="in" filter="fade">
                                      <p:cBhvr>
                                        <p:cTn id="54" dur="500"/>
                                        <p:tgtEl>
                                          <p:spTgt spid="1049282">
                                            <p:txEl>
                                              <p:pRg st="0" end="0"/>
                                            </p:txEl>
                                          </p:spTgt>
                                        </p:tgtEl>
                                      </p:cBhvr>
                                    </p:animEffect>
                                  </p:childTnLst>
                                </p:cTn>
                              </p:par>
                            </p:childTnLst>
                          </p:cTn>
                        </p:par>
                        <p:par>
                          <p:cTn id="55" fill="hold">
                            <p:stCondLst>
                              <p:cond delay="2700"/>
                            </p:stCondLst>
                            <p:childTnLst>
                              <p:par>
                                <p:cTn id="56" presetID="53" presetClass="entr" presetSubtype="16" fill="hold" grpId="0" nodeType="afterEffect">
                                  <p:stCondLst>
                                    <p:cond delay="0"/>
                                  </p:stCondLst>
                                  <p:childTnLst>
                                    <p:set>
                                      <p:cBhvr>
                                        <p:cTn id="57" dur="1" fill="hold">
                                          <p:stCondLst>
                                            <p:cond delay="0"/>
                                          </p:stCondLst>
                                        </p:cTn>
                                        <p:tgtEl>
                                          <p:spTgt spid="1049283"/>
                                        </p:tgtEl>
                                        <p:attrNameLst>
                                          <p:attrName>style.visibility</p:attrName>
                                        </p:attrNameLst>
                                      </p:cBhvr>
                                      <p:to>
                                        <p:strVal val="visible"/>
                                      </p:to>
                                    </p:set>
                                    <p:anim calcmode="lin" valueType="num">
                                      <p:cBhvr>
                                        <p:cTn id="58" dur="400" fill="hold"/>
                                        <p:tgtEl>
                                          <p:spTgt spid="1049283"/>
                                        </p:tgtEl>
                                        <p:attrNameLst>
                                          <p:attrName>ppt_w</p:attrName>
                                        </p:attrNameLst>
                                      </p:cBhvr>
                                      <p:tavLst>
                                        <p:tav tm="0">
                                          <p:val>
                                            <p:fltVal val="0.0"/>
                                          </p:val>
                                        </p:tav>
                                        <p:tav tm="100000">
                                          <p:val>
                                            <p:strVal val="#ppt_w"/>
                                          </p:val>
                                        </p:tav>
                                      </p:tavLst>
                                    </p:anim>
                                    <p:anim calcmode="lin" valueType="num">
                                      <p:cBhvr>
                                        <p:cTn id="59" dur="400" fill="hold"/>
                                        <p:tgtEl>
                                          <p:spTgt spid="1049283"/>
                                        </p:tgtEl>
                                        <p:attrNameLst>
                                          <p:attrName>ppt_h</p:attrName>
                                        </p:attrNameLst>
                                      </p:cBhvr>
                                      <p:tavLst>
                                        <p:tav tm="0">
                                          <p:val>
                                            <p:fltVal val="0.0"/>
                                          </p:val>
                                        </p:tav>
                                        <p:tav tm="100000">
                                          <p:val>
                                            <p:strVal val="#ppt_h"/>
                                          </p:val>
                                        </p:tav>
                                      </p:tavLst>
                                    </p:anim>
                                    <p:animEffect transition="in" filter="fade">
                                      <p:cBhvr>
                                        <p:cTn id="60" dur="400"/>
                                        <p:tgtEl>
                                          <p:spTgt spid="1049283"/>
                                        </p:tgtEl>
                                      </p:cBhvr>
                                    </p:animEffect>
                                  </p:childTnLst>
                                </p:cTn>
                              </p:par>
                            </p:childTnLst>
                          </p:cTn>
                        </p:par>
                        <p:par>
                          <p:cTn id="61" fill="hold">
                            <p:stCondLst>
                              <p:cond delay="3200"/>
                            </p:stCondLst>
                            <p:childTnLst>
                              <p:par>
                                <p:cTn id="62" presetID="53" presetClass="entr" presetSubtype="16" fill="hold" grpId="0" nodeType="afterEffect">
                                  <p:stCondLst>
                                    <p:cond delay="0"/>
                                  </p:stCondLst>
                                  <p:childTnLst>
                                    <p:set>
                                      <p:cBhvr>
                                        <p:cTn id="63" dur="1" fill="hold">
                                          <p:stCondLst>
                                            <p:cond delay="0"/>
                                          </p:stCondLst>
                                        </p:cTn>
                                        <p:tgtEl>
                                          <p:spTgt spid="1049284">
                                            <p:txEl>
                                              <p:pRg st="0" end="0"/>
                                            </p:txEl>
                                          </p:spTgt>
                                        </p:tgtEl>
                                        <p:attrNameLst>
                                          <p:attrName>style.visibility</p:attrName>
                                        </p:attrNameLst>
                                      </p:cBhvr>
                                      <p:to>
                                        <p:strVal val="visible"/>
                                      </p:to>
                                    </p:set>
                                    <p:anim calcmode="lin" valueType="num">
                                      <p:cBhvr>
                                        <p:cTn id="64" dur="300" fill="hold"/>
                                        <p:tgtEl>
                                          <p:spTgt spid="1049284">
                                            <p:txEl>
                                              <p:pRg st="0" end="0"/>
                                            </p:txEl>
                                          </p:spTgt>
                                        </p:tgtEl>
                                        <p:attrNameLst>
                                          <p:attrName>ppt_w</p:attrName>
                                        </p:attrNameLst>
                                      </p:cBhvr>
                                      <p:tavLst>
                                        <p:tav tm="0">
                                          <p:val>
                                            <p:fltVal val="0.0"/>
                                          </p:val>
                                        </p:tav>
                                        <p:tav tm="100000">
                                          <p:val>
                                            <p:strVal val="#ppt_w"/>
                                          </p:val>
                                        </p:tav>
                                      </p:tavLst>
                                    </p:anim>
                                    <p:anim calcmode="lin" valueType="num">
                                      <p:cBhvr>
                                        <p:cTn id="65" dur="300" fill="hold"/>
                                        <p:tgtEl>
                                          <p:spTgt spid="1049284">
                                            <p:txEl>
                                              <p:pRg st="0" end="0"/>
                                            </p:txEl>
                                          </p:spTgt>
                                        </p:tgtEl>
                                        <p:attrNameLst>
                                          <p:attrName>ppt_h</p:attrName>
                                        </p:attrNameLst>
                                      </p:cBhvr>
                                      <p:tavLst>
                                        <p:tav tm="0">
                                          <p:val>
                                            <p:fltVal val="0.0"/>
                                          </p:val>
                                        </p:tav>
                                        <p:tav tm="100000">
                                          <p:val>
                                            <p:strVal val="#ppt_h"/>
                                          </p:val>
                                        </p:tav>
                                      </p:tavLst>
                                    </p:anim>
                                    <p:animEffect transition="in" filter="fade">
                                      <p:cBhvr>
                                        <p:cTn id="66" dur="300"/>
                                        <p:tgtEl>
                                          <p:spTgt spid="1049284">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1049285">
                                            <p:txEl>
                                              <p:pRg st="0" end="0"/>
                                            </p:txEl>
                                          </p:spTgt>
                                        </p:tgtEl>
                                        <p:attrNameLst>
                                          <p:attrName>style.visibility</p:attrName>
                                        </p:attrNameLst>
                                      </p:cBhvr>
                                      <p:to>
                                        <p:strVal val="visible"/>
                                      </p:to>
                                    </p:set>
                                    <p:animEffect transition="in" filter="fade">
                                      <p:cBhvr>
                                        <p:cTn id="69" dur="500"/>
                                        <p:tgtEl>
                                          <p:spTgt spid="1049285">
                                            <p:txEl>
                                              <p:pRg st="0" end="0"/>
                                            </p:txEl>
                                          </p:spTgt>
                                        </p:tgtEl>
                                      </p:cBhvr>
                                    </p:animEffect>
                                    <p:anim calcmode="lin" valueType="num">
                                      <p:cBhvr>
                                        <p:cTn id="70" dur="500" fill="hold"/>
                                        <p:tgtEl>
                                          <p:spTgt spid="1049285">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1049285">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1049286">
                                            <p:txEl>
                                              <p:pRg st="0" end="0"/>
                                            </p:txEl>
                                          </p:spTgt>
                                        </p:tgtEl>
                                        <p:attrNameLst>
                                          <p:attrName>style.visibility</p:attrName>
                                        </p:attrNameLst>
                                      </p:cBhvr>
                                      <p:to>
                                        <p:strVal val="visible"/>
                                      </p:to>
                                    </p:set>
                                    <p:animEffect transition="in" filter="fade">
                                      <p:cBhvr>
                                        <p:cTn id="74" dur="500"/>
                                        <p:tgtEl>
                                          <p:spTgt spid="1049286">
                                            <p:txEl>
                                              <p:pRg st="0" end="0"/>
                                            </p:txEl>
                                          </p:spTgt>
                                        </p:tgtEl>
                                      </p:cBhvr>
                                    </p:animEffect>
                                  </p:childTnLst>
                                </p:cTn>
                              </p:par>
                            </p:childTnLst>
                          </p:cTn>
                        </p:par>
                        <p:par>
                          <p:cTn id="75" fill="hold">
                            <p:stCondLst>
                              <p:cond delay="3700"/>
                            </p:stCondLst>
                            <p:childTnLst>
                              <p:par>
                                <p:cTn id="76" presetID="53" presetClass="entr" presetSubtype="16" fill="hold" grpId="0" nodeType="afterEffect">
                                  <p:stCondLst>
                                    <p:cond delay="0"/>
                                  </p:stCondLst>
                                  <p:childTnLst>
                                    <p:set>
                                      <p:cBhvr>
                                        <p:cTn id="77" dur="1" fill="hold">
                                          <p:stCondLst>
                                            <p:cond delay="0"/>
                                          </p:stCondLst>
                                        </p:cTn>
                                        <p:tgtEl>
                                          <p:spTgt spid="1049287"/>
                                        </p:tgtEl>
                                        <p:attrNameLst>
                                          <p:attrName>style.visibility</p:attrName>
                                        </p:attrNameLst>
                                      </p:cBhvr>
                                      <p:to>
                                        <p:strVal val="visible"/>
                                      </p:to>
                                    </p:set>
                                    <p:anim calcmode="lin" valueType="num">
                                      <p:cBhvr>
                                        <p:cTn id="78" dur="400" fill="hold"/>
                                        <p:tgtEl>
                                          <p:spTgt spid="1049287"/>
                                        </p:tgtEl>
                                        <p:attrNameLst>
                                          <p:attrName>ppt_w</p:attrName>
                                        </p:attrNameLst>
                                      </p:cBhvr>
                                      <p:tavLst>
                                        <p:tav tm="0">
                                          <p:val>
                                            <p:fltVal val="0.0"/>
                                          </p:val>
                                        </p:tav>
                                        <p:tav tm="100000">
                                          <p:val>
                                            <p:strVal val="#ppt_w"/>
                                          </p:val>
                                        </p:tav>
                                      </p:tavLst>
                                    </p:anim>
                                    <p:anim calcmode="lin" valueType="num">
                                      <p:cBhvr>
                                        <p:cTn id="79" dur="400" fill="hold"/>
                                        <p:tgtEl>
                                          <p:spTgt spid="1049287"/>
                                        </p:tgtEl>
                                        <p:attrNameLst>
                                          <p:attrName>ppt_h</p:attrName>
                                        </p:attrNameLst>
                                      </p:cBhvr>
                                      <p:tavLst>
                                        <p:tav tm="0">
                                          <p:val>
                                            <p:fltVal val="0.0"/>
                                          </p:val>
                                        </p:tav>
                                        <p:tav tm="100000">
                                          <p:val>
                                            <p:strVal val="#ppt_h"/>
                                          </p:val>
                                        </p:tav>
                                      </p:tavLst>
                                    </p:anim>
                                    <p:animEffect transition="in" filter="fade">
                                      <p:cBhvr>
                                        <p:cTn id="80" dur="400"/>
                                        <p:tgtEl>
                                          <p:spTgt spid="1049287"/>
                                        </p:tgtEl>
                                      </p:cBhvr>
                                    </p:animEffect>
                                  </p:childTnLst>
                                </p:cTn>
                              </p:par>
                            </p:childTnLst>
                          </p:cTn>
                        </p:par>
                        <p:par>
                          <p:cTn id="81" fill="hold">
                            <p:stCondLst>
                              <p:cond delay="4200"/>
                            </p:stCondLst>
                            <p:childTnLst>
                              <p:par>
                                <p:cTn id="82" presetID="53" presetClass="entr" presetSubtype="16" fill="hold" grpId="0" nodeType="afterEffect">
                                  <p:stCondLst>
                                    <p:cond delay="0"/>
                                  </p:stCondLst>
                                  <p:childTnLst>
                                    <p:set>
                                      <p:cBhvr>
                                        <p:cTn id="83" dur="1" fill="hold">
                                          <p:stCondLst>
                                            <p:cond delay="0"/>
                                          </p:stCondLst>
                                        </p:cTn>
                                        <p:tgtEl>
                                          <p:spTgt spid="1049288">
                                            <p:txEl>
                                              <p:pRg st="0" end="0"/>
                                            </p:txEl>
                                          </p:spTgt>
                                        </p:tgtEl>
                                        <p:attrNameLst>
                                          <p:attrName>style.visibility</p:attrName>
                                        </p:attrNameLst>
                                      </p:cBhvr>
                                      <p:to>
                                        <p:strVal val="visible"/>
                                      </p:to>
                                    </p:set>
                                    <p:anim calcmode="lin" valueType="num">
                                      <p:cBhvr>
                                        <p:cTn id="84" dur="300" fill="hold"/>
                                        <p:tgtEl>
                                          <p:spTgt spid="1049288">
                                            <p:txEl>
                                              <p:pRg st="0" end="0"/>
                                            </p:txEl>
                                          </p:spTgt>
                                        </p:tgtEl>
                                        <p:attrNameLst>
                                          <p:attrName>ppt_w</p:attrName>
                                        </p:attrNameLst>
                                      </p:cBhvr>
                                      <p:tavLst>
                                        <p:tav tm="0">
                                          <p:val>
                                            <p:fltVal val="0.0"/>
                                          </p:val>
                                        </p:tav>
                                        <p:tav tm="100000">
                                          <p:val>
                                            <p:strVal val="#ppt_w"/>
                                          </p:val>
                                        </p:tav>
                                      </p:tavLst>
                                    </p:anim>
                                    <p:anim calcmode="lin" valueType="num">
                                      <p:cBhvr>
                                        <p:cTn id="85" dur="300" fill="hold"/>
                                        <p:tgtEl>
                                          <p:spTgt spid="1049288">
                                            <p:txEl>
                                              <p:pRg st="0" end="0"/>
                                            </p:txEl>
                                          </p:spTgt>
                                        </p:tgtEl>
                                        <p:attrNameLst>
                                          <p:attrName>ppt_h</p:attrName>
                                        </p:attrNameLst>
                                      </p:cBhvr>
                                      <p:tavLst>
                                        <p:tav tm="0">
                                          <p:val>
                                            <p:fltVal val="0.0"/>
                                          </p:val>
                                        </p:tav>
                                        <p:tav tm="100000">
                                          <p:val>
                                            <p:strVal val="#ppt_h"/>
                                          </p:val>
                                        </p:tav>
                                      </p:tavLst>
                                    </p:anim>
                                    <p:animEffect transition="in" filter="fade">
                                      <p:cBhvr>
                                        <p:cTn id="86" dur="300"/>
                                        <p:tgtEl>
                                          <p:spTgt spid="1049288">
                                            <p:txEl>
                                              <p:pRg st="0" end="0"/>
                                            </p:txEl>
                                          </p:spTgt>
                                        </p:tgtEl>
                                      </p:cBhvr>
                                    </p:animEffect>
                                  </p:childTnLst>
                                </p:cTn>
                              </p:par>
                              <p:par>
                                <p:cTn id="87" presetID="42" presetClass="entr" presetSubtype="0" fill="hold" grpId="0" nodeType="withEffect">
                                  <p:stCondLst>
                                    <p:cond delay="200"/>
                                  </p:stCondLst>
                                  <p:childTnLst>
                                    <p:set>
                                      <p:cBhvr>
                                        <p:cTn id="88" dur="1" fill="hold">
                                          <p:stCondLst>
                                            <p:cond delay="0"/>
                                          </p:stCondLst>
                                        </p:cTn>
                                        <p:tgtEl>
                                          <p:spTgt spid="1049289">
                                            <p:txEl>
                                              <p:pRg st="0" end="0"/>
                                            </p:txEl>
                                          </p:spTgt>
                                        </p:tgtEl>
                                        <p:attrNameLst>
                                          <p:attrName>style.visibility</p:attrName>
                                        </p:attrNameLst>
                                      </p:cBhvr>
                                      <p:to>
                                        <p:strVal val="visible"/>
                                      </p:to>
                                    </p:set>
                                    <p:animEffect transition="in" filter="fade">
                                      <p:cBhvr>
                                        <p:cTn id="89" dur="500"/>
                                        <p:tgtEl>
                                          <p:spTgt spid="1049289">
                                            <p:txEl>
                                              <p:pRg st="0" end="0"/>
                                            </p:txEl>
                                          </p:spTgt>
                                        </p:tgtEl>
                                      </p:cBhvr>
                                    </p:animEffect>
                                    <p:anim calcmode="lin" valueType="num">
                                      <p:cBhvr>
                                        <p:cTn id="90" dur="500" fill="hold"/>
                                        <p:tgtEl>
                                          <p:spTgt spid="1049289">
                                            <p:txEl>
                                              <p:pRg st="0" end="0"/>
                                            </p:txEl>
                                          </p:spTgt>
                                        </p:tgtEl>
                                        <p:attrNameLst>
                                          <p:attrName>ppt_x</p:attrName>
                                        </p:attrNameLst>
                                      </p:cBhvr>
                                      <p:tavLst>
                                        <p:tav tm="0">
                                          <p:val>
                                            <p:strVal val="#ppt_x"/>
                                          </p:val>
                                        </p:tav>
                                        <p:tav tm="100000">
                                          <p:val>
                                            <p:strVal val="#ppt_x"/>
                                          </p:val>
                                        </p:tav>
                                      </p:tavLst>
                                    </p:anim>
                                    <p:anim calcmode="lin" valueType="num">
                                      <p:cBhvr>
                                        <p:cTn id="91" dur="500" fill="hold"/>
                                        <p:tgtEl>
                                          <p:spTgt spid="1049289">
                                            <p:txEl>
                                              <p:pRg st="0" end="0"/>
                                            </p:txEl>
                                          </p:spTgt>
                                        </p:tgtEl>
                                        <p:attrNameLst>
                                          <p:attrName>ppt_y</p:attrName>
                                        </p:attrNameLst>
                                      </p:cBhvr>
                                      <p:tavLst>
                                        <p:tav tm="0">
                                          <p:val>
                                            <p:strVal val="#ppt_y+.1"/>
                                          </p:val>
                                        </p:tav>
                                        <p:tav tm="100000">
                                          <p:val>
                                            <p:strVal val="#ppt_y"/>
                                          </p:val>
                                        </p:tav>
                                      </p:tavLst>
                                    </p:anim>
                                  </p:childTnLst>
                                </p:cTn>
                              </p:par>
                              <p:par>
                                <p:cTn id="92" presetID="10" presetClass="entr" presetSubtype="0" fill="hold" grpId="0" nodeType="withEffect">
                                  <p:stCondLst>
                                    <p:cond delay="800"/>
                                  </p:stCondLst>
                                  <p:childTnLst>
                                    <p:set>
                                      <p:cBhvr>
                                        <p:cTn id="93" dur="1" fill="hold">
                                          <p:stCondLst>
                                            <p:cond delay="0"/>
                                          </p:stCondLst>
                                        </p:cTn>
                                        <p:tgtEl>
                                          <p:spTgt spid="1049290">
                                            <p:txEl>
                                              <p:pRg st="0" end="0"/>
                                            </p:txEl>
                                          </p:spTgt>
                                        </p:tgtEl>
                                        <p:attrNameLst>
                                          <p:attrName>style.visibility</p:attrName>
                                        </p:attrNameLst>
                                      </p:cBhvr>
                                      <p:to>
                                        <p:strVal val="visible"/>
                                      </p:to>
                                    </p:set>
                                    <p:animEffect transition="in" filter="fade">
                                      <p:cBhvr>
                                        <p:cTn id="94" dur="500"/>
                                        <p:tgtEl>
                                          <p:spTgt spid="1049290">
                                            <p:txEl>
                                              <p:pRg st="0" end="0"/>
                                            </p:txEl>
                                          </p:spTgt>
                                        </p:tgtEl>
                                      </p:cBhvr>
                                    </p:animEffect>
                                  </p:childTnLst>
                                </p:cTn>
                              </p:par>
                            </p:childTnLst>
                          </p:cTn>
                        </p:par>
                        <p:par>
                          <p:cTn id="95" fill="hold">
                            <p:stCondLst>
                              <p:cond delay="4700"/>
                            </p:stCondLst>
                            <p:childTnLst>
                              <p:par>
                                <p:cTn id="96" presetID="53" presetClass="entr" presetSubtype="16" fill="hold" grpId="0" nodeType="afterEffect">
                                  <p:stCondLst>
                                    <p:cond delay="0"/>
                                  </p:stCondLst>
                                  <p:childTnLst>
                                    <p:set>
                                      <p:cBhvr>
                                        <p:cTn id="97" dur="1" fill="hold">
                                          <p:stCondLst>
                                            <p:cond delay="0"/>
                                          </p:stCondLst>
                                        </p:cTn>
                                        <p:tgtEl>
                                          <p:spTgt spid="1049291"/>
                                        </p:tgtEl>
                                        <p:attrNameLst>
                                          <p:attrName>style.visibility</p:attrName>
                                        </p:attrNameLst>
                                      </p:cBhvr>
                                      <p:to>
                                        <p:strVal val="visible"/>
                                      </p:to>
                                    </p:set>
                                    <p:anim calcmode="lin" valueType="num">
                                      <p:cBhvr>
                                        <p:cTn id="98" dur="400" fill="hold"/>
                                        <p:tgtEl>
                                          <p:spTgt spid="1049291"/>
                                        </p:tgtEl>
                                        <p:attrNameLst>
                                          <p:attrName>ppt_w</p:attrName>
                                        </p:attrNameLst>
                                      </p:cBhvr>
                                      <p:tavLst>
                                        <p:tav tm="0">
                                          <p:val>
                                            <p:fltVal val="0.0"/>
                                          </p:val>
                                        </p:tav>
                                        <p:tav tm="100000">
                                          <p:val>
                                            <p:strVal val="#ppt_w"/>
                                          </p:val>
                                        </p:tav>
                                      </p:tavLst>
                                    </p:anim>
                                    <p:anim calcmode="lin" valueType="num">
                                      <p:cBhvr>
                                        <p:cTn id="99" dur="400" fill="hold"/>
                                        <p:tgtEl>
                                          <p:spTgt spid="1049291"/>
                                        </p:tgtEl>
                                        <p:attrNameLst>
                                          <p:attrName>ppt_h</p:attrName>
                                        </p:attrNameLst>
                                      </p:cBhvr>
                                      <p:tavLst>
                                        <p:tav tm="0">
                                          <p:val>
                                            <p:fltVal val="0.0"/>
                                          </p:val>
                                        </p:tav>
                                        <p:tav tm="100000">
                                          <p:val>
                                            <p:strVal val="#ppt_h"/>
                                          </p:val>
                                        </p:tav>
                                      </p:tavLst>
                                    </p:anim>
                                    <p:animEffect transition="in" filter="fade">
                                      <p:cBhvr>
                                        <p:cTn id="100" dur="400"/>
                                        <p:tgtEl>
                                          <p:spTgt spid="1049291"/>
                                        </p:tgtEl>
                                      </p:cBhvr>
                                    </p:animEffect>
                                  </p:childTnLst>
                                </p:cTn>
                              </p:par>
                            </p:childTnLst>
                          </p:cTn>
                        </p:par>
                        <p:par>
                          <p:cTn id="101" fill="hold">
                            <p:stCondLst>
                              <p:cond delay="5200"/>
                            </p:stCondLst>
                            <p:childTnLst>
                              <p:par>
                                <p:cTn id="102" presetID="53" presetClass="entr" presetSubtype="16" fill="hold" grpId="0" nodeType="afterEffect">
                                  <p:stCondLst>
                                    <p:cond delay="0"/>
                                  </p:stCondLst>
                                  <p:childTnLst>
                                    <p:set>
                                      <p:cBhvr>
                                        <p:cTn id="103" dur="1" fill="hold">
                                          <p:stCondLst>
                                            <p:cond delay="0"/>
                                          </p:stCondLst>
                                        </p:cTn>
                                        <p:tgtEl>
                                          <p:spTgt spid="1049292">
                                            <p:txEl>
                                              <p:pRg st="0" end="0"/>
                                            </p:txEl>
                                          </p:spTgt>
                                        </p:tgtEl>
                                        <p:attrNameLst>
                                          <p:attrName>style.visibility</p:attrName>
                                        </p:attrNameLst>
                                      </p:cBhvr>
                                      <p:to>
                                        <p:strVal val="visible"/>
                                      </p:to>
                                    </p:set>
                                    <p:anim calcmode="lin" valueType="num">
                                      <p:cBhvr>
                                        <p:cTn id="104" dur="300" fill="hold"/>
                                        <p:tgtEl>
                                          <p:spTgt spid="1049292">
                                            <p:txEl>
                                              <p:pRg st="0" end="0"/>
                                            </p:txEl>
                                          </p:spTgt>
                                        </p:tgtEl>
                                        <p:attrNameLst>
                                          <p:attrName>ppt_w</p:attrName>
                                        </p:attrNameLst>
                                      </p:cBhvr>
                                      <p:tavLst>
                                        <p:tav tm="0">
                                          <p:val>
                                            <p:fltVal val="0.0"/>
                                          </p:val>
                                        </p:tav>
                                        <p:tav tm="100000">
                                          <p:val>
                                            <p:strVal val="#ppt_w"/>
                                          </p:val>
                                        </p:tav>
                                      </p:tavLst>
                                    </p:anim>
                                    <p:anim calcmode="lin" valueType="num">
                                      <p:cBhvr>
                                        <p:cTn id="105" dur="300" fill="hold"/>
                                        <p:tgtEl>
                                          <p:spTgt spid="1049292">
                                            <p:txEl>
                                              <p:pRg st="0" end="0"/>
                                            </p:txEl>
                                          </p:spTgt>
                                        </p:tgtEl>
                                        <p:attrNameLst>
                                          <p:attrName>ppt_h</p:attrName>
                                        </p:attrNameLst>
                                      </p:cBhvr>
                                      <p:tavLst>
                                        <p:tav tm="0">
                                          <p:val>
                                            <p:fltVal val="0.0"/>
                                          </p:val>
                                        </p:tav>
                                        <p:tav tm="100000">
                                          <p:val>
                                            <p:strVal val="#ppt_h"/>
                                          </p:val>
                                        </p:tav>
                                      </p:tavLst>
                                    </p:anim>
                                    <p:animEffect transition="in" filter="fade">
                                      <p:cBhvr>
                                        <p:cTn id="106" dur="300"/>
                                        <p:tgtEl>
                                          <p:spTgt spid="1049292">
                                            <p:txEl>
                                              <p:pRg st="0" end="0"/>
                                            </p:txEl>
                                          </p:spTgt>
                                        </p:tgtEl>
                                      </p:cBhvr>
                                    </p:animEffect>
                                  </p:childTnLst>
                                </p:cTn>
                              </p:par>
                              <p:par>
                                <p:cTn id="107" presetID="42" presetClass="entr" presetSubtype="0" fill="hold" grpId="0" nodeType="withEffect">
                                  <p:stCondLst>
                                    <p:cond delay="200"/>
                                  </p:stCondLst>
                                  <p:childTnLst>
                                    <p:set>
                                      <p:cBhvr>
                                        <p:cTn id="108" dur="1" fill="hold">
                                          <p:stCondLst>
                                            <p:cond delay="0"/>
                                          </p:stCondLst>
                                        </p:cTn>
                                        <p:tgtEl>
                                          <p:spTgt spid="1049293">
                                            <p:txEl>
                                              <p:pRg st="0" end="0"/>
                                            </p:txEl>
                                          </p:spTgt>
                                        </p:tgtEl>
                                        <p:attrNameLst>
                                          <p:attrName>style.visibility</p:attrName>
                                        </p:attrNameLst>
                                      </p:cBhvr>
                                      <p:to>
                                        <p:strVal val="visible"/>
                                      </p:to>
                                    </p:set>
                                    <p:animEffect transition="in" filter="fade">
                                      <p:cBhvr>
                                        <p:cTn id="109" dur="500"/>
                                        <p:tgtEl>
                                          <p:spTgt spid="1049293">
                                            <p:txEl>
                                              <p:pRg st="0" end="0"/>
                                            </p:txEl>
                                          </p:spTgt>
                                        </p:tgtEl>
                                      </p:cBhvr>
                                    </p:animEffect>
                                    <p:anim calcmode="lin" valueType="num">
                                      <p:cBhvr>
                                        <p:cTn id="110" dur="500" fill="hold"/>
                                        <p:tgtEl>
                                          <p:spTgt spid="1049293">
                                            <p:txEl>
                                              <p:pRg st="0" end="0"/>
                                            </p:txEl>
                                          </p:spTgt>
                                        </p:tgtEl>
                                        <p:attrNameLst>
                                          <p:attrName>ppt_x</p:attrName>
                                        </p:attrNameLst>
                                      </p:cBhvr>
                                      <p:tavLst>
                                        <p:tav tm="0">
                                          <p:val>
                                            <p:strVal val="#ppt_x"/>
                                          </p:val>
                                        </p:tav>
                                        <p:tav tm="100000">
                                          <p:val>
                                            <p:strVal val="#ppt_x"/>
                                          </p:val>
                                        </p:tav>
                                      </p:tavLst>
                                    </p:anim>
                                    <p:anim calcmode="lin" valueType="num">
                                      <p:cBhvr>
                                        <p:cTn id="111" dur="500" fill="hold"/>
                                        <p:tgtEl>
                                          <p:spTgt spid="1049293">
                                            <p:txEl>
                                              <p:pRg st="0" end="0"/>
                                            </p:txEl>
                                          </p:spTgt>
                                        </p:tgtEl>
                                        <p:attrNameLst>
                                          <p:attrName>ppt_y</p:attrName>
                                        </p:attrNameLst>
                                      </p:cBhvr>
                                      <p:tavLst>
                                        <p:tav tm="0">
                                          <p:val>
                                            <p:strVal val="#ppt_y+.1"/>
                                          </p:val>
                                        </p:tav>
                                        <p:tav tm="100000">
                                          <p:val>
                                            <p:strVal val="#ppt_y"/>
                                          </p:val>
                                        </p:tav>
                                      </p:tavLst>
                                    </p:anim>
                                  </p:childTnLst>
                                </p:cTn>
                              </p:par>
                              <p:par>
                                <p:cTn id="112" presetID="10" presetClass="entr" presetSubtype="0" fill="hold" grpId="0" nodeType="withEffect">
                                  <p:stCondLst>
                                    <p:cond delay="800"/>
                                  </p:stCondLst>
                                  <p:childTnLst>
                                    <p:set>
                                      <p:cBhvr>
                                        <p:cTn id="113" dur="1" fill="hold">
                                          <p:stCondLst>
                                            <p:cond delay="0"/>
                                          </p:stCondLst>
                                        </p:cTn>
                                        <p:tgtEl>
                                          <p:spTgt spid="1049294">
                                            <p:txEl>
                                              <p:pRg st="0" end="0"/>
                                            </p:txEl>
                                          </p:spTgt>
                                        </p:tgtEl>
                                        <p:attrNameLst>
                                          <p:attrName>style.visibility</p:attrName>
                                        </p:attrNameLst>
                                      </p:cBhvr>
                                      <p:to>
                                        <p:strVal val="visible"/>
                                      </p:to>
                                    </p:set>
                                    <p:animEffect transition="in" filter="fade">
                                      <p:cBhvr>
                                        <p:cTn id="114" dur="500"/>
                                        <p:tgtEl>
                                          <p:spTgt spid="1049294">
                                            <p:txEl>
                                              <p:pRg st="0" end="0"/>
                                            </p:txEl>
                                          </p:spTgt>
                                        </p:tgtEl>
                                      </p:cBhvr>
                                    </p:animEffect>
                                  </p:childTnLst>
                                </p:cTn>
                              </p:par>
                            </p:childTnLst>
                          </p:cTn>
                        </p:par>
                        <p:par>
                          <p:cTn id="115" fill="hold">
                            <p:stCondLst>
                              <p:cond delay="5700"/>
                            </p:stCondLst>
                            <p:childTnLst>
                              <p:par>
                                <p:cTn id="116" presetID="53" presetClass="entr" presetSubtype="16" fill="hold" grpId="0" nodeType="afterEffect">
                                  <p:stCondLst>
                                    <p:cond delay="0"/>
                                  </p:stCondLst>
                                  <p:childTnLst>
                                    <p:set>
                                      <p:cBhvr>
                                        <p:cTn id="117" dur="1" fill="hold">
                                          <p:stCondLst>
                                            <p:cond delay="0"/>
                                          </p:stCondLst>
                                        </p:cTn>
                                        <p:tgtEl>
                                          <p:spTgt spid="1049295"/>
                                        </p:tgtEl>
                                        <p:attrNameLst>
                                          <p:attrName>style.visibility</p:attrName>
                                        </p:attrNameLst>
                                      </p:cBhvr>
                                      <p:to>
                                        <p:strVal val="visible"/>
                                      </p:to>
                                    </p:set>
                                    <p:anim calcmode="lin" valueType="num">
                                      <p:cBhvr>
                                        <p:cTn id="118" dur="400" fill="hold"/>
                                        <p:tgtEl>
                                          <p:spTgt spid="1049295"/>
                                        </p:tgtEl>
                                        <p:attrNameLst>
                                          <p:attrName>ppt_w</p:attrName>
                                        </p:attrNameLst>
                                      </p:cBhvr>
                                      <p:tavLst>
                                        <p:tav tm="0">
                                          <p:val>
                                            <p:fltVal val="0.0"/>
                                          </p:val>
                                        </p:tav>
                                        <p:tav tm="100000">
                                          <p:val>
                                            <p:strVal val="#ppt_w"/>
                                          </p:val>
                                        </p:tav>
                                      </p:tavLst>
                                    </p:anim>
                                    <p:anim calcmode="lin" valueType="num">
                                      <p:cBhvr>
                                        <p:cTn id="119" dur="400" fill="hold"/>
                                        <p:tgtEl>
                                          <p:spTgt spid="1049295"/>
                                        </p:tgtEl>
                                        <p:attrNameLst>
                                          <p:attrName>ppt_h</p:attrName>
                                        </p:attrNameLst>
                                      </p:cBhvr>
                                      <p:tavLst>
                                        <p:tav tm="0">
                                          <p:val>
                                            <p:fltVal val="0.0"/>
                                          </p:val>
                                        </p:tav>
                                        <p:tav tm="100000">
                                          <p:val>
                                            <p:strVal val="#ppt_h"/>
                                          </p:val>
                                        </p:tav>
                                      </p:tavLst>
                                    </p:anim>
                                    <p:animEffect transition="in" filter="fade">
                                      <p:cBhvr>
                                        <p:cTn id="120" dur="400"/>
                                        <p:tgtEl>
                                          <p:spTgt spid="1049295"/>
                                        </p:tgtEl>
                                      </p:cBhvr>
                                    </p:animEffect>
                                  </p:childTnLst>
                                </p:cTn>
                              </p:par>
                            </p:childTnLst>
                          </p:cTn>
                        </p:par>
                        <p:par>
                          <p:cTn id="121" fill="hold">
                            <p:stCondLst>
                              <p:cond delay="6200"/>
                            </p:stCondLst>
                            <p:childTnLst>
                              <p:par>
                                <p:cTn id="122" presetID="53" presetClass="entr" presetSubtype="16" fill="hold" grpId="0" nodeType="afterEffect">
                                  <p:stCondLst>
                                    <p:cond delay="0"/>
                                  </p:stCondLst>
                                  <p:childTnLst>
                                    <p:set>
                                      <p:cBhvr>
                                        <p:cTn id="123" dur="1" fill="hold">
                                          <p:stCondLst>
                                            <p:cond delay="0"/>
                                          </p:stCondLst>
                                        </p:cTn>
                                        <p:tgtEl>
                                          <p:spTgt spid="1049296">
                                            <p:txEl>
                                              <p:pRg st="0" end="0"/>
                                            </p:txEl>
                                          </p:spTgt>
                                        </p:tgtEl>
                                        <p:attrNameLst>
                                          <p:attrName>style.visibility</p:attrName>
                                        </p:attrNameLst>
                                      </p:cBhvr>
                                      <p:to>
                                        <p:strVal val="visible"/>
                                      </p:to>
                                    </p:set>
                                    <p:anim calcmode="lin" valueType="num">
                                      <p:cBhvr>
                                        <p:cTn id="124" dur="300" fill="hold"/>
                                        <p:tgtEl>
                                          <p:spTgt spid="1049296">
                                            <p:txEl>
                                              <p:pRg st="0" end="0"/>
                                            </p:txEl>
                                          </p:spTgt>
                                        </p:tgtEl>
                                        <p:attrNameLst>
                                          <p:attrName>ppt_w</p:attrName>
                                        </p:attrNameLst>
                                      </p:cBhvr>
                                      <p:tavLst>
                                        <p:tav tm="0">
                                          <p:val>
                                            <p:fltVal val="0.0"/>
                                          </p:val>
                                        </p:tav>
                                        <p:tav tm="100000">
                                          <p:val>
                                            <p:strVal val="#ppt_w"/>
                                          </p:val>
                                        </p:tav>
                                      </p:tavLst>
                                    </p:anim>
                                    <p:anim calcmode="lin" valueType="num">
                                      <p:cBhvr>
                                        <p:cTn id="125" dur="300" fill="hold"/>
                                        <p:tgtEl>
                                          <p:spTgt spid="1049296">
                                            <p:txEl>
                                              <p:pRg st="0" end="0"/>
                                            </p:txEl>
                                          </p:spTgt>
                                        </p:tgtEl>
                                        <p:attrNameLst>
                                          <p:attrName>ppt_h</p:attrName>
                                        </p:attrNameLst>
                                      </p:cBhvr>
                                      <p:tavLst>
                                        <p:tav tm="0">
                                          <p:val>
                                            <p:fltVal val="0.0"/>
                                          </p:val>
                                        </p:tav>
                                        <p:tav tm="100000">
                                          <p:val>
                                            <p:strVal val="#ppt_h"/>
                                          </p:val>
                                        </p:tav>
                                      </p:tavLst>
                                    </p:anim>
                                    <p:animEffect transition="in" filter="fade">
                                      <p:cBhvr>
                                        <p:cTn id="126" dur="300"/>
                                        <p:tgtEl>
                                          <p:spTgt spid="1049296">
                                            <p:txEl>
                                              <p:pRg st="0" end="0"/>
                                            </p:txEl>
                                          </p:spTgt>
                                        </p:tgtEl>
                                      </p:cBhvr>
                                    </p:animEffect>
                                  </p:childTnLst>
                                </p:cTn>
                              </p:par>
                              <p:par>
                                <p:cTn id="127" presetID="42" presetClass="entr" presetSubtype="0" fill="hold" grpId="0" nodeType="withEffect">
                                  <p:stCondLst>
                                    <p:cond delay="200"/>
                                  </p:stCondLst>
                                  <p:childTnLst>
                                    <p:set>
                                      <p:cBhvr>
                                        <p:cTn id="128" dur="1" fill="hold">
                                          <p:stCondLst>
                                            <p:cond delay="0"/>
                                          </p:stCondLst>
                                        </p:cTn>
                                        <p:tgtEl>
                                          <p:spTgt spid="1049297">
                                            <p:txEl>
                                              <p:pRg st="0" end="0"/>
                                            </p:txEl>
                                          </p:spTgt>
                                        </p:tgtEl>
                                        <p:attrNameLst>
                                          <p:attrName>style.visibility</p:attrName>
                                        </p:attrNameLst>
                                      </p:cBhvr>
                                      <p:to>
                                        <p:strVal val="visible"/>
                                      </p:to>
                                    </p:set>
                                    <p:animEffect transition="in" filter="fade">
                                      <p:cBhvr>
                                        <p:cTn id="129" dur="500"/>
                                        <p:tgtEl>
                                          <p:spTgt spid="1049297">
                                            <p:txEl>
                                              <p:pRg st="0" end="0"/>
                                            </p:txEl>
                                          </p:spTgt>
                                        </p:tgtEl>
                                      </p:cBhvr>
                                    </p:animEffect>
                                    <p:anim calcmode="lin" valueType="num">
                                      <p:cBhvr>
                                        <p:cTn id="130" dur="500" fill="hold"/>
                                        <p:tgtEl>
                                          <p:spTgt spid="1049297">
                                            <p:txEl>
                                              <p:pRg st="0" end="0"/>
                                            </p:txEl>
                                          </p:spTgt>
                                        </p:tgtEl>
                                        <p:attrNameLst>
                                          <p:attrName>ppt_x</p:attrName>
                                        </p:attrNameLst>
                                      </p:cBhvr>
                                      <p:tavLst>
                                        <p:tav tm="0">
                                          <p:val>
                                            <p:strVal val="#ppt_x"/>
                                          </p:val>
                                        </p:tav>
                                        <p:tav tm="100000">
                                          <p:val>
                                            <p:strVal val="#ppt_x"/>
                                          </p:val>
                                        </p:tav>
                                      </p:tavLst>
                                    </p:anim>
                                    <p:anim calcmode="lin" valueType="num">
                                      <p:cBhvr>
                                        <p:cTn id="131" dur="500" fill="hold"/>
                                        <p:tgtEl>
                                          <p:spTgt spid="1049297">
                                            <p:txEl>
                                              <p:pRg st="0" end="0"/>
                                            </p:txEl>
                                          </p:spTgt>
                                        </p:tgtEl>
                                        <p:attrNameLst>
                                          <p:attrName>ppt_y</p:attrName>
                                        </p:attrNameLst>
                                      </p:cBhvr>
                                      <p:tavLst>
                                        <p:tav tm="0">
                                          <p:val>
                                            <p:strVal val="#ppt_y+.1"/>
                                          </p:val>
                                        </p:tav>
                                        <p:tav tm="100000">
                                          <p:val>
                                            <p:strVal val="#ppt_y"/>
                                          </p:val>
                                        </p:tav>
                                      </p:tavLst>
                                    </p:anim>
                                  </p:childTnLst>
                                </p:cTn>
                              </p:par>
                              <p:par>
                                <p:cTn id="132" presetID="10" presetClass="entr" presetSubtype="0" fill="hold" grpId="0" nodeType="withEffect">
                                  <p:stCondLst>
                                    <p:cond delay="800"/>
                                  </p:stCondLst>
                                  <p:childTnLst>
                                    <p:set>
                                      <p:cBhvr>
                                        <p:cTn id="133" dur="1" fill="hold">
                                          <p:stCondLst>
                                            <p:cond delay="0"/>
                                          </p:stCondLst>
                                        </p:cTn>
                                        <p:tgtEl>
                                          <p:spTgt spid="1049298">
                                            <p:txEl>
                                              <p:pRg st="0" end="0"/>
                                            </p:txEl>
                                          </p:spTgt>
                                        </p:tgtEl>
                                        <p:attrNameLst>
                                          <p:attrName>style.visibility</p:attrName>
                                        </p:attrNameLst>
                                      </p:cBhvr>
                                      <p:to>
                                        <p:strVal val="visible"/>
                                      </p:to>
                                    </p:set>
                                    <p:animEffect transition="in" filter="fade">
                                      <p:cBhvr>
                                        <p:cTn id="134" dur="500"/>
                                        <p:tgtEl>
                                          <p:spTgt spid="10492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273" grpId="0" build="p">
        <p:tmplLst>
          <p:tmpl lvl="1">
            <p:tnLst>
              <p:par>
                <p:cTn presetID="42" presetClass="entr" presetSubtype="0" fill="hold" nodeType="withEffect">
                  <p:stCondLst>
                    <p:cond delay="200"/>
                  </p:stCondLst>
                  <p:childTnLst>
                    <p:set>
                      <p:cBhvr>
                        <p:cTn dur="1" fill="hold">
                          <p:stCondLst>
                            <p:cond delay="0"/>
                          </p:stCondLst>
                        </p:cTn>
                        <p:tgtEl>
                          <p:spTgt spid="1049273"/>
                        </p:tgtEl>
                        <p:attrNameLst>
                          <p:attrName>style.visibility</p:attrName>
                        </p:attrNameLst>
                      </p:cBhvr>
                      <p:to>
                        <p:strVal val="visible"/>
                      </p:to>
                    </p:set>
                    <p:animEffect transition="in" filter="fade">
                      <p:cBhvr>
                        <p:cTn dur="400"/>
                        <p:tgtEl>
                          <p:spTgt spid="1049273"/>
                        </p:tgtEl>
                      </p:cBhvr>
                    </p:animEffect>
                    <p:anim calcmode="lin" valueType="num">
                      <p:cBhvr>
                        <p:cTn dur="400" fill="hold"/>
                        <p:tgtEl>
                          <p:spTgt spid="1049273"/>
                        </p:tgtEl>
                        <p:attrNameLst>
                          <p:attrName>ppt_x</p:attrName>
                        </p:attrNameLst>
                      </p:cBhvr>
                      <p:tavLst>
                        <p:tav tm="0">
                          <p:val>
                            <p:strVal val="#ppt_x"/>
                          </p:val>
                        </p:tav>
                        <p:tav tm="100000">
                          <p:val>
                            <p:strVal val="#ppt_x"/>
                          </p:val>
                        </p:tav>
                      </p:tavLst>
                    </p:anim>
                    <p:anim calcmode="lin" valueType="num">
                      <p:cBhvr>
                        <p:cTn dur="400" fill="hold"/>
                        <p:tgtEl>
                          <p:spTgt spid="1049273"/>
                        </p:tgtEl>
                        <p:attrNameLst>
                          <p:attrName>ppt_y</p:attrName>
                        </p:attrNameLst>
                      </p:cBhvr>
                      <p:tavLst>
                        <p:tav tm="0">
                          <p:val>
                            <p:strVal val="#ppt_y+.1"/>
                          </p:val>
                        </p:tav>
                        <p:tav tm="100000">
                          <p:val>
                            <p:strVal val="#ppt_y"/>
                          </p:val>
                        </p:tav>
                      </p:tavLst>
                    </p:anim>
                  </p:childTnLst>
                </p:cTn>
              </p:par>
            </p:tnLst>
          </p:tmpl>
        </p:tmplLst>
      </p:bldP>
      <p:bldP spid="1049274" grpId="0" build="p">
        <p:tmplLst>
          <p:tmpl lvl="1">
            <p:tnLst>
              <p:par>
                <p:cTn presetID="42" presetClass="entr" presetSubtype="0" fill="hold" nodeType="withEffect">
                  <p:stCondLst>
                    <p:cond delay="200"/>
                  </p:stCondLst>
                  <p:childTnLst>
                    <p:set>
                      <p:cBhvr>
                        <p:cTn dur="1" fill="hold">
                          <p:stCondLst>
                            <p:cond delay="0"/>
                          </p:stCondLst>
                        </p:cTn>
                        <p:tgtEl>
                          <p:spTgt spid="1049274"/>
                        </p:tgtEl>
                        <p:attrNameLst>
                          <p:attrName>style.visibility</p:attrName>
                        </p:attrNameLst>
                      </p:cBhvr>
                      <p:to>
                        <p:strVal val="visible"/>
                      </p:to>
                    </p:set>
                    <p:animEffect transition="in" filter="fade">
                      <p:cBhvr>
                        <p:cTn dur="500"/>
                        <p:tgtEl>
                          <p:spTgt spid="1049274"/>
                        </p:tgtEl>
                      </p:cBhvr>
                    </p:animEffect>
                    <p:anim calcmode="lin" valueType="num">
                      <p:cBhvr>
                        <p:cTn dur="500" fill="hold"/>
                        <p:tgtEl>
                          <p:spTgt spid="1049274"/>
                        </p:tgtEl>
                        <p:attrNameLst>
                          <p:attrName>ppt_x</p:attrName>
                        </p:attrNameLst>
                      </p:cBhvr>
                      <p:tavLst>
                        <p:tav tm="0">
                          <p:val>
                            <p:strVal val="#ppt_x"/>
                          </p:val>
                        </p:tav>
                        <p:tav tm="100000">
                          <p:val>
                            <p:strVal val="#ppt_x"/>
                          </p:val>
                        </p:tav>
                      </p:tavLst>
                    </p:anim>
                    <p:anim calcmode="lin" valueType="num">
                      <p:cBhvr>
                        <p:cTn dur="500" fill="hold"/>
                        <p:tgtEl>
                          <p:spTgt spid="1049274"/>
                        </p:tgtEl>
                        <p:attrNameLst>
                          <p:attrName>ppt_y</p:attrName>
                        </p:attrNameLst>
                      </p:cBhvr>
                      <p:tavLst>
                        <p:tav tm="0">
                          <p:val>
                            <p:strVal val="#ppt_y+.1"/>
                          </p:val>
                        </p:tav>
                        <p:tav tm="100000">
                          <p:val>
                            <p:strVal val="#ppt_y"/>
                          </p:val>
                        </p:tav>
                      </p:tavLst>
                    </p:anim>
                  </p:childTnLst>
                </p:cTn>
              </p:par>
            </p:tnLst>
          </p:tmpl>
        </p:tmplLst>
      </p:bldP>
      <p:bldP spid="1049275" grpId="0" animBg="1"/>
      <p:bldP spid="1049276" grpId="0" build="p">
        <p:tmplLst>
          <p:tmpl lvl="1">
            <p:tnLst>
              <p:par>
                <p:cTn presetID="53" presetClass="entr" presetSubtype="16" fill="hold" nodeType="afterEffect">
                  <p:stCondLst>
                    <p:cond delay="0"/>
                  </p:stCondLst>
                  <p:childTnLst>
                    <p:set>
                      <p:cBhvr>
                        <p:cTn dur="1" fill="hold">
                          <p:stCondLst>
                            <p:cond delay="0"/>
                          </p:stCondLst>
                        </p:cTn>
                        <p:tgtEl>
                          <p:spTgt spid="1049276"/>
                        </p:tgtEl>
                        <p:attrNameLst>
                          <p:attrName>style.visibility</p:attrName>
                        </p:attrNameLst>
                      </p:cBhvr>
                      <p:to>
                        <p:strVal val="visible"/>
                      </p:to>
                    </p:set>
                    <p:anim calcmode="lin" valueType="num">
                      <p:cBhvr>
                        <p:cTn dur="300" fill="hold"/>
                        <p:tgtEl>
                          <p:spTgt spid="1049276"/>
                        </p:tgtEl>
                        <p:attrNameLst>
                          <p:attrName>ppt_w</p:attrName>
                        </p:attrNameLst>
                      </p:cBhvr>
                      <p:tavLst>
                        <p:tav tm="0">
                          <p:val>
                            <p:fltVal val="0.0"/>
                          </p:val>
                        </p:tav>
                        <p:tav tm="100000">
                          <p:val>
                            <p:strVal val="#ppt_w"/>
                          </p:val>
                        </p:tav>
                      </p:tavLst>
                    </p:anim>
                    <p:anim calcmode="lin" valueType="num">
                      <p:cBhvr>
                        <p:cTn dur="300" fill="hold"/>
                        <p:tgtEl>
                          <p:spTgt spid="1049276"/>
                        </p:tgtEl>
                        <p:attrNameLst>
                          <p:attrName>ppt_h</p:attrName>
                        </p:attrNameLst>
                      </p:cBhvr>
                      <p:tavLst>
                        <p:tav tm="0">
                          <p:val>
                            <p:fltVal val="0.0"/>
                          </p:val>
                        </p:tav>
                        <p:tav tm="100000">
                          <p:val>
                            <p:strVal val="#ppt_h"/>
                          </p:val>
                        </p:tav>
                      </p:tavLst>
                    </p:anim>
                    <p:animEffect transition="in" filter="fade">
                      <p:cBhvr>
                        <p:cTn dur="300"/>
                        <p:tgtEl>
                          <p:spTgt spid="1049276"/>
                        </p:tgtEl>
                      </p:cBhvr>
                    </p:animEffect>
                  </p:childTnLst>
                </p:cTn>
              </p:par>
            </p:tnLst>
          </p:tmpl>
        </p:tmplLst>
      </p:bldP>
      <p:bldP spid="1049277" grpId="0" build="p">
        <p:tmplLst>
          <p:tmpl lvl="1">
            <p:tnLst>
              <p:par>
                <p:cTn presetID="42" presetClass="entr" presetSubtype="0" fill="hold" nodeType="withEffect">
                  <p:stCondLst>
                    <p:cond delay="200"/>
                  </p:stCondLst>
                  <p:childTnLst>
                    <p:set>
                      <p:cBhvr>
                        <p:cTn dur="1" fill="hold">
                          <p:stCondLst>
                            <p:cond delay="0"/>
                          </p:stCondLst>
                        </p:cTn>
                        <p:tgtEl>
                          <p:spTgt spid="1049277"/>
                        </p:tgtEl>
                        <p:attrNameLst>
                          <p:attrName>style.visibility</p:attrName>
                        </p:attrNameLst>
                      </p:cBhvr>
                      <p:to>
                        <p:strVal val="visible"/>
                      </p:to>
                    </p:set>
                    <p:animEffect transition="in" filter="fade">
                      <p:cBhvr>
                        <p:cTn dur="500"/>
                        <p:tgtEl>
                          <p:spTgt spid="1049277"/>
                        </p:tgtEl>
                      </p:cBhvr>
                    </p:animEffect>
                    <p:anim calcmode="lin" valueType="num">
                      <p:cBhvr>
                        <p:cTn dur="500" fill="hold"/>
                        <p:tgtEl>
                          <p:spTgt spid="1049277"/>
                        </p:tgtEl>
                        <p:attrNameLst>
                          <p:attrName>ppt_x</p:attrName>
                        </p:attrNameLst>
                      </p:cBhvr>
                      <p:tavLst>
                        <p:tav tm="0">
                          <p:val>
                            <p:strVal val="#ppt_x"/>
                          </p:val>
                        </p:tav>
                        <p:tav tm="100000">
                          <p:val>
                            <p:strVal val="#ppt_x"/>
                          </p:val>
                        </p:tav>
                      </p:tavLst>
                    </p:anim>
                    <p:anim calcmode="lin" valueType="num">
                      <p:cBhvr>
                        <p:cTn dur="500" fill="hold"/>
                        <p:tgtEl>
                          <p:spTgt spid="1049277"/>
                        </p:tgtEl>
                        <p:attrNameLst>
                          <p:attrName>ppt_y</p:attrName>
                        </p:attrNameLst>
                      </p:cBhvr>
                      <p:tavLst>
                        <p:tav tm="0">
                          <p:val>
                            <p:strVal val="#ppt_y+.1"/>
                          </p:val>
                        </p:tav>
                        <p:tav tm="100000">
                          <p:val>
                            <p:strVal val="#ppt_y"/>
                          </p:val>
                        </p:tav>
                      </p:tavLst>
                    </p:anim>
                  </p:childTnLst>
                </p:cTn>
              </p:par>
            </p:tnLst>
          </p:tmpl>
        </p:tmplLst>
      </p:bldP>
      <p:bldP spid="1049278" grpId="0" build="p">
        <p:tmplLst>
          <p:tmpl lvl="1">
            <p:tnLst>
              <p:par>
                <p:cTn presetID="10" presetClass="entr" presetSubtype="0" fill="hold" nodeType="withEffect">
                  <p:stCondLst>
                    <p:cond delay="800"/>
                  </p:stCondLst>
                  <p:childTnLst>
                    <p:set>
                      <p:cBhvr>
                        <p:cTn dur="1" fill="hold">
                          <p:stCondLst>
                            <p:cond delay="0"/>
                          </p:stCondLst>
                        </p:cTn>
                        <p:tgtEl>
                          <p:spTgt spid="1049278"/>
                        </p:tgtEl>
                        <p:attrNameLst>
                          <p:attrName>style.visibility</p:attrName>
                        </p:attrNameLst>
                      </p:cBhvr>
                      <p:to>
                        <p:strVal val="visible"/>
                      </p:to>
                    </p:set>
                    <p:animEffect transition="in" filter="fade">
                      <p:cBhvr>
                        <p:cTn dur="500"/>
                        <p:tgtEl>
                          <p:spTgt spid="1049278"/>
                        </p:tgtEl>
                      </p:cBhvr>
                    </p:animEffect>
                  </p:childTnLst>
                </p:cTn>
              </p:par>
            </p:tnLst>
          </p:tmpl>
        </p:tmplLst>
      </p:bldP>
      <p:bldP spid="1049279" grpId="0" animBg="1"/>
      <p:bldP spid="1049280" grpId="0" build="p">
        <p:tmplLst>
          <p:tmpl lvl="1">
            <p:tnLst>
              <p:par>
                <p:cTn presetID="53" presetClass="entr" presetSubtype="16" fill="hold" nodeType="afterEffect">
                  <p:stCondLst>
                    <p:cond delay="0"/>
                  </p:stCondLst>
                  <p:childTnLst>
                    <p:set>
                      <p:cBhvr>
                        <p:cTn dur="1" fill="hold">
                          <p:stCondLst>
                            <p:cond delay="0"/>
                          </p:stCondLst>
                        </p:cTn>
                        <p:tgtEl>
                          <p:spTgt spid="1049280"/>
                        </p:tgtEl>
                        <p:attrNameLst>
                          <p:attrName>style.visibility</p:attrName>
                        </p:attrNameLst>
                      </p:cBhvr>
                      <p:to>
                        <p:strVal val="visible"/>
                      </p:to>
                    </p:set>
                    <p:anim calcmode="lin" valueType="num">
                      <p:cBhvr>
                        <p:cTn dur="300" fill="hold"/>
                        <p:tgtEl>
                          <p:spTgt spid="1049280"/>
                        </p:tgtEl>
                        <p:attrNameLst>
                          <p:attrName>ppt_w</p:attrName>
                        </p:attrNameLst>
                      </p:cBhvr>
                      <p:tavLst>
                        <p:tav tm="0">
                          <p:val>
                            <p:fltVal val="0.0"/>
                          </p:val>
                        </p:tav>
                        <p:tav tm="100000">
                          <p:val>
                            <p:strVal val="#ppt_w"/>
                          </p:val>
                        </p:tav>
                      </p:tavLst>
                    </p:anim>
                    <p:anim calcmode="lin" valueType="num">
                      <p:cBhvr>
                        <p:cTn dur="300" fill="hold"/>
                        <p:tgtEl>
                          <p:spTgt spid="1049280"/>
                        </p:tgtEl>
                        <p:attrNameLst>
                          <p:attrName>ppt_h</p:attrName>
                        </p:attrNameLst>
                      </p:cBhvr>
                      <p:tavLst>
                        <p:tav tm="0">
                          <p:val>
                            <p:fltVal val="0.0"/>
                          </p:val>
                        </p:tav>
                        <p:tav tm="100000">
                          <p:val>
                            <p:strVal val="#ppt_h"/>
                          </p:val>
                        </p:tav>
                      </p:tavLst>
                    </p:anim>
                    <p:animEffect transition="in" filter="fade">
                      <p:cBhvr>
                        <p:cTn dur="300"/>
                        <p:tgtEl>
                          <p:spTgt spid="1049280"/>
                        </p:tgtEl>
                      </p:cBhvr>
                    </p:animEffect>
                  </p:childTnLst>
                </p:cTn>
              </p:par>
            </p:tnLst>
          </p:tmpl>
        </p:tmplLst>
      </p:bldP>
      <p:bldP spid="1049281" grpId="0" build="p">
        <p:tmplLst>
          <p:tmpl lvl="1">
            <p:tnLst>
              <p:par>
                <p:cTn presetID="42" presetClass="entr" presetSubtype="0" fill="hold" nodeType="withEffect">
                  <p:stCondLst>
                    <p:cond delay="200"/>
                  </p:stCondLst>
                  <p:childTnLst>
                    <p:set>
                      <p:cBhvr>
                        <p:cTn dur="1" fill="hold">
                          <p:stCondLst>
                            <p:cond delay="0"/>
                          </p:stCondLst>
                        </p:cTn>
                        <p:tgtEl>
                          <p:spTgt spid="1049281"/>
                        </p:tgtEl>
                        <p:attrNameLst>
                          <p:attrName>style.visibility</p:attrName>
                        </p:attrNameLst>
                      </p:cBhvr>
                      <p:to>
                        <p:strVal val="visible"/>
                      </p:to>
                    </p:set>
                    <p:animEffect transition="in" filter="fade">
                      <p:cBhvr>
                        <p:cTn dur="500"/>
                        <p:tgtEl>
                          <p:spTgt spid="1049281"/>
                        </p:tgtEl>
                      </p:cBhvr>
                    </p:animEffect>
                    <p:anim calcmode="lin" valueType="num">
                      <p:cBhvr>
                        <p:cTn dur="500" fill="hold"/>
                        <p:tgtEl>
                          <p:spTgt spid="1049281"/>
                        </p:tgtEl>
                        <p:attrNameLst>
                          <p:attrName>ppt_x</p:attrName>
                        </p:attrNameLst>
                      </p:cBhvr>
                      <p:tavLst>
                        <p:tav tm="0">
                          <p:val>
                            <p:strVal val="#ppt_x"/>
                          </p:val>
                        </p:tav>
                        <p:tav tm="100000">
                          <p:val>
                            <p:strVal val="#ppt_x"/>
                          </p:val>
                        </p:tav>
                      </p:tavLst>
                    </p:anim>
                    <p:anim calcmode="lin" valueType="num">
                      <p:cBhvr>
                        <p:cTn dur="500" fill="hold"/>
                        <p:tgtEl>
                          <p:spTgt spid="1049281"/>
                        </p:tgtEl>
                        <p:attrNameLst>
                          <p:attrName>ppt_y</p:attrName>
                        </p:attrNameLst>
                      </p:cBhvr>
                      <p:tavLst>
                        <p:tav tm="0">
                          <p:val>
                            <p:strVal val="#ppt_y+.1"/>
                          </p:val>
                        </p:tav>
                        <p:tav tm="100000">
                          <p:val>
                            <p:strVal val="#ppt_y"/>
                          </p:val>
                        </p:tav>
                      </p:tavLst>
                    </p:anim>
                  </p:childTnLst>
                </p:cTn>
              </p:par>
            </p:tnLst>
          </p:tmpl>
        </p:tmplLst>
      </p:bldP>
      <p:bldP spid="1049282" grpId="0" build="p">
        <p:tmplLst>
          <p:tmpl lvl="1">
            <p:tnLst>
              <p:par>
                <p:cTn presetID="10" presetClass="entr" presetSubtype="0" fill="hold" nodeType="withEffect">
                  <p:stCondLst>
                    <p:cond delay="800"/>
                  </p:stCondLst>
                  <p:childTnLst>
                    <p:set>
                      <p:cBhvr>
                        <p:cTn dur="1" fill="hold">
                          <p:stCondLst>
                            <p:cond delay="0"/>
                          </p:stCondLst>
                        </p:cTn>
                        <p:tgtEl>
                          <p:spTgt spid="1049282"/>
                        </p:tgtEl>
                        <p:attrNameLst>
                          <p:attrName>style.visibility</p:attrName>
                        </p:attrNameLst>
                      </p:cBhvr>
                      <p:to>
                        <p:strVal val="visible"/>
                      </p:to>
                    </p:set>
                    <p:animEffect transition="in" filter="fade">
                      <p:cBhvr>
                        <p:cTn dur="500"/>
                        <p:tgtEl>
                          <p:spTgt spid="1049282"/>
                        </p:tgtEl>
                      </p:cBhvr>
                    </p:animEffect>
                  </p:childTnLst>
                </p:cTn>
              </p:par>
            </p:tnLst>
          </p:tmpl>
        </p:tmplLst>
      </p:bldP>
      <p:bldP spid="1049283" grpId="0" animBg="1"/>
      <p:bldP spid="1049284" grpId="0" build="p">
        <p:tmplLst>
          <p:tmpl lvl="1">
            <p:tnLst>
              <p:par>
                <p:cTn presetID="53" presetClass="entr" presetSubtype="16" fill="hold" nodeType="afterEffect">
                  <p:stCondLst>
                    <p:cond delay="0"/>
                  </p:stCondLst>
                  <p:childTnLst>
                    <p:set>
                      <p:cBhvr>
                        <p:cTn dur="1" fill="hold">
                          <p:stCondLst>
                            <p:cond delay="0"/>
                          </p:stCondLst>
                        </p:cTn>
                        <p:tgtEl>
                          <p:spTgt spid="1049284"/>
                        </p:tgtEl>
                        <p:attrNameLst>
                          <p:attrName>style.visibility</p:attrName>
                        </p:attrNameLst>
                      </p:cBhvr>
                      <p:to>
                        <p:strVal val="visible"/>
                      </p:to>
                    </p:set>
                    <p:anim calcmode="lin" valueType="num">
                      <p:cBhvr>
                        <p:cTn dur="300" fill="hold"/>
                        <p:tgtEl>
                          <p:spTgt spid="1049284"/>
                        </p:tgtEl>
                        <p:attrNameLst>
                          <p:attrName>ppt_w</p:attrName>
                        </p:attrNameLst>
                      </p:cBhvr>
                      <p:tavLst>
                        <p:tav tm="0">
                          <p:val>
                            <p:fltVal val="0.0"/>
                          </p:val>
                        </p:tav>
                        <p:tav tm="100000">
                          <p:val>
                            <p:strVal val="#ppt_w"/>
                          </p:val>
                        </p:tav>
                      </p:tavLst>
                    </p:anim>
                    <p:anim calcmode="lin" valueType="num">
                      <p:cBhvr>
                        <p:cTn dur="300" fill="hold"/>
                        <p:tgtEl>
                          <p:spTgt spid="1049284"/>
                        </p:tgtEl>
                        <p:attrNameLst>
                          <p:attrName>ppt_h</p:attrName>
                        </p:attrNameLst>
                      </p:cBhvr>
                      <p:tavLst>
                        <p:tav tm="0">
                          <p:val>
                            <p:fltVal val="0.0"/>
                          </p:val>
                        </p:tav>
                        <p:tav tm="100000">
                          <p:val>
                            <p:strVal val="#ppt_h"/>
                          </p:val>
                        </p:tav>
                      </p:tavLst>
                    </p:anim>
                    <p:animEffect transition="in" filter="fade">
                      <p:cBhvr>
                        <p:cTn dur="300"/>
                        <p:tgtEl>
                          <p:spTgt spid="1049284"/>
                        </p:tgtEl>
                      </p:cBhvr>
                    </p:animEffect>
                  </p:childTnLst>
                </p:cTn>
              </p:par>
            </p:tnLst>
          </p:tmpl>
        </p:tmplLst>
      </p:bldP>
      <p:bldP spid="1049285" grpId="0" build="p">
        <p:tmplLst>
          <p:tmpl lvl="1">
            <p:tnLst>
              <p:par>
                <p:cTn presetID="42" presetClass="entr" presetSubtype="0" fill="hold" nodeType="withEffect">
                  <p:stCondLst>
                    <p:cond delay="200"/>
                  </p:stCondLst>
                  <p:childTnLst>
                    <p:set>
                      <p:cBhvr>
                        <p:cTn dur="1" fill="hold">
                          <p:stCondLst>
                            <p:cond delay="0"/>
                          </p:stCondLst>
                        </p:cTn>
                        <p:tgtEl>
                          <p:spTgt spid="1049285"/>
                        </p:tgtEl>
                        <p:attrNameLst>
                          <p:attrName>style.visibility</p:attrName>
                        </p:attrNameLst>
                      </p:cBhvr>
                      <p:to>
                        <p:strVal val="visible"/>
                      </p:to>
                    </p:set>
                    <p:animEffect transition="in" filter="fade">
                      <p:cBhvr>
                        <p:cTn dur="500"/>
                        <p:tgtEl>
                          <p:spTgt spid="1049285"/>
                        </p:tgtEl>
                      </p:cBhvr>
                    </p:animEffect>
                    <p:anim calcmode="lin" valueType="num">
                      <p:cBhvr>
                        <p:cTn dur="500" fill="hold"/>
                        <p:tgtEl>
                          <p:spTgt spid="1049285"/>
                        </p:tgtEl>
                        <p:attrNameLst>
                          <p:attrName>ppt_x</p:attrName>
                        </p:attrNameLst>
                      </p:cBhvr>
                      <p:tavLst>
                        <p:tav tm="0">
                          <p:val>
                            <p:strVal val="#ppt_x"/>
                          </p:val>
                        </p:tav>
                        <p:tav tm="100000">
                          <p:val>
                            <p:strVal val="#ppt_x"/>
                          </p:val>
                        </p:tav>
                      </p:tavLst>
                    </p:anim>
                    <p:anim calcmode="lin" valueType="num">
                      <p:cBhvr>
                        <p:cTn dur="500" fill="hold"/>
                        <p:tgtEl>
                          <p:spTgt spid="1049285"/>
                        </p:tgtEl>
                        <p:attrNameLst>
                          <p:attrName>ppt_y</p:attrName>
                        </p:attrNameLst>
                      </p:cBhvr>
                      <p:tavLst>
                        <p:tav tm="0">
                          <p:val>
                            <p:strVal val="#ppt_y+.1"/>
                          </p:val>
                        </p:tav>
                        <p:tav tm="100000">
                          <p:val>
                            <p:strVal val="#ppt_y"/>
                          </p:val>
                        </p:tav>
                      </p:tavLst>
                    </p:anim>
                  </p:childTnLst>
                </p:cTn>
              </p:par>
            </p:tnLst>
          </p:tmpl>
        </p:tmplLst>
      </p:bldP>
      <p:bldP spid="1049286" grpId="0" build="p">
        <p:tmplLst>
          <p:tmpl lvl="1">
            <p:tnLst>
              <p:par>
                <p:cTn presetID="10" presetClass="entr" presetSubtype="0" fill="hold" nodeType="withEffect">
                  <p:stCondLst>
                    <p:cond delay="800"/>
                  </p:stCondLst>
                  <p:childTnLst>
                    <p:set>
                      <p:cBhvr>
                        <p:cTn dur="1" fill="hold">
                          <p:stCondLst>
                            <p:cond delay="0"/>
                          </p:stCondLst>
                        </p:cTn>
                        <p:tgtEl>
                          <p:spTgt spid="1049286"/>
                        </p:tgtEl>
                        <p:attrNameLst>
                          <p:attrName>style.visibility</p:attrName>
                        </p:attrNameLst>
                      </p:cBhvr>
                      <p:to>
                        <p:strVal val="visible"/>
                      </p:to>
                    </p:set>
                    <p:animEffect transition="in" filter="fade">
                      <p:cBhvr>
                        <p:cTn dur="500"/>
                        <p:tgtEl>
                          <p:spTgt spid="1049286"/>
                        </p:tgtEl>
                      </p:cBhvr>
                    </p:animEffect>
                  </p:childTnLst>
                </p:cTn>
              </p:par>
            </p:tnLst>
          </p:tmpl>
        </p:tmplLst>
      </p:bldP>
      <p:bldP spid="1049287" grpId="0" animBg="1"/>
      <p:bldP spid="1049288" grpId="0" build="p">
        <p:tmplLst>
          <p:tmpl lvl="1">
            <p:tnLst>
              <p:par>
                <p:cTn presetID="53" presetClass="entr" presetSubtype="16" fill="hold" nodeType="afterEffect">
                  <p:stCondLst>
                    <p:cond delay="0"/>
                  </p:stCondLst>
                  <p:childTnLst>
                    <p:set>
                      <p:cBhvr>
                        <p:cTn dur="1" fill="hold">
                          <p:stCondLst>
                            <p:cond delay="0"/>
                          </p:stCondLst>
                        </p:cTn>
                        <p:tgtEl>
                          <p:spTgt spid="1049288"/>
                        </p:tgtEl>
                        <p:attrNameLst>
                          <p:attrName>style.visibility</p:attrName>
                        </p:attrNameLst>
                      </p:cBhvr>
                      <p:to>
                        <p:strVal val="visible"/>
                      </p:to>
                    </p:set>
                    <p:anim calcmode="lin" valueType="num">
                      <p:cBhvr>
                        <p:cTn dur="300" fill="hold"/>
                        <p:tgtEl>
                          <p:spTgt spid="1049288"/>
                        </p:tgtEl>
                        <p:attrNameLst>
                          <p:attrName>ppt_w</p:attrName>
                        </p:attrNameLst>
                      </p:cBhvr>
                      <p:tavLst>
                        <p:tav tm="0">
                          <p:val>
                            <p:fltVal val="0.0"/>
                          </p:val>
                        </p:tav>
                        <p:tav tm="100000">
                          <p:val>
                            <p:strVal val="#ppt_w"/>
                          </p:val>
                        </p:tav>
                      </p:tavLst>
                    </p:anim>
                    <p:anim calcmode="lin" valueType="num">
                      <p:cBhvr>
                        <p:cTn dur="300" fill="hold"/>
                        <p:tgtEl>
                          <p:spTgt spid="1049288"/>
                        </p:tgtEl>
                        <p:attrNameLst>
                          <p:attrName>ppt_h</p:attrName>
                        </p:attrNameLst>
                      </p:cBhvr>
                      <p:tavLst>
                        <p:tav tm="0">
                          <p:val>
                            <p:fltVal val="0.0"/>
                          </p:val>
                        </p:tav>
                        <p:tav tm="100000">
                          <p:val>
                            <p:strVal val="#ppt_h"/>
                          </p:val>
                        </p:tav>
                      </p:tavLst>
                    </p:anim>
                    <p:animEffect transition="in" filter="fade">
                      <p:cBhvr>
                        <p:cTn dur="300"/>
                        <p:tgtEl>
                          <p:spTgt spid="1049288"/>
                        </p:tgtEl>
                      </p:cBhvr>
                    </p:animEffect>
                  </p:childTnLst>
                </p:cTn>
              </p:par>
            </p:tnLst>
          </p:tmpl>
        </p:tmplLst>
      </p:bldP>
      <p:bldP spid="1049289" grpId="0" build="p">
        <p:tmplLst>
          <p:tmpl lvl="1">
            <p:tnLst>
              <p:par>
                <p:cTn presetID="42" presetClass="entr" presetSubtype="0" fill="hold" nodeType="withEffect">
                  <p:stCondLst>
                    <p:cond delay="200"/>
                  </p:stCondLst>
                  <p:childTnLst>
                    <p:set>
                      <p:cBhvr>
                        <p:cTn dur="1" fill="hold">
                          <p:stCondLst>
                            <p:cond delay="0"/>
                          </p:stCondLst>
                        </p:cTn>
                        <p:tgtEl>
                          <p:spTgt spid="1049289"/>
                        </p:tgtEl>
                        <p:attrNameLst>
                          <p:attrName>style.visibility</p:attrName>
                        </p:attrNameLst>
                      </p:cBhvr>
                      <p:to>
                        <p:strVal val="visible"/>
                      </p:to>
                    </p:set>
                    <p:animEffect transition="in" filter="fade">
                      <p:cBhvr>
                        <p:cTn dur="500"/>
                        <p:tgtEl>
                          <p:spTgt spid="1049289"/>
                        </p:tgtEl>
                      </p:cBhvr>
                    </p:animEffect>
                    <p:anim calcmode="lin" valueType="num">
                      <p:cBhvr>
                        <p:cTn dur="500" fill="hold"/>
                        <p:tgtEl>
                          <p:spTgt spid="1049289"/>
                        </p:tgtEl>
                        <p:attrNameLst>
                          <p:attrName>ppt_x</p:attrName>
                        </p:attrNameLst>
                      </p:cBhvr>
                      <p:tavLst>
                        <p:tav tm="0">
                          <p:val>
                            <p:strVal val="#ppt_x"/>
                          </p:val>
                        </p:tav>
                        <p:tav tm="100000">
                          <p:val>
                            <p:strVal val="#ppt_x"/>
                          </p:val>
                        </p:tav>
                      </p:tavLst>
                    </p:anim>
                    <p:anim calcmode="lin" valueType="num">
                      <p:cBhvr>
                        <p:cTn dur="500" fill="hold"/>
                        <p:tgtEl>
                          <p:spTgt spid="1049289"/>
                        </p:tgtEl>
                        <p:attrNameLst>
                          <p:attrName>ppt_y</p:attrName>
                        </p:attrNameLst>
                      </p:cBhvr>
                      <p:tavLst>
                        <p:tav tm="0">
                          <p:val>
                            <p:strVal val="#ppt_y+.1"/>
                          </p:val>
                        </p:tav>
                        <p:tav tm="100000">
                          <p:val>
                            <p:strVal val="#ppt_y"/>
                          </p:val>
                        </p:tav>
                      </p:tavLst>
                    </p:anim>
                  </p:childTnLst>
                </p:cTn>
              </p:par>
            </p:tnLst>
          </p:tmpl>
        </p:tmplLst>
      </p:bldP>
      <p:bldP spid="1049290" grpId="0" build="p">
        <p:tmplLst>
          <p:tmpl lvl="1">
            <p:tnLst>
              <p:par>
                <p:cTn presetID="10" presetClass="entr" presetSubtype="0" fill="hold" nodeType="withEffect">
                  <p:stCondLst>
                    <p:cond delay="800"/>
                  </p:stCondLst>
                  <p:childTnLst>
                    <p:set>
                      <p:cBhvr>
                        <p:cTn dur="1" fill="hold">
                          <p:stCondLst>
                            <p:cond delay="0"/>
                          </p:stCondLst>
                        </p:cTn>
                        <p:tgtEl>
                          <p:spTgt spid="1049290"/>
                        </p:tgtEl>
                        <p:attrNameLst>
                          <p:attrName>style.visibility</p:attrName>
                        </p:attrNameLst>
                      </p:cBhvr>
                      <p:to>
                        <p:strVal val="visible"/>
                      </p:to>
                    </p:set>
                    <p:animEffect transition="in" filter="fade">
                      <p:cBhvr>
                        <p:cTn dur="500"/>
                        <p:tgtEl>
                          <p:spTgt spid="1049290"/>
                        </p:tgtEl>
                      </p:cBhvr>
                    </p:animEffect>
                  </p:childTnLst>
                </p:cTn>
              </p:par>
            </p:tnLst>
          </p:tmpl>
        </p:tmplLst>
      </p:bldP>
      <p:bldP spid="1049291" grpId="0" animBg="1"/>
      <p:bldP spid="1049292" grpId="0" build="p">
        <p:tmplLst>
          <p:tmpl lvl="1">
            <p:tnLst>
              <p:par>
                <p:cTn presetID="53" presetClass="entr" presetSubtype="16" fill="hold" nodeType="afterEffect">
                  <p:stCondLst>
                    <p:cond delay="0"/>
                  </p:stCondLst>
                  <p:childTnLst>
                    <p:set>
                      <p:cBhvr>
                        <p:cTn dur="1" fill="hold">
                          <p:stCondLst>
                            <p:cond delay="0"/>
                          </p:stCondLst>
                        </p:cTn>
                        <p:tgtEl>
                          <p:spTgt spid="1049292"/>
                        </p:tgtEl>
                        <p:attrNameLst>
                          <p:attrName>style.visibility</p:attrName>
                        </p:attrNameLst>
                      </p:cBhvr>
                      <p:to>
                        <p:strVal val="visible"/>
                      </p:to>
                    </p:set>
                    <p:anim calcmode="lin" valueType="num">
                      <p:cBhvr>
                        <p:cTn dur="300" fill="hold"/>
                        <p:tgtEl>
                          <p:spTgt spid="1049292"/>
                        </p:tgtEl>
                        <p:attrNameLst>
                          <p:attrName>ppt_w</p:attrName>
                        </p:attrNameLst>
                      </p:cBhvr>
                      <p:tavLst>
                        <p:tav tm="0">
                          <p:val>
                            <p:fltVal val="0.0"/>
                          </p:val>
                        </p:tav>
                        <p:tav tm="100000">
                          <p:val>
                            <p:strVal val="#ppt_w"/>
                          </p:val>
                        </p:tav>
                      </p:tavLst>
                    </p:anim>
                    <p:anim calcmode="lin" valueType="num">
                      <p:cBhvr>
                        <p:cTn dur="300" fill="hold"/>
                        <p:tgtEl>
                          <p:spTgt spid="1049292"/>
                        </p:tgtEl>
                        <p:attrNameLst>
                          <p:attrName>ppt_h</p:attrName>
                        </p:attrNameLst>
                      </p:cBhvr>
                      <p:tavLst>
                        <p:tav tm="0">
                          <p:val>
                            <p:fltVal val="0.0"/>
                          </p:val>
                        </p:tav>
                        <p:tav tm="100000">
                          <p:val>
                            <p:strVal val="#ppt_h"/>
                          </p:val>
                        </p:tav>
                      </p:tavLst>
                    </p:anim>
                    <p:animEffect transition="in" filter="fade">
                      <p:cBhvr>
                        <p:cTn dur="300"/>
                        <p:tgtEl>
                          <p:spTgt spid="1049292"/>
                        </p:tgtEl>
                      </p:cBhvr>
                    </p:animEffect>
                  </p:childTnLst>
                </p:cTn>
              </p:par>
            </p:tnLst>
          </p:tmpl>
        </p:tmplLst>
      </p:bldP>
      <p:bldP spid="1049293" grpId="0" build="p">
        <p:tmplLst>
          <p:tmpl lvl="1">
            <p:tnLst>
              <p:par>
                <p:cTn presetID="42" presetClass="entr" presetSubtype="0" fill="hold" nodeType="withEffect">
                  <p:stCondLst>
                    <p:cond delay="200"/>
                  </p:stCondLst>
                  <p:childTnLst>
                    <p:set>
                      <p:cBhvr>
                        <p:cTn dur="1" fill="hold">
                          <p:stCondLst>
                            <p:cond delay="0"/>
                          </p:stCondLst>
                        </p:cTn>
                        <p:tgtEl>
                          <p:spTgt spid="1049293"/>
                        </p:tgtEl>
                        <p:attrNameLst>
                          <p:attrName>style.visibility</p:attrName>
                        </p:attrNameLst>
                      </p:cBhvr>
                      <p:to>
                        <p:strVal val="visible"/>
                      </p:to>
                    </p:set>
                    <p:animEffect transition="in" filter="fade">
                      <p:cBhvr>
                        <p:cTn dur="500"/>
                        <p:tgtEl>
                          <p:spTgt spid="1049293"/>
                        </p:tgtEl>
                      </p:cBhvr>
                    </p:animEffect>
                    <p:anim calcmode="lin" valueType="num">
                      <p:cBhvr>
                        <p:cTn dur="500" fill="hold"/>
                        <p:tgtEl>
                          <p:spTgt spid="1049293"/>
                        </p:tgtEl>
                        <p:attrNameLst>
                          <p:attrName>ppt_x</p:attrName>
                        </p:attrNameLst>
                      </p:cBhvr>
                      <p:tavLst>
                        <p:tav tm="0">
                          <p:val>
                            <p:strVal val="#ppt_x"/>
                          </p:val>
                        </p:tav>
                        <p:tav tm="100000">
                          <p:val>
                            <p:strVal val="#ppt_x"/>
                          </p:val>
                        </p:tav>
                      </p:tavLst>
                    </p:anim>
                    <p:anim calcmode="lin" valueType="num">
                      <p:cBhvr>
                        <p:cTn dur="500" fill="hold"/>
                        <p:tgtEl>
                          <p:spTgt spid="1049293"/>
                        </p:tgtEl>
                        <p:attrNameLst>
                          <p:attrName>ppt_y</p:attrName>
                        </p:attrNameLst>
                      </p:cBhvr>
                      <p:tavLst>
                        <p:tav tm="0">
                          <p:val>
                            <p:strVal val="#ppt_y+.1"/>
                          </p:val>
                        </p:tav>
                        <p:tav tm="100000">
                          <p:val>
                            <p:strVal val="#ppt_y"/>
                          </p:val>
                        </p:tav>
                      </p:tavLst>
                    </p:anim>
                  </p:childTnLst>
                </p:cTn>
              </p:par>
            </p:tnLst>
          </p:tmpl>
        </p:tmplLst>
      </p:bldP>
      <p:bldP spid="1049294" grpId="0" build="p">
        <p:tmplLst>
          <p:tmpl lvl="1">
            <p:tnLst>
              <p:par>
                <p:cTn presetID="10" presetClass="entr" presetSubtype="0" fill="hold" nodeType="withEffect">
                  <p:stCondLst>
                    <p:cond delay="800"/>
                  </p:stCondLst>
                  <p:childTnLst>
                    <p:set>
                      <p:cBhvr>
                        <p:cTn dur="1" fill="hold">
                          <p:stCondLst>
                            <p:cond delay="0"/>
                          </p:stCondLst>
                        </p:cTn>
                        <p:tgtEl>
                          <p:spTgt spid="1049294"/>
                        </p:tgtEl>
                        <p:attrNameLst>
                          <p:attrName>style.visibility</p:attrName>
                        </p:attrNameLst>
                      </p:cBhvr>
                      <p:to>
                        <p:strVal val="visible"/>
                      </p:to>
                    </p:set>
                    <p:animEffect transition="in" filter="fade">
                      <p:cBhvr>
                        <p:cTn dur="500"/>
                        <p:tgtEl>
                          <p:spTgt spid="1049294"/>
                        </p:tgtEl>
                      </p:cBhvr>
                    </p:animEffect>
                  </p:childTnLst>
                </p:cTn>
              </p:par>
            </p:tnLst>
          </p:tmpl>
        </p:tmplLst>
      </p:bldP>
      <p:bldP spid="1049295" grpId="0" animBg="1"/>
      <p:bldP spid="1049296" grpId="0" build="p">
        <p:tmplLst>
          <p:tmpl lvl="1">
            <p:tnLst>
              <p:par>
                <p:cTn presetID="53" presetClass="entr" presetSubtype="16" fill="hold" nodeType="afterEffect">
                  <p:stCondLst>
                    <p:cond delay="0"/>
                  </p:stCondLst>
                  <p:childTnLst>
                    <p:set>
                      <p:cBhvr>
                        <p:cTn dur="1" fill="hold">
                          <p:stCondLst>
                            <p:cond delay="0"/>
                          </p:stCondLst>
                        </p:cTn>
                        <p:tgtEl>
                          <p:spTgt spid="1049296"/>
                        </p:tgtEl>
                        <p:attrNameLst>
                          <p:attrName>style.visibility</p:attrName>
                        </p:attrNameLst>
                      </p:cBhvr>
                      <p:to>
                        <p:strVal val="visible"/>
                      </p:to>
                    </p:set>
                    <p:anim calcmode="lin" valueType="num">
                      <p:cBhvr>
                        <p:cTn dur="300" fill="hold"/>
                        <p:tgtEl>
                          <p:spTgt spid="1049296"/>
                        </p:tgtEl>
                        <p:attrNameLst>
                          <p:attrName>ppt_w</p:attrName>
                        </p:attrNameLst>
                      </p:cBhvr>
                      <p:tavLst>
                        <p:tav tm="0">
                          <p:val>
                            <p:fltVal val="0.0"/>
                          </p:val>
                        </p:tav>
                        <p:tav tm="100000">
                          <p:val>
                            <p:strVal val="#ppt_w"/>
                          </p:val>
                        </p:tav>
                      </p:tavLst>
                    </p:anim>
                    <p:anim calcmode="lin" valueType="num">
                      <p:cBhvr>
                        <p:cTn dur="300" fill="hold"/>
                        <p:tgtEl>
                          <p:spTgt spid="1049296"/>
                        </p:tgtEl>
                        <p:attrNameLst>
                          <p:attrName>ppt_h</p:attrName>
                        </p:attrNameLst>
                      </p:cBhvr>
                      <p:tavLst>
                        <p:tav tm="0">
                          <p:val>
                            <p:fltVal val="0.0"/>
                          </p:val>
                        </p:tav>
                        <p:tav tm="100000">
                          <p:val>
                            <p:strVal val="#ppt_h"/>
                          </p:val>
                        </p:tav>
                      </p:tavLst>
                    </p:anim>
                    <p:animEffect transition="in" filter="fade">
                      <p:cBhvr>
                        <p:cTn dur="300"/>
                        <p:tgtEl>
                          <p:spTgt spid="1049296"/>
                        </p:tgtEl>
                      </p:cBhvr>
                    </p:animEffect>
                  </p:childTnLst>
                </p:cTn>
              </p:par>
            </p:tnLst>
          </p:tmpl>
        </p:tmplLst>
      </p:bldP>
      <p:bldP spid="1049297" grpId="0" build="p">
        <p:tmplLst>
          <p:tmpl lvl="1">
            <p:tnLst>
              <p:par>
                <p:cTn presetID="42" presetClass="entr" presetSubtype="0" fill="hold" nodeType="withEffect">
                  <p:stCondLst>
                    <p:cond delay="200"/>
                  </p:stCondLst>
                  <p:childTnLst>
                    <p:set>
                      <p:cBhvr>
                        <p:cTn dur="1" fill="hold">
                          <p:stCondLst>
                            <p:cond delay="0"/>
                          </p:stCondLst>
                        </p:cTn>
                        <p:tgtEl>
                          <p:spTgt spid="1049297"/>
                        </p:tgtEl>
                        <p:attrNameLst>
                          <p:attrName>style.visibility</p:attrName>
                        </p:attrNameLst>
                      </p:cBhvr>
                      <p:to>
                        <p:strVal val="visible"/>
                      </p:to>
                    </p:set>
                    <p:animEffect transition="in" filter="fade">
                      <p:cBhvr>
                        <p:cTn dur="500"/>
                        <p:tgtEl>
                          <p:spTgt spid="1049297"/>
                        </p:tgtEl>
                      </p:cBhvr>
                    </p:animEffect>
                    <p:anim calcmode="lin" valueType="num">
                      <p:cBhvr>
                        <p:cTn dur="500" fill="hold"/>
                        <p:tgtEl>
                          <p:spTgt spid="1049297"/>
                        </p:tgtEl>
                        <p:attrNameLst>
                          <p:attrName>ppt_x</p:attrName>
                        </p:attrNameLst>
                      </p:cBhvr>
                      <p:tavLst>
                        <p:tav tm="0">
                          <p:val>
                            <p:strVal val="#ppt_x"/>
                          </p:val>
                        </p:tav>
                        <p:tav tm="100000">
                          <p:val>
                            <p:strVal val="#ppt_x"/>
                          </p:val>
                        </p:tav>
                      </p:tavLst>
                    </p:anim>
                    <p:anim calcmode="lin" valueType="num">
                      <p:cBhvr>
                        <p:cTn dur="500" fill="hold"/>
                        <p:tgtEl>
                          <p:spTgt spid="1049297"/>
                        </p:tgtEl>
                        <p:attrNameLst>
                          <p:attrName>ppt_y</p:attrName>
                        </p:attrNameLst>
                      </p:cBhvr>
                      <p:tavLst>
                        <p:tav tm="0">
                          <p:val>
                            <p:strVal val="#ppt_y+.1"/>
                          </p:val>
                        </p:tav>
                        <p:tav tm="100000">
                          <p:val>
                            <p:strVal val="#ppt_y"/>
                          </p:val>
                        </p:tav>
                      </p:tavLst>
                    </p:anim>
                  </p:childTnLst>
                </p:cTn>
              </p:par>
            </p:tnLst>
          </p:tmpl>
        </p:tmplLst>
      </p:bldP>
      <p:bldP spid="1049298" grpId="0" build="p">
        <p:tmplLst>
          <p:tmpl lvl="1">
            <p:tnLst>
              <p:par>
                <p:cTn presetID="10" presetClass="entr" presetSubtype="0" fill="hold" nodeType="withEffect">
                  <p:stCondLst>
                    <p:cond delay="800"/>
                  </p:stCondLst>
                  <p:childTnLst>
                    <p:set>
                      <p:cBhvr>
                        <p:cTn dur="1" fill="hold">
                          <p:stCondLst>
                            <p:cond delay="0"/>
                          </p:stCondLst>
                        </p:cTn>
                        <p:tgtEl>
                          <p:spTgt spid="1049298"/>
                        </p:tgtEl>
                        <p:attrNameLst>
                          <p:attrName>style.visibility</p:attrName>
                        </p:attrNameLst>
                      </p:cBhvr>
                      <p:to>
                        <p:strVal val="visible"/>
                      </p:to>
                    </p:set>
                    <p:animEffect transition="in" filter="fade">
                      <p:cBhvr>
                        <p:cTn dur="500"/>
                        <p:tgtEl>
                          <p:spTgt spid="1049298"/>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userDrawn="1">
  <p:cSld name="Iconic list 4">
    <p:spTree>
      <p:nvGrpSpPr>
        <p:cNvPr id="289" name=""/>
        <p:cNvGrpSpPr/>
        <p:nvPr/>
      </p:nvGrpSpPr>
      <p:grpSpPr>
        <a:xfrm>
          <a:off x="0" y="0"/>
          <a:ext cx="0" cy="0"/>
          <a:chOff x="0" y="0"/>
          <a:chExt cx="0" cy="0"/>
        </a:xfrm>
      </p:grpSpPr>
      <p:sp>
        <p:nvSpPr>
          <p:cNvPr id="1049330"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331"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32" name="Rounded Rectangle 2"/>
          <p:cNvSpPr/>
          <p:nvPr userDrawn="1"/>
        </p:nvSpPr>
        <p:spPr>
          <a:xfrm>
            <a:off x="452438" y="1556062"/>
            <a:ext cx="652462" cy="652462"/>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333" name="Text Placeholder 7"/>
          <p:cNvSpPr>
            <a:spLocks noGrp="1"/>
          </p:cNvSpPr>
          <p:nvPr>
            <p:ph type="body" sz="quarter" idx="39" hasCustomPrompt="1"/>
          </p:nvPr>
        </p:nvSpPr>
        <p:spPr>
          <a:xfrm>
            <a:off x="513294" y="15941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334" name="Text Placeholder 7"/>
          <p:cNvSpPr>
            <a:spLocks noGrp="1"/>
          </p:cNvSpPr>
          <p:nvPr>
            <p:ph type="body" sz="quarter" idx="19" hasCustomPrompt="1"/>
          </p:nvPr>
        </p:nvSpPr>
        <p:spPr>
          <a:xfrm>
            <a:off x="1206500" y="1992748"/>
            <a:ext cx="15494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35" name="Text Placeholder 2"/>
          <p:cNvSpPr>
            <a:spLocks noGrp="1"/>
          </p:cNvSpPr>
          <p:nvPr>
            <p:ph type="body" sz="quarter" idx="16" hasCustomPrompt="1"/>
          </p:nvPr>
        </p:nvSpPr>
        <p:spPr>
          <a:xfrm>
            <a:off x="452439" y="23139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336" name="Rounded Rectangle 71"/>
          <p:cNvSpPr/>
          <p:nvPr userDrawn="1"/>
        </p:nvSpPr>
        <p:spPr>
          <a:xfrm>
            <a:off x="3401486" y="1556062"/>
            <a:ext cx="652462" cy="652462"/>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337" name="Text Placeholder 7"/>
          <p:cNvSpPr>
            <a:spLocks noGrp="1"/>
          </p:cNvSpPr>
          <p:nvPr>
            <p:ph type="body" sz="quarter" idx="40" hasCustomPrompt="1"/>
          </p:nvPr>
        </p:nvSpPr>
        <p:spPr>
          <a:xfrm>
            <a:off x="3462342" y="15941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338" name="Text Placeholder 7"/>
          <p:cNvSpPr>
            <a:spLocks noGrp="1"/>
          </p:cNvSpPr>
          <p:nvPr>
            <p:ph type="body" sz="quarter" idx="41" hasCustomPrompt="1"/>
          </p:nvPr>
        </p:nvSpPr>
        <p:spPr>
          <a:xfrm>
            <a:off x="4165600" y="1992748"/>
            <a:ext cx="15494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39" name="Text Placeholder 2"/>
          <p:cNvSpPr>
            <a:spLocks noGrp="1"/>
          </p:cNvSpPr>
          <p:nvPr>
            <p:ph type="body" sz="quarter" idx="42" hasCustomPrompt="1"/>
          </p:nvPr>
        </p:nvSpPr>
        <p:spPr>
          <a:xfrm>
            <a:off x="3411539" y="23139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340" name="Rounded Rectangle 75"/>
          <p:cNvSpPr/>
          <p:nvPr userDrawn="1"/>
        </p:nvSpPr>
        <p:spPr>
          <a:xfrm>
            <a:off x="6378577" y="1556062"/>
            <a:ext cx="652462" cy="652462"/>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341" name="Text Placeholder 7"/>
          <p:cNvSpPr>
            <a:spLocks noGrp="1"/>
          </p:cNvSpPr>
          <p:nvPr>
            <p:ph type="body" sz="quarter" idx="43" hasCustomPrompt="1"/>
          </p:nvPr>
        </p:nvSpPr>
        <p:spPr>
          <a:xfrm>
            <a:off x="6439433" y="15941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342" name="Text Placeholder 7"/>
          <p:cNvSpPr>
            <a:spLocks noGrp="1"/>
          </p:cNvSpPr>
          <p:nvPr>
            <p:ph type="body" sz="quarter" idx="44" hasCustomPrompt="1"/>
          </p:nvPr>
        </p:nvSpPr>
        <p:spPr>
          <a:xfrm>
            <a:off x="7132638" y="1992748"/>
            <a:ext cx="15494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43" name="Text Placeholder 2"/>
          <p:cNvSpPr>
            <a:spLocks noGrp="1"/>
          </p:cNvSpPr>
          <p:nvPr>
            <p:ph type="body" sz="quarter" idx="45" hasCustomPrompt="1"/>
          </p:nvPr>
        </p:nvSpPr>
        <p:spPr>
          <a:xfrm>
            <a:off x="6378577" y="23139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344" name="Rounded Rectangle 79"/>
          <p:cNvSpPr/>
          <p:nvPr userDrawn="1"/>
        </p:nvSpPr>
        <p:spPr>
          <a:xfrm>
            <a:off x="452438" y="3219762"/>
            <a:ext cx="652462" cy="652462"/>
          </a:xfrm>
          <a:prstGeom prst="roundRect">
            <a:avLst>
              <a:gd name="adj" fmla="val 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345" name="Text Placeholder 7"/>
          <p:cNvSpPr>
            <a:spLocks noGrp="1"/>
          </p:cNvSpPr>
          <p:nvPr>
            <p:ph type="body" sz="quarter" idx="46" hasCustomPrompt="1"/>
          </p:nvPr>
        </p:nvSpPr>
        <p:spPr>
          <a:xfrm>
            <a:off x="513294" y="32578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346" name="Text Placeholder 7"/>
          <p:cNvSpPr>
            <a:spLocks noGrp="1"/>
          </p:cNvSpPr>
          <p:nvPr>
            <p:ph type="body" sz="quarter" idx="47" hasCustomPrompt="1"/>
          </p:nvPr>
        </p:nvSpPr>
        <p:spPr>
          <a:xfrm>
            <a:off x="1206500" y="3655172"/>
            <a:ext cx="1549400"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47" name="Text Placeholder 2"/>
          <p:cNvSpPr>
            <a:spLocks noGrp="1"/>
          </p:cNvSpPr>
          <p:nvPr>
            <p:ph type="body" sz="quarter" idx="48" hasCustomPrompt="1"/>
          </p:nvPr>
        </p:nvSpPr>
        <p:spPr>
          <a:xfrm>
            <a:off x="452439" y="39776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348" name="Rounded Rectangle 83"/>
          <p:cNvSpPr/>
          <p:nvPr userDrawn="1"/>
        </p:nvSpPr>
        <p:spPr>
          <a:xfrm>
            <a:off x="3416833" y="3219762"/>
            <a:ext cx="652462" cy="652462"/>
          </a:xfrm>
          <a:prstGeom prst="roundRect">
            <a:avLst>
              <a:gd name="adj" fmla="val 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349" name="Text Placeholder 7"/>
          <p:cNvSpPr>
            <a:spLocks noGrp="1"/>
          </p:cNvSpPr>
          <p:nvPr>
            <p:ph type="body" sz="quarter" idx="49" hasCustomPrompt="1"/>
          </p:nvPr>
        </p:nvSpPr>
        <p:spPr>
          <a:xfrm>
            <a:off x="3477689" y="32578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350" name="Text Placeholder 7"/>
          <p:cNvSpPr>
            <a:spLocks noGrp="1"/>
          </p:cNvSpPr>
          <p:nvPr>
            <p:ph type="body" sz="quarter" idx="50" hasCustomPrompt="1"/>
          </p:nvPr>
        </p:nvSpPr>
        <p:spPr>
          <a:xfrm>
            <a:off x="4165600" y="3655172"/>
            <a:ext cx="1549400"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51" name="Text Placeholder 2"/>
          <p:cNvSpPr>
            <a:spLocks noGrp="1"/>
          </p:cNvSpPr>
          <p:nvPr>
            <p:ph type="body" sz="quarter" idx="51" hasCustomPrompt="1"/>
          </p:nvPr>
        </p:nvSpPr>
        <p:spPr>
          <a:xfrm>
            <a:off x="3411539" y="39776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352" name="Rounded Rectangle 87"/>
          <p:cNvSpPr/>
          <p:nvPr userDrawn="1"/>
        </p:nvSpPr>
        <p:spPr>
          <a:xfrm>
            <a:off x="6378576" y="3219762"/>
            <a:ext cx="652462" cy="652462"/>
          </a:xfrm>
          <a:prstGeom prst="roundRect">
            <a:avLst>
              <a:gd name="adj" fmla="val 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353" name="Text Placeholder 7"/>
          <p:cNvSpPr>
            <a:spLocks noGrp="1"/>
          </p:cNvSpPr>
          <p:nvPr>
            <p:ph type="body" sz="quarter" idx="52" hasCustomPrompt="1"/>
          </p:nvPr>
        </p:nvSpPr>
        <p:spPr>
          <a:xfrm>
            <a:off x="6439432" y="32578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354" name="Text Placeholder 7"/>
          <p:cNvSpPr>
            <a:spLocks noGrp="1"/>
          </p:cNvSpPr>
          <p:nvPr>
            <p:ph type="body" sz="quarter" idx="53" hasCustomPrompt="1"/>
          </p:nvPr>
        </p:nvSpPr>
        <p:spPr>
          <a:xfrm>
            <a:off x="7132638" y="3655172"/>
            <a:ext cx="1549400"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55" name="Text Placeholder 2"/>
          <p:cNvSpPr>
            <a:spLocks noGrp="1"/>
          </p:cNvSpPr>
          <p:nvPr>
            <p:ph type="body" sz="quarter" idx="54" hasCustomPrompt="1"/>
          </p:nvPr>
        </p:nvSpPr>
        <p:spPr>
          <a:xfrm>
            <a:off x="6378577" y="39776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356" name="Text Placeholder 7"/>
          <p:cNvSpPr>
            <a:spLocks noGrp="1"/>
          </p:cNvSpPr>
          <p:nvPr>
            <p:ph type="body" sz="quarter" idx="55" hasCustomPrompt="1"/>
          </p:nvPr>
        </p:nvSpPr>
        <p:spPr>
          <a:xfrm>
            <a:off x="1206500" y="1559845"/>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1"/>
                </a:solidFill>
                <a:latin typeface="Lato Light"/>
                <a:cs typeface="Lato Light"/>
              </a:defRPr>
            </a:lvl1pPr>
          </a:lstStyle>
          <a:p>
            <a:pPr lvl="0"/>
            <a:r>
              <a:rPr lang="es-ES_tradnl" dirty="0" smtClean="0"/>
              <a:t>80%</a:t>
            </a:r>
            <a:endParaRPr lang="es-ES_tradnl" dirty="0" smtClean="0"/>
          </a:p>
        </p:txBody>
      </p:sp>
      <p:sp>
        <p:nvSpPr>
          <p:cNvPr id="1049357" name="Text Placeholder 7"/>
          <p:cNvSpPr>
            <a:spLocks noGrp="1"/>
          </p:cNvSpPr>
          <p:nvPr>
            <p:ph type="body" sz="quarter" idx="56" hasCustomPrompt="1"/>
          </p:nvPr>
        </p:nvSpPr>
        <p:spPr>
          <a:xfrm>
            <a:off x="4165600" y="1559845"/>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2"/>
                </a:solidFill>
                <a:latin typeface="Lato Light"/>
                <a:cs typeface="Lato Light"/>
              </a:defRPr>
            </a:lvl1pPr>
          </a:lstStyle>
          <a:p>
            <a:pPr lvl="0"/>
            <a:r>
              <a:rPr lang="es-ES_tradnl" dirty="0" smtClean="0"/>
              <a:t>80%</a:t>
            </a:r>
            <a:endParaRPr lang="es-ES_tradnl" dirty="0" smtClean="0"/>
          </a:p>
        </p:txBody>
      </p:sp>
      <p:sp>
        <p:nvSpPr>
          <p:cNvPr id="1049358" name="Text Placeholder 7"/>
          <p:cNvSpPr>
            <a:spLocks noGrp="1"/>
          </p:cNvSpPr>
          <p:nvPr>
            <p:ph type="body" sz="quarter" idx="57" hasCustomPrompt="1"/>
          </p:nvPr>
        </p:nvSpPr>
        <p:spPr>
          <a:xfrm>
            <a:off x="7132638" y="1559845"/>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3"/>
                </a:solidFill>
                <a:latin typeface="Lato Light"/>
                <a:cs typeface="Lato Light"/>
              </a:defRPr>
            </a:lvl1pPr>
          </a:lstStyle>
          <a:p>
            <a:pPr lvl="0"/>
            <a:r>
              <a:rPr lang="es-ES_tradnl" dirty="0" smtClean="0"/>
              <a:t>80%</a:t>
            </a:r>
            <a:endParaRPr lang="es-ES_tradnl" dirty="0" smtClean="0"/>
          </a:p>
        </p:txBody>
      </p:sp>
      <p:sp>
        <p:nvSpPr>
          <p:cNvPr id="1049359" name="Text Placeholder 7"/>
          <p:cNvSpPr>
            <a:spLocks noGrp="1"/>
          </p:cNvSpPr>
          <p:nvPr>
            <p:ph type="body" sz="quarter" idx="58" hasCustomPrompt="1"/>
          </p:nvPr>
        </p:nvSpPr>
        <p:spPr>
          <a:xfrm>
            <a:off x="1206500" y="3219762"/>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4"/>
                </a:solidFill>
                <a:latin typeface="Lato Light"/>
                <a:cs typeface="Lato Light"/>
              </a:defRPr>
            </a:lvl1pPr>
          </a:lstStyle>
          <a:p>
            <a:pPr lvl="0"/>
            <a:r>
              <a:rPr lang="es-ES_tradnl" dirty="0" smtClean="0"/>
              <a:t>80%</a:t>
            </a:r>
            <a:endParaRPr lang="es-ES_tradnl" dirty="0" smtClean="0"/>
          </a:p>
        </p:txBody>
      </p:sp>
      <p:sp>
        <p:nvSpPr>
          <p:cNvPr id="1049360" name="Text Placeholder 7"/>
          <p:cNvSpPr>
            <a:spLocks noGrp="1"/>
          </p:cNvSpPr>
          <p:nvPr>
            <p:ph type="body" sz="quarter" idx="59" hasCustomPrompt="1"/>
          </p:nvPr>
        </p:nvSpPr>
        <p:spPr>
          <a:xfrm>
            <a:off x="4165600" y="3219762"/>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5"/>
                </a:solidFill>
                <a:latin typeface="Lato Light"/>
                <a:cs typeface="Lato Light"/>
              </a:defRPr>
            </a:lvl1pPr>
          </a:lstStyle>
          <a:p>
            <a:pPr lvl="0"/>
            <a:r>
              <a:rPr lang="es-ES_tradnl" dirty="0" smtClean="0"/>
              <a:t>80%</a:t>
            </a:r>
            <a:endParaRPr lang="es-ES_tradnl" dirty="0" smtClean="0"/>
          </a:p>
        </p:txBody>
      </p:sp>
      <p:sp>
        <p:nvSpPr>
          <p:cNvPr id="1049361" name="Text Placeholder 7"/>
          <p:cNvSpPr>
            <a:spLocks noGrp="1"/>
          </p:cNvSpPr>
          <p:nvPr>
            <p:ph type="body" sz="quarter" idx="60" hasCustomPrompt="1"/>
          </p:nvPr>
        </p:nvSpPr>
        <p:spPr>
          <a:xfrm>
            <a:off x="7132638" y="3219762"/>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6"/>
                </a:solidFill>
                <a:latin typeface="Lato Light"/>
                <a:cs typeface="Lato Light"/>
              </a:defRPr>
            </a:lvl1pPr>
          </a:lstStyle>
          <a:p>
            <a:pPr lvl="0"/>
            <a:r>
              <a:rPr lang="es-ES_tradnl" dirty="0" smtClean="0"/>
              <a:t>80%</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330">
                                            <p:txEl>
                                              <p:pRg st="0" end="0"/>
                                            </p:txEl>
                                          </p:spTgt>
                                        </p:tgtEl>
                                        <p:attrNameLst>
                                          <p:attrName>style.visibility</p:attrName>
                                        </p:attrNameLst>
                                      </p:cBhvr>
                                      <p:to>
                                        <p:strVal val="visible"/>
                                      </p:to>
                                    </p:set>
                                    <p:animEffect transition="in" filter="fade">
                                      <p:cBhvr>
                                        <p:cTn id="7" dur="400"/>
                                        <p:tgtEl>
                                          <p:spTgt spid="1049330">
                                            <p:txEl>
                                              <p:pRg st="0" end="0"/>
                                            </p:txEl>
                                          </p:spTgt>
                                        </p:tgtEl>
                                      </p:cBhvr>
                                    </p:animEffect>
                                    <p:anim calcmode="lin" valueType="num">
                                      <p:cBhvr>
                                        <p:cTn id="8" dur="400" fill="hold"/>
                                        <p:tgtEl>
                                          <p:spTgt spid="1049330">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33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331">
                                            <p:txEl>
                                              <p:pRg st="0" end="0"/>
                                            </p:txEl>
                                          </p:spTgt>
                                        </p:tgtEl>
                                        <p:attrNameLst>
                                          <p:attrName>style.visibility</p:attrName>
                                        </p:attrNameLst>
                                      </p:cBhvr>
                                      <p:to>
                                        <p:strVal val="visible"/>
                                      </p:to>
                                    </p:set>
                                    <p:animEffect transition="in" filter="fade">
                                      <p:cBhvr>
                                        <p:cTn id="12" dur="500"/>
                                        <p:tgtEl>
                                          <p:spTgt spid="1049331">
                                            <p:txEl>
                                              <p:pRg st="0" end="0"/>
                                            </p:txEl>
                                          </p:spTgt>
                                        </p:tgtEl>
                                      </p:cBhvr>
                                    </p:animEffect>
                                    <p:anim calcmode="lin" valueType="num">
                                      <p:cBhvr>
                                        <p:cTn id="13" dur="500" fill="hold"/>
                                        <p:tgtEl>
                                          <p:spTgt spid="1049331">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331">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1049332"/>
                                        </p:tgtEl>
                                        <p:attrNameLst>
                                          <p:attrName>style.visibility</p:attrName>
                                        </p:attrNameLst>
                                      </p:cBhvr>
                                      <p:to>
                                        <p:strVal val="visible"/>
                                      </p:to>
                                    </p:set>
                                    <p:anim calcmode="lin" valueType="num">
                                      <p:cBhvr>
                                        <p:cTn id="18" dur="400" fill="hold"/>
                                        <p:tgtEl>
                                          <p:spTgt spid="1049332"/>
                                        </p:tgtEl>
                                        <p:attrNameLst>
                                          <p:attrName>ppt_w</p:attrName>
                                        </p:attrNameLst>
                                      </p:cBhvr>
                                      <p:tavLst>
                                        <p:tav tm="0">
                                          <p:val>
                                            <p:fltVal val="0.0"/>
                                          </p:val>
                                        </p:tav>
                                        <p:tav tm="100000">
                                          <p:val>
                                            <p:strVal val="#ppt_w"/>
                                          </p:val>
                                        </p:tav>
                                      </p:tavLst>
                                    </p:anim>
                                    <p:anim calcmode="lin" valueType="num">
                                      <p:cBhvr>
                                        <p:cTn id="19" dur="400" fill="hold"/>
                                        <p:tgtEl>
                                          <p:spTgt spid="1049332"/>
                                        </p:tgtEl>
                                        <p:attrNameLst>
                                          <p:attrName>ppt_h</p:attrName>
                                        </p:attrNameLst>
                                      </p:cBhvr>
                                      <p:tavLst>
                                        <p:tav tm="0">
                                          <p:val>
                                            <p:fltVal val="0.0"/>
                                          </p:val>
                                        </p:tav>
                                        <p:tav tm="100000">
                                          <p:val>
                                            <p:strVal val="#ppt_h"/>
                                          </p:val>
                                        </p:tav>
                                      </p:tavLst>
                                    </p:anim>
                                    <p:animEffect transition="in" filter="fade">
                                      <p:cBhvr>
                                        <p:cTn id="20" dur="400"/>
                                        <p:tgtEl>
                                          <p:spTgt spid="1049332"/>
                                        </p:tgtEl>
                                      </p:cBhvr>
                                    </p:animEffect>
                                  </p:childTnLst>
                                </p:cTn>
                              </p:par>
                            </p:childTnLst>
                          </p:cTn>
                        </p:par>
                        <p:par>
                          <p:cTn id="21" fill="hold">
                            <p:stCondLst>
                              <p:cond delay="1200"/>
                            </p:stCondLst>
                            <p:childTnLst>
                              <p:par>
                                <p:cTn id="22" presetID="53" presetClass="entr" presetSubtype="16" fill="hold" grpId="0" nodeType="afterEffect">
                                  <p:stCondLst>
                                    <p:cond delay="0"/>
                                  </p:stCondLst>
                                  <p:childTnLst>
                                    <p:set>
                                      <p:cBhvr>
                                        <p:cTn id="23" dur="1" fill="hold">
                                          <p:stCondLst>
                                            <p:cond delay="0"/>
                                          </p:stCondLst>
                                        </p:cTn>
                                        <p:tgtEl>
                                          <p:spTgt spid="1049333">
                                            <p:txEl>
                                              <p:pRg st="0" end="0"/>
                                            </p:txEl>
                                          </p:spTgt>
                                        </p:tgtEl>
                                        <p:attrNameLst>
                                          <p:attrName>style.visibility</p:attrName>
                                        </p:attrNameLst>
                                      </p:cBhvr>
                                      <p:to>
                                        <p:strVal val="visible"/>
                                      </p:to>
                                    </p:set>
                                    <p:anim calcmode="lin" valueType="num">
                                      <p:cBhvr>
                                        <p:cTn id="24" dur="300" fill="hold"/>
                                        <p:tgtEl>
                                          <p:spTgt spid="1049333">
                                            <p:txEl>
                                              <p:pRg st="0" end="0"/>
                                            </p:txEl>
                                          </p:spTgt>
                                        </p:tgtEl>
                                        <p:attrNameLst>
                                          <p:attrName>ppt_w</p:attrName>
                                        </p:attrNameLst>
                                      </p:cBhvr>
                                      <p:tavLst>
                                        <p:tav tm="0">
                                          <p:val>
                                            <p:fltVal val="0.0"/>
                                          </p:val>
                                        </p:tav>
                                        <p:tav tm="100000">
                                          <p:val>
                                            <p:strVal val="#ppt_w"/>
                                          </p:val>
                                        </p:tav>
                                      </p:tavLst>
                                    </p:anim>
                                    <p:anim calcmode="lin" valueType="num">
                                      <p:cBhvr>
                                        <p:cTn id="25" dur="300" fill="hold"/>
                                        <p:tgtEl>
                                          <p:spTgt spid="1049333">
                                            <p:txEl>
                                              <p:pRg st="0" end="0"/>
                                            </p:txEl>
                                          </p:spTgt>
                                        </p:tgtEl>
                                        <p:attrNameLst>
                                          <p:attrName>ppt_h</p:attrName>
                                        </p:attrNameLst>
                                      </p:cBhvr>
                                      <p:tavLst>
                                        <p:tav tm="0">
                                          <p:val>
                                            <p:fltVal val="0.0"/>
                                          </p:val>
                                        </p:tav>
                                        <p:tav tm="100000">
                                          <p:val>
                                            <p:strVal val="#ppt_h"/>
                                          </p:val>
                                        </p:tav>
                                      </p:tavLst>
                                    </p:anim>
                                    <p:animEffect transition="in" filter="fade">
                                      <p:cBhvr>
                                        <p:cTn id="26" dur="300"/>
                                        <p:tgtEl>
                                          <p:spTgt spid="1049333">
                                            <p:txEl>
                                              <p:pRg st="0" end="0"/>
                                            </p:txEl>
                                          </p:spTgt>
                                        </p:tgtEl>
                                      </p:cBhvr>
                                    </p:animEffect>
                                  </p:childTnLst>
                                </p:cTn>
                              </p:par>
                              <p:par>
                                <p:cTn id="27" presetID="42" presetClass="entr" presetSubtype="0" fill="hold" grpId="0" nodeType="withEffect">
                                  <p:stCondLst>
                                    <p:cond delay="200"/>
                                  </p:stCondLst>
                                  <p:childTnLst>
                                    <p:set>
                                      <p:cBhvr>
                                        <p:cTn id="28" dur="1" fill="hold">
                                          <p:stCondLst>
                                            <p:cond delay="0"/>
                                          </p:stCondLst>
                                        </p:cTn>
                                        <p:tgtEl>
                                          <p:spTgt spid="1049334">
                                            <p:txEl>
                                              <p:pRg st="0" end="0"/>
                                            </p:txEl>
                                          </p:spTgt>
                                        </p:tgtEl>
                                        <p:attrNameLst>
                                          <p:attrName>style.visibility</p:attrName>
                                        </p:attrNameLst>
                                      </p:cBhvr>
                                      <p:to>
                                        <p:strVal val="visible"/>
                                      </p:to>
                                    </p:set>
                                    <p:animEffect transition="in" filter="fade">
                                      <p:cBhvr>
                                        <p:cTn id="29" dur="500"/>
                                        <p:tgtEl>
                                          <p:spTgt spid="1049334">
                                            <p:txEl>
                                              <p:pRg st="0" end="0"/>
                                            </p:txEl>
                                          </p:spTgt>
                                        </p:tgtEl>
                                      </p:cBhvr>
                                    </p:animEffect>
                                    <p:anim calcmode="lin" valueType="num">
                                      <p:cBhvr>
                                        <p:cTn id="30" dur="500" fill="hold"/>
                                        <p:tgtEl>
                                          <p:spTgt spid="1049334">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1049334">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1049335">
                                            <p:txEl>
                                              <p:pRg st="0" end="0"/>
                                            </p:txEl>
                                          </p:spTgt>
                                        </p:tgtEl>
                                        <p:attrNameLst>
                                          <p:attrName>style.visibility</p:attrName>
                                        </p:attrNameLst>
                                      </p:cBhvr>
                                      <p:to>
                                        <p:strVal val="visible"/>
                                      </p:to>
                                    </p:set>
                                    <p:animEffect transition="in" filter="fade">
                                      <p:cBhvr>
                                        <p:cTn id="34" dur="500"/>
                                        <p:tgtEl>
                                          <p:spTgt spid="1049335">
                                            <p:txEl>
                                              <p:pRg st="0" end="0"/>
                                            </p:txEl>
                                          </p:spTgt>
                                        </p:tgtEl>
                                      </p:cBhvr>
                                    </p:animEffect>
                                  </p:childTnLst>
                                </p:cTn>
                              </p:par>
                            </p:childTnLst>
                          </p:cTn>
                        </p:par>
                        <p:par>
                          <p:cTn id="35" fill="hold">
                            <p:stCondLst>
                              <p:cond delay="1700"/>
                            </p:stCondLst>
                            <p:childTnLst>
                              <p:par>
                                <p:cTn id="36" presetID="53" presetClass="entr" presetSubtype="16" fill="hold" grpId="0" nodeType="afterEffect">
                                  <p:stCondLst>
                                    <p:cond delay="0"/>
                                  </p:stCondLst>
                                  <p:childTnLst>
                                    <p:set>
                                      <p:cBhvr>
                                        <p:cTn id="37" dur="1" fill="hold">
                                          <p:stCondLst>
                                            <p:cond delay="0"/>
                                          </p:stCondLst>
                                        </p:cTn>
                                        <p:tgtEl>
                                          <p:spTgt spid="1049336"/>
                                        </p:tgtEl>
                                        <p:attrNameLst>
                                          <p:attrName>style.visibility</p:attrName>
                                        </p:attrNameLst>
                                      </p:cBhvr>
                                      <p:to>
                                        <p:strVal val="visible"/>
                                      </p:to>
                                    </p:set>
                                    <p:anim calcmode="lin" valueType="num">
                                      <p:cBhvr>
                                        <p:cTn id="38" dur="400" fill="hold"/>
                                        <p:tgtEl>
                                          <p:spTgt spid="1049336"/>
                                        </p:tgtEl>
                                        <p:attrNameLst>
                                          <p:attrName>ppt_w</p:attrName>
                                        </p:attrNameLst>
                                      </p:cBhvr>
                                      <p:tavLst>
                                        <p:tav tm="0">
                                          <p:val>
                                            <p:fltVal val="0.0"/>
                                          </p:val>
                                        </p:tav>
                                        <p:tav tm="100000">
                                          <p:val>
                                            <p:strVal val="#ppt_w"/>
                                          </p:val>
                                        </p:tav>
                                      </p:tavLst>
                                    </p:anim>
                                    <p:anim calcmode="lin" valueType="num">
                                      <p:cBhvr>
                                        <p:cTn id="39" dur="400" fill="hold"/>
                                        <p:tgtEl>
                                          <p:spTgt spid="1049336"/>
                                        </p:tgtEl>
                                        <p:attrNameLst>
                                          <p:attrName>ppt_h</p:attrName>
                                        </p:attrNameLst>
                                      </p:cBhvr>
                                      <p:tavLst>
                                        <p:tav tm="0">
                                          <p:val>
                                            <p:fltVal val="0.0"/>
                                          </p:val>
                                        </p:tav>
                                        <p:tav tm="100000">
                                          <p:val>
                                            <p:strVal val="#ppt_h"/>
                                          </p:val>
                                        </p:tav>
                                      </p:tavLst>
                                    </p:anim>
                                    <p:animEffect transition="in" filter="fade">
                                      <p:cBhvr>
                                        <p:cTn id="40" dur="400"/>
                                        <p:tgtEl>
                                          <p:spTgt spid="1049336"/>
                                        </p:tgtEl>
                                      </p:cBhvr>
                                    </p:animEffect>
                                  </p:childTnLst>
                                </p:cTn>
                              </p:par>
                            </p:childTnLst>
                          </p:cTn>
                        </p:par>
                        <p:par>
                          <p:cTn id="41" fill="hold">
                            <p:stCondLst>
                              <p:cond delay="2200"/>
                            </p:stCondLst>
                            <p:childTnLst>
                              <p:par>
                                <p:cTn id="42" presetID="53" presetClass="entr" presetSubtype="16" fill="hold" grpId="0" nodeType="afterEffect">
                                  <p:stCondLst>
                                    <p:cond delay="0"/>
                                  </p:stCondLst>
                                  <p:childTnLst>
                                    <p:set>
                                      <p:cBhvr>
                                        <p:cTn id="43" dur="1" fill="hold">
                                          <p:stCondLst>
                                            <p:cond delay="0"/>
                                          </p:stCondLst>
                                        </p:cTn>
                                        <p:tgtEl>
                                          <p:spTgt spid="1049337">
                                            <p:txEl>
                                              <p:pRg st="0" end="0"/>
                                            </p:txEl>
                                          </p:spTgt>
                                        </p:tgtEl>
                                        <p:attrNameLst>
                                          <p:attrName>style.visibility</p:attrName>
                                        </p:attrNameLst>
                                      </p:cBhvr>
                                      <p:to>
                                        <p:strVal val="visible"/>
                                      </p:to>
                                    </p:set>
                                    <p:anim calcmode="lin" valueType="num">
                                      <p:cBhvr>
                                        <p:cTn id="44" dur="300" fill="hold"/>
                                        <p:tgtEl>
                                          <p:spTgt spid="1049337">
                                            <p:txEl>
                                              <p:pRg st="0" end="0"/>
                                            </p:txEl>
                                          </p:spTgt>
                                        </p:tgtEl>
                                        <p:attrNameLst>
                                          <p:attrName>ppt_w</p:attrName>
                                        </p:attrNameLst>
                                      </p:cBhvr>
                                      <p:tavLst>
                                        <p:tav tm="0">
                                          <p:val>
                                            <p:fltVal val="0.0"/>
                                          </p:val>
                                        </p:tav>
                                        <p:tav tm="100000">
                                          <p:val>
                                            <p:strVal val="#ppt_w"/>
                                          </p:val>
                                        </p:tav>
                                      </p:tavLst>
                                    </p:anim>
                                    <p:anim calcmode="lin" valueType="num">
                                      <p:cBhvr>
                                        <p:cTn id="45" dur="300" fill="hold"/>
                                        <p:tgtEl>
                                          <p:spTgt spid="1049337">
                                            <p:txEl>
                                              <p:pRg st="0" end="0"/>
                                            </p:txEl>
                                          </p:spTgt>
                                        </p:tgtEl>
                                        <p:attrNameLst>
                                          <p:attrName>ppt_h</p:attrName>
                                        </p:attrNameLst>
                                      </p:cBhvr>
                                      <p:tavLst>
                                        <p:tav tm="0">
                                          <p:val>
                                            <p:fltVal val="0.0"/>
                                          </p:val>
                                        </p:tav>
                                        <p:tav tm="100000">
                                          <p:val>
                                            <p:strVal val="#ppt_h"/>
                                          </p:val>
                                        </p:tav>
                                      </p:tavLst>
                                    </p:anim>
                                    <p:animEffect transition="in" filter="fade">
                                      <p:cBhvr>
                                        <p:cTn id="46" dur="300"/>
                                        <p:tgtEl>
                                          <p:spTgt spid="1049337">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1049338">
                                            <p:txEl>
                                              <p:pRg st="0" end="0"/>
                                            </p:txEl>
                                          </p:spTgt>
                                        </p:tgtEl>
                                        <p:attrNameLst>
                                          <p:attrName>style.visibility</p:attrName>
                                        </p:attrNameLst>
                                      </p:cBhvr>
                                      <p:to>
                                        <p:strVal val="visible"/>
                                      </p:to>
                                    </p:set>
                                    <p:animEffect transition="in" filter="fade">
                                      <p:cBhvr>
                                        <p:cTn id="49" dur="500"/>
                                        <p:tgtEl>
                                          <p:spTgt spid="1049338">
                                            <p:txEl>
                                              <p:pRg st="0" end="0"/>
                                            </p:txEl>
                                          </p:spTgt>
                                        </p:tgtEl>
                                      </p:cBhvr>
                                    </p:animEffect>
                                    <p:anim calcmode="lin" valueType="num">
                                      <p:cBhvr>
                                        <p:cTn id="50" dur="500" fill="hold"/>
                                        <p:tgtEl>
                                          <p:spTgt spid="1049338">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1049338">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1049339">
                                            <p:txEl>
                                              <p:pRg st="0" end="0"/>
                                            </p:txEl>
                                          </p:spTgt>
                                        </p:tgtEl>
                                        <p:attrNameLst>
                                          <p:attrName>style.visibility</p:attrName>
                                        </p:attrNameLst>
                                      </p:cBhvr>
                                      <p:to>
                                        <p:strVal val="visible"/>
                                      </p:to>
                                    </p:set>
                                    <p:animEffect transition="in" filter="fade">
                                      <p:cBhvr>
                                        <p:cTn id="54" dur="500"/>
                                        <p:tgtEl>
                                          <p:spTgt spid="1049339">
                                            <p:txEl>
                                              <p:pRg st="0" end="0"/>
                                            </p:txEl>
                                          </p:spTgt>
                                        </p:tgtEl>
                                      </p:cBhvr>
                                    </p:animEffect>
                                  </p:childTnLst>
                                </p:cTn>
                              </p:par>
                            </p:childTnLst>
                          </p:cTn>
                        </p:par>
                        <p:par>
                          <p:cTn id="55" fill="hold">
                            <p:stCondLst>
                              <p:cond delay="2700"/>
                            </p:stCondLst>
                            <p:childTnLst>
                              <p:par>
                                <p:cTn id="56" presetID="53" presetClass="entr" presetSubtype="16" fill="hold" grpId="0" nodeType="afterEffect">
                                  <p:stCondLst>
                                    <p:cond delay="0"/>
                                  </p:stCondLst>
                                  <p:childTnLst>
                                    <p:set>
                                      <p:cBhvr>
                                        <p:cTn id="57" dur="1" fill="hold">
                                          <p:stCondLst>
                                            <p:cond delay="0"/>
                                          </p:stCondLst>
                                        </p:cTn>
                                        <p:tgtEl>
                                          <p:spTgt spid="1049340"/>
                                        </p:tgtEl>
                                        <p:attrNameLst>
                                          <p:attrName>style.visibility</p:attrName>
                                        </p:attrNameLst>
                                      </p:cBhvr>
                                      <p:to>
                                        <p:strVal val="visible"/>
                                      </p:to>
                                    </p:set>
                                    <p:anim calcmode="lin" valueType="num">
                                      <p:cBhvr>
                                        <p:cTn id="58" dur="400" fill="hold"/>
                                        <p:tgtEl>
                                          <p:spTgt spid="1049340"/>
                                        </p:tgtEl>
                                        <p:attrNameLst>
                                          <p:attrName>ppt_w</p:attrName>
                                        </p:attrNameLst>
                                      </p:cBhvr>
                                      <p:tavLst>
                                        <p:tav tm="0">
                                          <p:val>
                                            <p:fltVal val="0.0"/>
                                          </p:val>
                                        </p:tav>
                                        <p:tav tm="100000">
                                          <p:val>
                                            <p:strVal val="#ppt_w"/>
                                          </p:val>
                                        </p:tav>
                                      </p:tavLst>
                                    </p:anim>
                                    <p:anim calcmode="lin" valueType="num">
                                      <p:cBhvr>
                                        <p:cTn id="59" dur="400" fill="hold"/>
                                        <p:tgtEl>
                                          <p:spTgt spid="1049340"/>
                                        </p:tgtEl>
                                        <p:attrNameLst>
                                          <p:attrName>ppt_h</p:attrName>
                                        </p:attrNameLst>
                                      </p:cBhvr>
                                      <p:tavLst>
                                        <p:tav tm="0">
                                          <p:val>
                                            <p:fltVal val="0.0"/>
                                          </p:val>
                                        </p:tav>
                                        <p:tav tm="100000">
                                          <p:val>
                                            <p:strVal val="#ppt_h"/>
                                          </p:val>
                                        </p:tav>
                                      </p:tavLst>
                                    </p:anim>
                                    <p:animEffect transition="in" filter="fade">
                                      <p:cBhvr>
                                        <p:cTn id="60" dur="400"/>
                                        <p:tgtEl>
                                          <p:spTgt spid="1049340"/>
                                        </p:tgtEl>
                                      </p:cBhvr>
                                    </p:animEffect>
                                  </p:childTnLst>
                                </p:cTn>
                              </p:par>
                            </p:childTnLst>
                          </p:cTn>
                        </p:par>
                        <p:par>
                          <p:cTn id="61" fill="hold">
                            <p:stCondLst>
                              <p:cond delay="3200"/>
                            </p:stCondLst>
                            <p:childTnLst>
                              <p:par>
                                <p:cTn id="62" presetID="53" presetClass="entr" presetSubtype="16" fill="hold" grpId="0" nodeType="afterEffect">
                                  <p:stCondLst>
                                    <p:cond delay="0"/>
                                  </p:stCondLst>
                                  <p:childTnLst>
                                    <p:set>
                                      <p:cBhvr>
                                        <p:cTn id="63" dur="1" fill="hold">
                                          <p:stCondLst>
                                            <p:cond delay="0"/>
                                          </p:stCondLst>
                                        </p:cTn>
                                        <p:tgtEl>
                                          <p:spTgt spid="1049341">
                                            <p:txEl>
                                              <p:pRg st="0" end="0"/>
                                            </p:txEl>
                                          </p:spTgt>
                                        </p:tgtEl>
                                        <p:attrNameLst>
                                          <p:attrName>style.visibility</p:attrName>
                                        </p:attrNameLst>
                                      </p:cBhvr>
                                      <p:to>
                                        <p:strVal val="visible"/>
                                      </p:to>
                                    </p:set>
                                    <p:anim calcmode="lin" valueType="num">
                                      <p:cBhvr>
                                        <p:cTn id="64" dur="300" fill="hold"/>
                                        <p:tgtEl>
                                          <p:spTgt spid="1049341">
                                            <p:txEl>
                                              <p:pRg st="0" end="0"/>
                                            </p:txEl>
                                          </p:spTgt>
                                        </p:tgtEl>
                                        <p:attrNameLst>
                                          <p:attrName>ppt_w</p:attrName>
                                        </p:attrNameLst>
                                      </p:cBhvr>
                                      <p:tavLst>
                                        <p:tav tm="0">
                                          <p:val>
                                            <p:fltVal val="0.0"/>
                                          </p:val>
                                        </p:tav>
                                        <p:tav tm="100000">
                                          <p:val>
                                            <p:strVal val="#ppt_w"/>
                                          </p:val>
                                        </p:tav>
                                      </p:tavLst>
                                    </p:anim>
                                    <p:anim calcmode="lin" valueType="num">
                                      <p:cBhvr>
                                        <p:cTn id="65" dur="300" fill="hold"/>
                                        <p:tgtEl>
                                          <p:spTgt spid="1049341">
                                            <p:txEl>
                                              <p:pRg st="0" end="0"/>
                                            </p:txEl>
                                          </p:spTgt>
                                        </p:tgtEl>
                                        <p:attrNameLst>
                                          <p:attrName>ppt_h</p:attrName>
                                        </p:attrNameLst>
                                      </p:cBhvr>
                                      <p:tavLst>
                                        <p:tav tm="0">
                                          <p:val>
                                            <p:fltVal val="0.0"/>
                                          </p:val>
                                        </p:tav>
                                        <p:tav tm="100000">
                                          <p:val>
                                            <p:strVal val="#ppt_h"/>
                                          </p:val>
                                        </p:tav>
                                      </p:tavLst>
                                    </p:anim>
                                    <p:animEffect transition="in" filter="fade">
                                      <p:cBhvr>
                                        <p:cTn id="66" dur="300"/>
                                        <p:tgtEl>
                                          <p:spTgt spid="1049341">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1049342">
                                            <p:txEl>
                                              <p:pRg st="0" end="0"/>
                                            </p:txEl>
                                          </p:spTgt>
                                        </p:tgtEl>
                                        <p:attrNameLst>
                                          <p:attrName>style.visibility</p:attrName>
                                        </p:attrNameLst>
                                      </p:cBhvr>
                                      <p:to>
                                        <p:strVal val="visible"/>
                                      </p:to>
                                    </p:set>
                                    <p:animEffect transition="in" filter="fade">
                                      <p:cBhvr>
                                        <p:cTn id="69" dur="500"/>
                                        <p:tgtEl>
                                          <p:spTgt spid="1049342">
                                            <p:txEl>
                                              <p:pRg st="0" end="0"/>
                                            </p:txEl>
                                          </p:spTgt>
                                        </p:tgtEl>
                                      </p:cBhvr>
                                    </p:animEffect>
                                    <p:anim calcmode="lin" valueType="num">
                                      <p:cBhvr>
                                        <p:cTn id="70" dur="500" fill="hold"/>
                                        <p:tgtEl>
                                          <p:spTgt spid="1049342">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1049342">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1049343">
                                            <p:txEl>
                                              <p:pRg st="0" end="0"/>
                                            </p:txEl>
                                          </p:spTgt>
                                        </p:tgtEl>
                                        <p:attrNameLst>
                                          <p:attrName>style.visibility</p:attrName>
                                        </p:attrNameLst>
                                      </p:cBhvr>
                                      <p:to>
                                        <p:strVal val="visible"/>
                                      </p:to>
                                    </p:set>
                                    <p:animEffect transition="in" filter="fade">
                                      <p:cBhvr>
                                        <p:cTn id="74" dur="500"/>
                                        <p:tgtEl>
                                          <p:spTgt spid="1049343">
                                            <p:txEl>
                                              <p:pRg st="0" end="0"/>
                                            </p:txEl>
                                          </p:spTgt>
                                        </p:tgtEl>
                                      </p:cBhvr>
                                    </p:animEffect>
                                  </p:childTnLst>
                                </p:cTn>
                              </p:par>
                            </p:childTnLst>
                          </p:cTn>
                        </p:par>
                        <p:par>
                          <p:cTn id="75" fill="hold">
                            <p:stCondLst>
                              <p:cond delay="3700"/>
                            </p:stCondLst>
                            <p:childTnLst>
                              <p:par>
                                <p:cTn id="76" presetID="53" presetClass="entr" presetSubtype="16" fill="hold" grpId="0" nodeType="afterEffect">
                                  <p:stCondLst>
                                    <p:cond delay="0"/>
                                  </p:stCondLst>
                                  <p:childTnLst>
                                    <p:set>
                                      <p:cBhvr>
                                        <p:cTn id="77" dur="1" fill="hold">
                                          <p:stCondLst>
                                            <p:cond delay="0"/>
                                          </p:stCondLst>
                                        </p:cTn>
                                        <p:tgtEl>
                                          <p:spTgt spid="1049344"/>
                                        </p:tgtEl>
                                        <p:attrNameLst>
                                          <p:attrName>style.visibility</p:attrName>
                                        </p:attrNameLst>
                                      </p:cBhvr>
                                      <p:to>
                                        <p:strVal val="visible"/>
                                      </p:to>
                                    </p:set>
                                    <p:anim calcmode="lin" valueType="num">
                                      <p:cBhvr>
                                        <p:cTn id="78" dur="400" fill="hold"/>
                                        <p:tgtEl>
                                          <p:spTgt spid="1049344"/>
                                        </p:tgtEl>
                                        <p:attrNameLst>
                                          <p:attrName>ppt_w</p:attrName>
                                        </p:attrNameLst>
                                      </p:cBhvr>
                                      <p:tavLst>
                                        <p:tav tm="0">
                                          <p:val>
                                            <p:fltVal val="0.0"/>
                                          </p:val>
                                        </p:tav>
                                        <p:tav tm="100000">
                                          <p:val>
                                            <p:strVal val="#ppt_w"/>
                                          </p:val>
                                        </p:tav>
                                      </p:tavLst>
                                    </p:anim>
                                    <p:anim calcmode="lin" valueType="num">
                                      <p:cBhvr>
                                        <p:cTn id="79" dur="400" fill="hold"/>
                                        <p:tgtEl>
                                          <p:spTgt spid="1049344"/>
                                        </p:tgtEl>
                                        <p:attrNameLst>
                                          <p:attrName>ppt_h</p:attrName>
                                        </p:attrNameLst>
                                      </p:cBhvr>
                                      <p:tavLst>
                                        <p:tav tm="0">
                                          <p:val>
                                            <p:fltVal val="0.0"/>
                                          </p:val>
                                        </p:tav>
                                        <p:tav tm="100000">
                                          <p:val>
                                            <p:strVal val="#ppt_h"/>
                                          </p:val>
                                        </p:tav>
                                      </p:tavLst>
                                    </p:anim>
                                    <p:animEffect transition="in" filter="fade">
                                      <p:cBhvr>
                                        <p:cTn id="80" dur="400"/>
                                        <p:tgtEl>
                                          <p:spTgt spid="1049344"/>
                                        </p:tgtEl>
                                      </p:cBhvr>
                                    </p:animEffect>
                                  </p:childTnLst>
                                </p:cTn>
                              </p:par>
                            </p:childTnLst>
                          </p:cTn>
                        </p:par>
                        <p:par>
                          <p:cTn id="81" fill="hold">
                            <p:stCondLst>
                              <p:cond delay="4200"/>
                            </p:stCondLst>
                            <p:childTnLst>
                              <p:par>
                                <p:cTn id="82" presetID="53" presetClass="entr" presetSubtype="16" fill="hold" grpId="0" nodeType="afterEffect">
                                  <p:stCondLst>
                                    <p:cond delay="0"/>
                                  </p:stCondLst>
                                  <p:childTnLst>
                                    <p:set>
                                      <p:cBhvr>
                                        <p:cTn id="83" dur="1" fill="hold">
                                          <p:stCondLst>
                                            <p:cond delay="0"/>
                                          </p:stCondLst>
                                        </p:cTn>
                                        <p:tgtEl>
                                          <p:spTgt spid="1049345">
                                            <p:txEl>
                                              <p:pRg st="0" end="0"/>
                                            </p:txEl>
                                          </p:spTgt>
                                        </p:tgtEl>
                                        <p:attrNameLst>
                                          <p:attrName>style.visibility</p:attrName>
                                        </p:attrNameLst>
                                      </p:cBhvr>
                                      <p:to>
                                        <p:strVal val="visible"/>
                                      </p:to>
                                    </p:set>
                                    <p:anim calcmode="lin" valueType="num">
                                      <p:cBhvr>
                                        <p:cTn id="84" dur="300" fill="hold"/>
                                        <p:tgtEl>
                                          <p:spTgt spid="1049345">
                                            <p:txEl>
                                              <p:pRg st="0" end="0"/>
                                            </p:txEl>
                                          </p:spTgt>
                                        </p:tgtEl>
                                        <p:attrNameLst>
                                          <p:attrName>ppt_w</p:attrName>
                                        </p:attrNameLst>
                                      </p:cBhvr>
                                      <p:tavLst>
                                        <p:tav tm="0">
                                          <p:val>
                                            <p:fltVal val="0.0"/>
                                          </p:val>
                                        </p:tav>
                                        <p:tav tm="100000">
                                          <p:val>
                                            <p:strVal val="#ppt_w"/>
                                          </p:val>
                                        </p:tav>
                                      </p:tavLst>
                                    </p:anim>
                                    <p:anim calcmode="lin" valueType="num">
                                      <p:cBhvr>
                                        <p:cTn id="85" dur="300" fill="hold"/>
                                        <p:tgtEl>
                                          <p:spTgt spid="1049345">
                                            <p:txEl>
                                              <p:pRg st="0" end="0"/>
                                            </p:txEl>
                                          </p:spTgt>
                                        </p:tgtEl>
                                        <p:attrNameLst>
                                          <p:attrName>ppt_h</p:attrName>
                                        </p:attrNameLst>
                                      </p:cBhvr>
                                      <p:tavLst>
                                        <p:tav tm="0">
                                          <p:val>
                                            <p:fltVal val="0.0"/>
                                          </p:val>
                                        </p:tav>
                                        <p:tav tm="100000">
                                          <p:val>
                                            <p:strVal val="#ppt_h"/>
                                          </p:val>
                                        </p:tav>
                                      </p:tavLst>
                                    </p:anim>
                                    <p:animEffect transition="in" filter="fade">
                                      <p:cBhvr>
                                        <p:cTn id="86" dur="300"/>
                                        <p:tgtEl>
                                          <p:spTgt spid="1049345">
                                            <p:txEl>
                                              <p:pRg st="0" end="0"/>
                                            </p:txEl>
                                          </p:spTgt>
                                        </p:tgtEl>
                                      </p:cBhvr>
                                    </p:animEffect>
                                  </p:childTnLst>
                                </p:cTn>
                              </p:par>
                              <p:par>
                                <p:cTn id="87" presetID="42" presetClass="entr" presetSubtype="0" fill="hold" grpId="0" nodeType="withEffect">
                                  <p:stCondLst>
                                    <p:cond delay="200"/>
                                  </p:stCondLst>
                                  <p:childTnLst>
                                    <p:set>
                                      <p:cBhvr>
                                        <p:cTn id="88" dur="1" fill="hold">
                                          <p:stCondLst>
                                            <p:cond delay="0"/>
                                          </p:stCondLst>
                                        </p:cTn>
                                        <p:tgtEl>
                                          <p:spTgt spid="1049346">
                                            <p:txEl>
                                              <p:pRg st="0" end="0"/>
                                            </p:txEl>
                                          </p:spTgt>
                                        </p:tgtEl>
                                        <p:attrNameLst>
                                          <p:attrName>style.visibility</p:attrName>
                                        </p:attrNameLst>
                                      </p:cBhvr>
                                      <p:to>
                                        <p:strVal val="visible"/>
                                      </p:to>
                                    </p:set>
                                    <p:animEffect transition="in" filter="fade">
                                      <p:cBhvr>
                                        <p:cTn id="89" dur="500"/>
                                        <p:tgtEl>
                                          <p:spTgt spid="1049346">
                                            <p:txEl>
                                              <p:pRg st="0" end="0"/>
                                            </p:txEl>
                                          </p:spTgt>
                                        </p:tgtEl>
                                      </p:cBhvr>
                                    </p:animEffect>
                                    <p:anim calcmode="lin" valueType="num">
                                      <p:cBhvr>
                                        <p:cTn id="90" dur="500" fill="hold"/>
                                        <p:tgtEl>
                                          <p:spTgt spid="1049346">
                                            <p:txEl>
                                              <p:pRg st="0" end="0"/>
                                            </p:txEl>
                                          </p:spTgt>
                                        </p:tgtEl>
                                        <p:attrNameLst>
                                          <p:attrName>ppt_x</p:attrName>
                                        </p:attrNameLst>
                                      </p:cBhvr>
                                      <p:tavLst>
                                        <p:tav tm="0">
                                          <p:val>
                                            <p:strVal val="#ppt_x"/>
                                          </p:val>
                                        </p:tav>
                                        <p:tav tm="100000">
                                          <p:val>
                                            <p:strVal val="#ppt_x"/>
                                          </p:val>
                                        </p:tav>
                                      </p:tavLst>
                                    </p:anim>
                                    <p:anim calcmode="lin" valueType="num">
                                      <p:cBhvr>
                                        <p:cTn id="91" dur="500" fill="hold"/>
                                        <p:tgtEl>
                                          <p:spTgt spid="1049346">
                                            <p:txEl>
                                              <p:pRg st="0" end="0"/>
                                            </p:txEl>
                                          </p:spTgt>
                                        </p:tgtEl>
                                        <p:attrNameLst>
                                          <p:attrName>ppt_y</p:attrName>
                                        </p:attrNameLst>
                                      </p:cBhvr>
                                      <p:tavLst>
                                        <p:tav tm="0">
                                          <p:val>
                                            <p:strVal val="#ppt_y+.1"/>
                                          </p:val>
                                        </p:tav>
                                        <p:tav tm="100000">
                                          <p:val>
                                            <p:strVal val="#ppt_y"/>
                                          </p:val>
                                        </p:tav>
                                      </p:tavLst>
                                    </p:anim>
                                  </p:childTnLst>
                                </p:cTn>
                              </p:par>
                              <p:par>
                                <p:cTn id="92" presetID="10" presetClass="entr" presetSubtype="0" fill="hold" grpId="0" nodeType="withEffect">
                                  <p:stCondLst>
                                    <p:cond delay="800"/>
                                  </p:stCondLst>
                                  <p:childTnLst>
                                    <p:set>
                                      <p:cBhvr>
                                        <p:cTn id="93" dur="1" fill="hold">
                                          <p:stCondLst>
                                            <p:cond delay="0"/>
                                          </p:stCondLst>
                                        </p:cTn>
                                        <p:tgtEl>
                                          <p:spTgt spid="1049347">
                                            <p:txEl>
                                              <p:pRg st="0" end="0"/>
                                            </p:txEl>
                                          </p:spTgt>
                                        </p:tgtEl>
                                        <p:attrNameLst>
                                          <p:attrName>style.visibility</p:attrName>
                                        </p:attrNameLst>
                                      </p:cBhvr>
                                      <p:to>
                                        <p:strVal val="visible"/>
                                      </p:to>
                                    </p:set>
                                    <p:animEffect transition="in" filter="fade">
                                      <p:cBhvr>
                                        <p:cTn id="94" dur="500"/>
                                        <p:tgtEl>
                                          <p:spTgt spid="1049347">
                                            <p:txEl>
                                              <p:pRg st="0" end="0"/>
                                            </p:txEl>
                                          </p:spTgt>
                                        </p:tgtEl>
                                      </p:cBhvr>
                                    </p:animEffect>
                                  </p:childTnLst>
                                </p:cTn>
                              </p:par>
                            </p:childTnLst>
                          </p:cTn>
                        </p:par>
                        <p:par>
                          <p:cTn id="95" fill="hold">
                            <p:stCondLst>
                              <p:cond delay="4700"/>
                            </p:stCondLst>
                            <p:childTnLst>
                              <p:par>
                                <p:cTn id="96" presetID="53" presetClass="entr" presetSubtype="16" fill="hold" grpId="0" nodeType="afterEffect">
                                  <p:stCondLst>
                                    <p:cond delay="0"/>
                                  </p:stCondLst>
                                  <p:childTnLst>
                                    <p:set>
                                      <p:cBhvr>
                                        <p:cTn id="97" dur="1" fill="hold">
                                          <p:stCondLst>
                                            <p:cond delay="0"/>
                                          </p:stCondLst>
                                        </p:cTn>
                                        <p:tgtEl>
                                          <p:spTgt spid="1049348"/>
                                        </p:tgtEl>
                                        <p:attrNameLst>
                                          <p:attrName>style.visibility</p:attrName>
                                        </p:attrNameLst>
                                      </p:cBhvr>
                                      <p:to>
                                        <p:strVal val="visible"/>
                                      </p:to>
                                    </p:set>
                                    <p:anim calcmode="lin" valueType="num">
                                      <p:cBhvr>
                                        <p:cTn id="98" dur="400" fill="hold"/>
                                        <p:tgtEl>
                                          <p:spTgt spid="1049348"/>
                                        </p:tgtEl>
                                        <p:attrNameLst>
                                          <p:attrName>ppt_w</p:attrName>
                                        </p:attrNameLst>
                                      </p:cBhvr>
                                      <p:tavLst>
                                        <p:tav tm="0">
                                          <p:val>
                                            <p:fltVal val="0.0"/>
                                          </p:val>
                                        </p:tav>
                                        <p:tav tm="100000">
                                          <p:val>
                                            <p:strVal val="#ppt_w"/>
                                          </p:val>
                                        </p:tav>
                                      </p:tavLst>
                                    </p:anim>
                                    <p:anim calcmode="lin" valueType="num">
                                      <p:cBhvr>
                                        <p:cTn id="99" dur="400" fill="hold"/>
                                        <p:tgtEl>
                                          <p:spTgt spid="1049348"/>
                                        </p:tgtEl>
                                        <p:attrNameLst>
                                          <p:attrName>ppt_h</p:attrName>
                                        </p:attrNameLst>
                                      </p:cBhvr>
                                      <p:tavLst>
                                        <p:tav tm="0">
                                          <p:val>
                                            <p:fltVal val="0.0"/>
                                          </p:val>
                                        </p:tav>
                                        <p:tav tm="100000">
                                          <p:val>
                                            <p:strVal val="#ppt_h"/>
                                          </p:val>
                                        </p:tav>
                                      </p:tavLst>
                                    </p:anim>
                                    <p:animEffect transition="in" filter="fade">
                                      <p:cBhvr>
                                        <p:cTn id="100" dur="400"/>
                                        <p:tgtEl>
                                          <p:spTgt spid="1049348"/>
                                        </p:tgtEl>
                                      </p:cBhvr>
                                    </p:animEffect>
                                  </p:childTnLst>
                                </p:cTn>
                              </p:par>
                            </p:childTnLst>
                          </p:cTn>
                        </p:par>
                        <p:par>
                          <p:cTn id="101" fill="hold">
                            <p:stCondLst>
                              <p:cond delay="5200"/>
                            </p:stCondLst>
                            <p:childTnLst>
                              <p:par>
                                <p:cTn id="102" presetID="53" presetClass="entr" presetSubtype="16" fill="hold" grpId="0" nodeType="afterEffect">
                                  <p:stCondLst>
                                    <p:cond delay="0"/>
                                  </p:stCondLst>
                                  <p:childTnLst>
                                    <p:set>
                                      <p:cBhvr>
                                        <p:cTn id="103" dur="1" fill="hold">
                                          <p:stCondLst>
                                            <p:cond delay="0"/>
                                          </p:stCondLst>
                                        </p:cTn>
                                        <p:tgtEl>
                                          <p:spTgt spid="1049349">
                                            <p:txEl>
                                              <p:pRg st="0" end="0"/>
                                            </p:txEl>
                                          </p:spTgt>
                                        </p:tgtEl>
                                        <p:attrNameLst>
                                          <p:attrName>style.visibility</p:attrName>
                                        </p:attrNameLst>
                                      </p:cBhvr>
                                      <p:to>
                                        <p:strVal val="visible"/>
                                      </p:to>
                                    </p:set>
                                    <p:anim calcmode="lin" valueType="num">
                                      <p:cBhvr>
                                        <p:cTn id="104" dur="300" fill="hold"/>
                                        <p:tgtEl>
                                          <p:spTgt spid="1049349">
                                            <p:txEl>
                                              <p:pRg st="0" end="0"/>
                                            </p:txEl>
                                          </p:spTgt>
                                        </p:tgtEl>
                                        <p:attrNameLst>
                                          <p:attrName>ppt_w</p:attrName>
                                        </p:attrNameLst>
                                      </p:cBhvr>
                                      <p:tavLst>
                                        <p:tav tm="0">
                                          <p:val>
                                            <p:fltVal val="0.0"/>
                                          </p:val>
                                        </p:tav>
                                        <p:tav tm="100000">
                                          <p:val>
                                            <p:strVal val="#ppt_w"/>
                                          </p:val>
                                        </p:tav>
                                      </p:tavLst>
                                    </p:anim>
                                    <p:anim calcmode="lin" valueType="num">
                                      <p:cBhvr>
                                        <p:cTn id="105" dur="300" fill="hold"/>
                                        <p:tgtEl>
                                          <p:spTgt spid="1049349">
                                            <p:txEl>
                                              <p:pRg st="0" end="0"/>
                                            </p:txEl>
                                          </p:spTgt>
                                        </p:tgtEl>
                                        <p:attrNameLst>
                                          <p:attrName>ppt_h</p:attrName>
                                        </p:attrNameLst>
                                      </p:cBhvr>
                                      <p:tavLst>
                                        <p:tav tm="0">
                                          <p:val>
                                            <p:fltVal val="0.0"/>
                                          </p:val>
                                        </p:tav>
                                        <p:tav tm="100000">
                                          <p:val>
                                            <p:strVal val="#ppt_h"/>
                                          </p:val>
                                        </p:tav>
                                      </p:tavLst>
                                    </p:anim>
                                    <p:animEffect transition="in" filter="fade">
                                      <p:cBhvr>
                                        <p:cTn id="106" dur="300"/>
                                        <p:tgtEl>
                                          <p:spTgt spid="1049349">
                                            <p:txEl>
                                              <p:pRg st="0" end="0"/>
                                            </p:txEl>
                                          </p:spTgt>
                                        </p:tgtEl>
                                      </p:cBhvr>
                                    </p:animEffect>
                                  </p:childTnLst>
                                </p:cTn>
                              </p:par>
                              <p:par>
                                <p:cTn id="107" presetID="42" presetClass="entr" presetSubtype="0" fill="hold" grpId="0" nodeType="withEffect">
                                  <p:stCondLst>
                                    <p:cond delay="200"/>
                                  </p:stCondLst>
                                  <p:childTnLst>
                                    <p:set>
                                      <p:cBhvr>
                                        <p:cTn id="108" dur="1" fill="hold">
                                          <p:stCondLst>
                                            <p:cond delay="0"/>
                                          </p:stCondLst>
                                        </p:cTn>
                                        <p:tgtEl>
                                          <p:spTgt spid="1049350">
                                            <p:txEl>
                                              <p:pRg st="0" end="0"/>
                                            </p:txEl>
                                          </p:spTgt>
                                        </p:tgtEl>
                                        <p:attrNameLst>
                                          <p:attrName>style.visibility</p:attrName>
                                        </p:attrNameLst>
                                      </p:cBhvr>
                                      <p:to>
                                        <p:strVal val="visible"/>
                                      </p:to>
                                    </p:set>
                                    <p:animEffect transition="in" filter="fade">
                                      <p:cBhvr>
                                        <p:cTn id="109" dur="500"/>
                                        <p:tgtEl>
                                          <p:spTgt spid="1049350">
                                            <p:txEl>
                                              <p:pRg st="0" end="0"/>
                                            </p:txEl>
                                          </p:spTgt>
                                        </p:tgtEl>
                                      </p:cBhvr>
                                    </p:animEffect>
                                    <p:anim calcmode="lin" valueType="num">
                                      <p:cBhvr>
                                        <p:cTn id="110" dur="500" fill="hold"/>
                                        <p:tgtEl>
                                          <p:spTgt spid="1049350">
                                            <p:txEl>
                                              <p:pRg st="0" end="0"/>
                                            </p:txEl>
                                          </p:spTgt>
                                        </p:tgtEl>
                                        <p:attrNameLst>
                                          <p:attrName>ppt_x</p:attrName>
                                        </p:attrNameLst>
                                      </p:cBhvr>
                                      <p:tavLst>
                                        <p:tav tm="0">
                                          <p:val>
                                            <p:strVal val="#ppt_x"/>
                                          </p:val>
                                        </p:tav>
                                        <p:tav tm="100000">
                                          <p:val>
                                            <p:strVal val="#ppt_x"/>
                                          </p:val>
                                        </p:tav>
                                      </p:tavLst>
                                    </p:anim>
                                    <p:anim calcmode="lin" valueType="num">
                                      <p:cBhvr>
                                        <p:cTn id="111" dur="500" fill="hold"/>
                                        <p:tgtEl>
                                          <p:spTgt spid="1049350">
                                            <p:txEl>
                                              <p:pRg st="0" end="0"/>
                                            </p:txEl>
                                          </p:spTgt>
                                        </p:tgtEl>
                                        <p:attrNameLst>
                                          <p:attrName>ppt_y</p:attrName>
                                        </p:attrNameLst>
                                      </p:cBhvr>
                                      <p:tavLst>
                                        <p:tav tm="0">
                                          <p:val>
                                            <p:strVal val="#ppt_y+.1"/>
                                          </p:val>
                                        </p:tav>
                                        <p:tav tm="100000">
                                          <p:val>
                                            <p:strVal val="#ppt_y"/>
                                          </p:val>
                                        </p:tav>
                                      </p:tavLst>
                                    </p:anim>
                                  </p:childTnLst>
                                </p:cTn>
                              </p:par>
                              <p:par>
                                <p:cTn id="112" presetID="10" presetClass="entr" presetSubtype="0" fill="hold" grpId="0" nodeType="withEffect">
                                  <p:stCondLst>
                                    <p:cond delay="800"/>
                                  </p:stCondLst>
                                  <p:childTnLst>
                                    <p:set>
                                      <p:cBhvr>
                                        <p:cTn id="113" dur="1" fill="hold">
                                          <p:stCondLst>
                                            <p:cond delay="0"/>
                                          </p:stCondLst>
                                        </p:cTn>
                                        <p:tgtEl>
                                          <p:spTgt spid="1049351">
                                            <p:txEl>
                                              <p:pRg st="0" end="0"/>
                                            </p:txEl>
                                          </p:spTgt>
                                        </p:tgtEl>
                                        <p:attrNameLst>
                                          <p:attrName>style.visibility</p:attrName>
                                        </p:attrNameLst>
                                      </p:cBhvr>
                                      <p:to>
                                        <p:strVal val="visible"/>
                                      </p:to>
                                    </p:set>
                                    <p:animEffect transition="in" filter="fade">
                                      <p:cBhvr>
                                        <p:cTn id="114" dur="500"/>
                                        <p:tgtEl>
                                          <p:spTgt spid="1049351">
                                            <p:txEl>
                                              <p:pRg st="0" end="0"/>
                                            </p:txEl>
                                          </p:spTgt>
                                        </p:tgtEl>
                                      </p:cBhvr>
                                    </p:animEffect>
                                  </p:childTnLst>
                                </p:cTn>
                              </p:par>
                            </p:childTnLst>
                          </p:cTn>
                        </p:par>
                        <p:par>
                          <p:cTn id="115" fill="hold">
                            <p:stCondLst>
                              <p:cond delay="5700"/>
                            </p:stCondLst>
                            <p:childTnLst>
                              <p:par>
                                <p:cTn id="116" presetID="53" presetClass="entr" presetSubtype="16" fill="hold" grpId="0" nodeType="afterEffect">
                                  <p:stCondLst>
                                    <p:cond delay="0"/>
                                  </p:stCondLst>
                                  <p:childTnLst>
                                    <p:set>
                                      <p:cBhvr>
                                        <p:cTn id="117" dur="1" fill="hold">
                                          <p:stCondLst>
                                            <p:cond delay="0"/>
                                          </p:stCondLst>
                                        </p:cTn>
                                        <p:tgtEl>
                                          <p:spTgt spid="1049352"/>
                                        </p:tgtEl>
                                        <p:attrNameLst>
                                          <p:attrName>style.visibility</p:attrName>
                                        </p:attrNameLst>
                                      </p:cBhvr>
                                      <p:to>
                                        <p:strVal val="visible"/>
                                      </p:to>
                                    </p:set>
                                    <p:anim calcmode="lin" valueType="num">
                                      <p:cBhvr>
                                        <p:cTn id="118" dur="400" fill="hold"/>
                                        <p:tgtEl>
                                          <p:spTgt spid="1049352"/>
                                        </p:tgtEl>
                                        <p:attrNameLst>
                                          <p:attrName>ppt_w</p:attrName>
                                        </p:attrNameLst>
                                      </p:cBhvr>
                                      <p:tavLst>
                                        <p:tav tm="0">
                                          <p:val>
                                            <p:fltVal val="0.0"/>
                                          </p:val>
                                        </p:tav>
                                        <p:tav tm="100000">
                                          <p:val>
                                            <p:strVal val="#ppt_w"/>
                                          </p:val>
                                        </p:tav>
                                      </p:tavLst>
                                    </p:anim>
                                    <p:anim calcmode="lin" valueType="num">
                                      <p:cBhvr>
                                        <p:cTn id="119" dur="400" fill="hold"/>
                                        <p:tgtEl>
                                          <p:spTgt spid="1049352"/>
                                        </p:tgtEl>
                                        <p:attrNameLst>
                                          <p:attrName>ppt_h</p:attrName>
                                        </p:attrNameLst>
                                      </p:cBhvr>
                                      <p:tavLst>
                                        <p:tav tm="0">
                                          <p:val>
                                            <p:fltVal val="0.0"/>
                                          </p:val>
                                        </p:tav>
                                        <p:tav tm="100000">
                                          <p:val>
                                            <p:strVal val="#ppt_h"/>
                                          </p:val>
                                        </p:tav>
                                      </p:tavLst>
                                    </p:anim>
                                    <p:animEffect transition="in" filter="fade">
                                      <p:cBhvr>
                                        <p:cTn id="120" dur="400"/>
                                        <p:tgtEl>
                                          <p:spTgt spid="1049352"/>
                                        </p:tgtEl>
                                      </p:cBhvr>
                                    </p:animEffect>
                                  </p:childTnLst>
                                </p:cTn>
                              </p:par>
                            </p:childTnLst>
                          </p:cTn>
                        </p:par>
                        <p:par>
                          <p:cTn id="121" fill="hold">
                            <p:stCondLst>
                              <p:cond delay="6200"/>
                            </p:stCondLst>
                            <p:childTnLst>
                              <p:par>
                                <p:cTn id="122" presetID="53" presetClass="entr" presetSubtype="16" fill="hold" grpId="0" nodeType="afterEffect">
                                  <p:stCondLst>
                                    <p:cond delay="0"/>
                                  </p:stCondLst>
                                  <p:childTnLst>
                                    <p:set>
                                      <p:cBhvr>
                                        <p:cTn id="123" dur="1" fill="hold">
                                          <p:stCondLst>
                                            <p:cond delay="0"/>
                                          </p:stCondLst>
                                        </p:cTn>
                                        <p:tgtEl>
                                          <p:spTgt spid="1049353">
                                            <p:txEl>
                                              <p:pRg st="0" end="0"/>
                                            </p:txEl>
                                          </p:spTgt>
                                        </p:tgtEl>
                                        <p:attrNameLst>
                                          <p:attrName>style.visibility</p:attrName>
                                        </p:attrNameLst>
                                      </p:cBhvr>
                                      <p:to>
                                        <p:strVal val="visible"/>
                                      </p:to>
                                    </p:set>
                                    <p:anim calcmode="lin" valueType="num">
                                      <p:cBhvr>
                                        <p:cTn id="124" dur="300" fill="hold"/>
                                        <p:tgtEl>
                                          <p:spTgt spid="1049353">
                                            <p:txEl>
                                              <p:pRg st="0" end="0"/>
                                            </p:txEl>
                                          </p:spTgt>
                                        </p:tgtEl>
                                        <p:attrNameLst>
                                          <p:attrName>ppt_w</p:attrName>
                                        </p:attrNameLst>
                                      </p:cBhvr>
                                      <p:tavLst>
                                        <p:tav tm="0">
                                          <p:val>
                                            <p:fltVal val="0.0"/>
                                          </p:val>
                                        </p:tav>
                                        <p:tav tm="100000">
                                          <p:val>
                                            <p:strVal val="#ppt_w"/>
                                          </p:val>
                                        </p:tav>
                                      </p:tavLst>
                                    </p:anim>
                                    <p:anim calcmode="lin" valueType="num">
                                      <p:cBhvr>
                                        <p:cTn id="125" dur="300" fill="hold"/>
                                        <p:tgtEl>
                                          <p:spTgt spid="1049353">
                                            <p:txEl>
                                              <p:pRg st="0" end="0"/>
                                            </p:txEl>
                                          </p:spTgt>
                                        </p:tgtEl>
                                        <p:attrNameLst>
                                          <p:attrName>ppt_h</p:attrName>
                                        </p:attrNameLst>
                                      </p:cBhvr>
                                      <p:tavLst>
                                        <p:tav tm="0">
                                          <p:val>
                                            <p:fltVal val="0.0"/>
                                          </p:val>
                                        </p:tav>
                                        <p:tav tm="100000">
                                          <p:val>
                                            <p:strVal val="#ppt_h"/>
                                          </p:val>
                                        </p:tav>
                                      </p:tavLst>
                                    </p:anim>
                                    <p:animEffect transition="in" filter="fade">
                                      <p:cBhvr>
                                        <p:cTn id="126" dur="300"/>
                                        <p:tgtEl>
                                          <p:spTgt spid="1049353">
                                            <p:txEl>
                                              <p:pRg st="0" end="0"/>
                                            </p:txEl>
                                          </p:spTgt>
                                        </p:tgtEl>
                                      </p:cBhvr>
                                    </p:animEffect>
                                  </p:childTnLst>
                                </p:cTn>
                              </p:par>
                              <p:par>
                                <p:cTn id="127" presetID="42" presetClass="entr" presetSubtype="0" fill="hold" grpId="0" nodeType="withEffect">
                                  <p:stCondLst>
                                    <p:cond delay="200"/>
                                  </p:stCondLst>
                                  <p:childTnLst>
                                    <p:set>
                                      <p:cBhvr>
                                        <p:cTn id="128" dur="1" fill="hold">
                                          <p:stCondLst>
                                            <p:cond delay="0"/>
                                          </p:stCondLst>
                                        </p:cTn>
                                        <p:tgtEl>
                                          <p:spTgt spid="1049354">
                                            <p:txEl>
                                              <p:pRg st="0" end="0"/>
                                            </p:txEl>
                                          </p:spTgt>
                                        </p:tgtEl>
                                        <p:attrNameLst>
                                          <p:attrName>style.visibility</p:attrName>
                                        </p:attrNameLst>
                                      </p:cBhvr>
                                      <p:to>
                                        <p:strVal val="visible"/>
                                      </p:to>
                                    </p:set>
                                    <p:animEffect transition="in" filter="fade">
                                      <p:cBhvr>
                                        <p:cTn id="129" dur="500"/>
                                        <p:tgtEl>
                                          <p:spTgt spid="1049354">
                                            <p:txEl>
                                              <p:pRg st="0" end="0"/>
                                            </p:txEl>
                                          </p:spTgt>
                                        </p:tgtEl>
                                      </p:cBhvr>
                                    </p:animEffect>
                                    <p:anim calcmode="lin" valueType="num">
                                      <p:cBhvr>
                                        <p:cTn id="130" dur="500" fill="hold"/>
                                        <p:tgtEl>
                                          <p:spTgt spid="1049354">
                                            <p:txEl>
                                              <p:pRg st="0" end="0"/>
                                            </p:txEl>
                                          </p:spTgt>
                                        </p:tgtEl>
                                        <p:attrNameLst>
                                          <p:attrName>ppt_x</p:attrName>
                                        </p:attrNameLst>
                                      </p:cBhvr>
                                      <p:tavLst>
                                        <p:tav tm="0">
                                          <p:val>
                                            <p:strVal val="#ppt_x"/>
                                          </p:val>
                                        </p:tav>
                                        <p:tav tm="100000">
                                          <p:val>
                                            <p:strVal val="#ppt_x"/>
                                          </p:val>
                                        </p:tav>
                                      </p:tavLst>
                                    </p:anim>
                                    <p:anim calcmode="lin" valueType="num">
                                      <p:cBhvr>
                                        <p:cTn id="131" dur="500" fill="hold"/>
                                        <p:tgtEl>
                                          <p:spTgt spid="1049354">
                                            <p:txEl>
                                              <p:pRg st="0" end="0"/>
                                            </p:txEl>
                                          </p:spTgt>
                                        </p:tgtEl>
                                        <p:attrNameLst>
                                          <p:attrName>ppt_y</p:attrName>
                                        </p:attrNameLst>
                                      </p:cBhvr>
                                      <p:tavLst>
                                        <p:tav tm="0">
                                          <p:val>
                                            <p:strVal val="#ppt_y+.1"/>
                                          </p:val>
                                        </p:tav>
                                        <p:tav tm="100000">
                                          <p:val>
                                            <p:strVal val="#ppt_y"/>
                                          </p:val>
                                        </p:tav>
                                      </p:tavLst>
                                    </p:anim>
                                  </p:childTnLst>
                                </p:cTn>
                              </p:par>
                              <p:par>
                                <p:cTn id="132" presetID="10" presetClass="entr" presetSubtype="0" fill="hold" grpId="0" nodeType="withEffect">
                                  <p:stCondLst>
                                    <p:cond delay="800"/>
                                  </p:stCondLst>
                                  <p:childTnLst>
                                    <p:set>
                                      <p:cBhvr>
                                        <p:cTn id="133" dur="1" fill="hold">
                                          <p:stCondLst>
                                            <p:cond delay="0"/>
                                          </p:stCondLst>
                                        </p:cTn>
                                        <p:tgtEl>
                                          <p:spTgt spid="1049355">
                                            <p:txEl>
                                              <p:pRg st="0" end="0"/>
                                            </p:txEl>
                                          </p:spTgt>
                                        </p:tgtEl>
                                        <p:attrNameLst>
                                          <p:attrName>style.visibility</p:attrName>
                                        </p:attrNameLst>
                                      </p:cBhvr>
                                      <p:to>
                                        <p:strVal val="visible"/>
                                      </p:to>
                                    </p:set>
                                    <p:animEffect transition="in" filter="fade">
                                      <p:cBhvr>
                                        <p:cTn id="134" dur="500"/>
                                        <p:tgtEl>
                                          <p:spTgt spid="1049355">
                                            <p:txEl>
                                              <p:pRg st="0" end="0"/>
                                            </p:txEl>
                                          </p:spTgt>
                                        </p:tgtEl>
                                      </p:cBhvr>
                                    </p:animEffect>
                                  </p:childTnLst>
                                </p:cTn>
                              </p:par>
                              <p:par>
                                <p:cTn id="135" presetID="42" presetClass="entr" presetSubtype="0" fill="hold" grpId="0" nodeType="withEffect">
                                  <p:stCondLst>
                                    <p:cond delay="200"/>
                                  </p:stCondLst>
                                  <p:childTnLst>
                                    <p:set>
                                      <p:cBhvr>
                                        <p:cTn id="136" dur="1" fill="hold">
                                          <p:stCondLst>
                                            <p:cond delay="0"/>
                                          </p:stCondLst>
                                        </p:cTn>
                                        <p:tgtEl>
                                          <p:spTgt spid="1049356">
                                            <p:txEl>
                                              <p:pRg st="0" end="0"/>
                                            </p:txEl>
                                          </p:spTgt>
                                        </p:tgtEl>
                                        <p:attrNameLst>
                                          <p:attrName>style.visibility</p:attrName>
                                        </p:attrNameLst>
                                      </p:cBhvr>
                                      <p:to>
                                        <p:strVal val="visible"/>
                                      </p:to>
                                    </p:set>
                                    <p:animEffect transition="in" filter="fade">
                                      <p:cBhvr>
                                        <p:cTn id="137" dur="400"/>
                                        <p:tgtEl>
                                          <p:spTgt spid="1049356">
                                            <p:txEl>
                                              <p:pRg st="0" end="0"/>
                                            </p:txEl>
                                          </p:spTgt>
                                        </p:tgtEl>
                                      </p:cBhvr>
                                    </p:animEffect>
                                    <p:anim calcmode="lin" valueType="num">
                                      <p:cBhvr>
                                        <p:cTn id="138" dur="400" fill="hold"/>
                                        <p:tgtEl>
                                          <p:spTgt spid="1049356">
                                            <p:txEl>
                                              <p:pRg st="0" end="0"/>
                                            </p:txEl>
                                          </p:spTgt>
                                        </p:tgtEl>
                                        <p:attrNameLst>
                                          <p:attrName>ppt_x</p:attrName>
                                        </p:attrNameLst>
                                      </p:cBhvr>
                                      <p:tavLst>
                                        <p:tav tm="0">
                                          <p:val>
                                            <p:strVal val="#ppt_x"/>
                                          </p:val>
                                        </p:tav>
                                        <p:tav tm="100000">
                                          <p:val>
                                            <p:strVal val="#ppt_x"/>
                                          </p:val>
                                        </p:tav>
                                      </p:tavLst>
                                    </p:anim>
                                    <p:anim calcmode="lin" valueType="num">
                                      <p:cBhvr>
                                        <p:cTn id="139" dur="400" fill="hold"/>
                                        <p:tgtEl>
                                          <p:spTgt spid="1049356">
                                            <p:txEl>
                                              <p:pRg st="0" end="0"/>
                                            </p:txEl>
                                          </p:spTgt>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200"/>
                                  </p:stCondLst>
                                  <p:childTnLst>
                                    <p:set>
                                      <p:cBhvr>
                                        <p:cTn id="141" dur="1" fill="hold">
                                          <p:stCondLst>
                                            <p:cond delay="0"/>
                                          </p:stCondLst>
                                        </p:cTn>
                                        <p:tgtEl>
                                          <p:spTgt spid="1049357">
                                            <p:txEl>
                                              <p:pRg st="0" end="0"/>
                                            </p:txEl>
                                          </p:spTgt>
                                        </p:tgtEl>
                                        <p:attrNameLst>
                                          <p:attrName>style.visibility</p:attrName>
                                        </p:attrNameLst>
                                      </p:cBhvr>
                                      <p:to>
                                        <p:strVal val="visible"/>
                                      </p:to>
                                    </p:set>
                                    <p:animEffect transition="in" filter="fade">
                                      <p:cBhvr>
                                        <p:cTn id="142" dur="400"/>
                                        <p:tgtEl>
                                          <p:spTgt spid="1049357">
                                            <p:txEl>
                                              <p:pRg st="0" end="0"/>
                                            </p:txEl>
                                          </p:spTgt>
                                        </p:tgtEl>
                                      </p:cBhvr>
                                    </p:animEffect>
                                    <p:anim calcmode="lin" valueType="num">
                                      <p:cBhvr>
                                        <p:cTn id="143" dur="400" fill="hold"/>
                                        <p:tgtEl>
                                          <p:spTgt spid="1049357">
                                            <p:txEl>
                                              <p:pRg st="0" end="0"/>
                                            </p:txEl>
                                          </p:spTgt>
                                        </p:tgtEl>
                                        <p:attrNameLst>
                                          <p:attrName>ppt_x</p:attrName>
                                        </p:attrNameLst>
                                      </p:cBhvr>
                                      <p:tavLst>
                                        <p:tav tm="0">
                                          <p:val>
                                            <p:strVal val="#ppt_x"/>
                                          </p:val>
                                        </p:tav>
                                        <p:tav tm="100000">
                                          <p:val>
                                            <p:strVal val="#ppt_x"/>
                                          </p:val>
                                        </p:tav>
                                      </p:tavLst>
                                    </p:anim>
                                    <p:anim calcmode="lin" valueType="num">
                                      <p:cBhvr>
                                        <p:cTn id="144" dur="400" fill="hold"/>
                                        <p:tgtEl>
                                          <p:spTgt spid="1049357">
                                            <p:txEl>
                                              <p:pRg st="0" end="0"/>
                                            </p:txEl>
                                          </p:spTgt>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200"/>
                                  </p:stCondLst>
                                  <p:childTnLst>
                                    <p:set>
                                      <p:cBhvr>
                                        <p:cTn id="146" dur="1" fill="hold">
                                          <p:stCondLst>
                                            <p:cond delay="0"/>
                                          </p:stCondLst>
                                        </p:cTn>
                                        <p:tgtEl>
                                          <p:spTgt spid="1049358">
                                            <p:txEl>
                                              <p:pRg st="0" end="0"/>
                                            </p:txEl>
                                          </p:spTgt>
                                        </p:tgtEl>
                                        <p:attrNameLst>
                                          <p:attrName>style.visibility</p:attrName>
                                        </p:attrNameLst>
                                      </p:cBhvr>
                                      <p:to>
                                        <p:strVal val="visible"/>
                                      </p:to>
                                    </p:set>
                                    <p:animEffect transition="in" filter="fade">
                                      <p:cBhvr>
                                        <p:cTn id="147" dur="400"/>
                                        <p:tgtEl>
                                          <p:spTgt spid="1049358">
                                            <p:txEl>
                                              <p:pRg st="0" end="0"/>
                                            </p:txEl>
                                          </p:spTgt>
                                        </p:tgtEl>
                                      </p:cBhvr>
                                    </p:animEffect>
                                    <p:anim calcmode="lin" valueType="num">
                                      <p:cBhvr>
                                        <p:cTn id="148" dur="400" fill="hold"/>
                                        <p:tgtEl>
                                          <p:spTgt spid="1049358">
                                            <p:txEl>
                                              <p:pRg st="0" end="0"/>
                                            </p:txEl>
                                          </p:spTgt>
                                        </p:tgtEl>
                                        <p:attrNameLst>
                                          <p:attrName>ppt_x</p:attrName>
                                        </p:attrNameLst>
                                      </p:cBhvr>
                                      <p:tavLst>
                                        <p:tav tm="0">
                                          <p:val>
                                            <p:strVal val="#ppt_x"/>
                                          </p:val>
                                        </p:tav>
                                        <p:tav tm="100000">
                                          <p:val>
                                            <p:strVal val="#ppt_x"/>
                                          </p:val>
                                        </p:tav>
                                      </p:tavLst>
                                    </p:anim>
                                    <p:anim calcmode="lin" valueType="num">
                                      <p:cBhvr>
                                        <p:cTn id="149" dur="400" fill="hold"/>
                                        <p:tgtEl>
                                          <p:spTgt spid="1049358">
                                            <p:txEl>
                                              <p:pRg st="0" end="0"/>
                                            </p:txEl>
                                          </p:spTgt>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200"/>
                                  </p:stCondLst>
                                  <p:childTnLst>
                                    <p:set>
                                      <p:cBhvr>
                                        <p:cTn id="151" dur="1" fill="hold">
                                          <p:stCondLst>
                                            <p:cond delay="0"/>
                                          </p:stCondLst>
                                        </p:cTn>
                                        <p:tgtEl>
                                          <p:spTgt spid="1049359">
                                            <p:txEl>
                                              <p:pRg st="0" end="0"/>
                                            </p:txEl>
                                          </p:spTgt>
                                        </p:tgtEl>
                                        <p:attrNameLst>
                                          <p:attrName>style.visibility</p:attrName>
                                        </p:attrNameLst>
                                      </p:cBhvr>
                                      <p:to>
                                        <p:strVal val="visible"/>
                                      </p:to>
                                    </p:set>
                                    <p:animEffect transition="in" filter="fade">
                                      <p:cBhvr>
                                        <p:cTn id="152" dur="400"/>
                                        <p:tgtEl>
                                          <p:spTgt spid="1049359">
                                            <p:txEl>
                                              <p:pRg st="0" end="0"/>
                                            </p:txEl>
                                          </p:spTgt>
                                        </p:tgtEl>
                                      </p:cBhvr>
                                    </p:animEffect>
                                    <p:anim calcmode="lin" valueType="num">
                                      <p:cBhvr>
                                        <p:cTn id="153" dur="400" fill="hold"/>
                                        <p:tgtEl>
                                          <p:spTgt spid="1049359">
                                            <p:txEl>
                                              <p:pRg st="0" end="0"/>
                                            </p:txEl>
                                          </p:spTgt>
                                        </p:tgtEl>
                                        <p:attrNameLst>
                                          <p:attrName>ppt_x</p:attrName>
                                        </p:attrNameLst>
                                      </p:cBhvr>
                                      <p:tavLst>
                                        <p:tav tm="0">
                                          <p:val>
                                            <p:strVal val="#ppt_x"/>
                                          </p:val>
                                        </p:tav>
                                        <p:tav tm="100000">
                                          <p:val>
                                            <p:strVal val="#ppt_x"/>
                                          </p:val>
                                        </p:tav>
                                      </p:tavLst>
                                    </p:anim>
                                    <p:anim calcmode="lin" valueType="num">
                                      <p:cBhvr>
                                        <p:cTn id="154" dur="400" fill="hold"/>
                                        <p:tgtEl>
                                          <p:spTgt spid="1049359">
                                            <p:txEl>
                                              <p:pRg st="0" end="0"/>
                                            </p:txEl>
                                          </p:spTgt>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200"/>
                                  </p:stCondLst>
                                  <p:childTnLst>
                                    <p:set>
                                      <p:cBhvr>
                                        <p:cTn id="156" dur="1" fill="hold">
                                          <p:stCondLst>
                                            <p:cond delay="0"/>
                                          </p:stCondLst>
                                        </p:cTn>
                                        <p:tgtEl>
                                          <p:spTgt spid="1049360">
                                            <p:txEl>
                                              <p:pRg st="0" end="0"/>
                                            </p:txEl>
                                          </p:spTgt>
                                        </p:tgtEl>
                                        <p:attrNameLst>
                                          <p:attrName>style.visibility</p:attrName>
                                        </p:attrNameLst>
                                      </p:cBhvr>
                                      <p:to>
                                        <p:strVal val="visible"/>
                                      </p:to>
                                    </p:set>
                                    <p:animEffect transition="in" filter="fade">
                                      <p:cBhvr>
                                        <p:cTn id="157" dur="400"/>
                                        <p:tgtEl>
                                          <p:spTgt spid="1049360">
                                            <p:txEl>
                                              <p:pRg st="0" end="0"/>
                                            </p:txEl>
                                          </p:spTgt>
                                        </p:tgtEl>
                                      </p:cBhvr>
                                    </p:animEffect>
                                    <p:anim calcmode="lin" valueType="num">
                                      <p:cBhvr>
                                        <p:cTn id="158" dur="400" fill="hold"/>
                                        <p:tgtEl>
                                          <p:spTgt spid="1049360">
                                            <p:txEl>
                                              <p:pRg st="0" end="0"/>
                                            </p:txEl>
                                          </p:spTgt>
                                        </p:tgtEl>
                                        <p:attrNameLst>
                                          <p:attrName>ppt_x</p:attrName>
                                        </p:attrNameLst>
                                      </p:cBhvr>
                                      <p:tavLst>
                                        <p:tav tm="0">
                                          <p:val>
                                            <p:strVal val="#ppt_x"/>
                                          </p:val>
                                        </p:tav>
                                        <p:tav tm="100000">
                                          <p:val>
                                            <p:strVal val="#ppt_x"/>
                                          </p:val>
                                        </p:tav>
                                      </p:tavLst>
                                    </p:anim>
                                    <p:anim calcmode="lin" valueType="num">
                                      <p:cBhvr>
                                        <p:cTn id="159" dur="400" fill="hold"/>
                                        <p:tgtEl>
                                          <p:spTgt spid="1049360">
                                            <p:txEl>
                                              <p:pRg st="0" end="0"/>
                                            </p:txEl>
                                          </p:spTgt>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200"/>
                                  </p:stCondLst>
                                  <p:childTnLst>
                                    <p:set>
                                      <p:cBhvr>
                                        <p:cTn id="161" dur="1" fill="hold">
                                          <p:stCondLst>
                                            <p:cond delay="0"/>
                                          </p:stCondLst>
                                        </p:cTn>
                                        <p:tgtEl>
                                          <p:spTgt spid="1049361">
                                            <p:txEl>
                                              <p:pRg st="0" end="0"/>
                                            </p:txEl>
                                          </p:spTgt>
                                        </p:tgtEl>
                                        <p:attrNameLst>
                                          <p:attrName>style.visibility</p:attrName>
                                        </p:attrNameLst>
                                      </p:cBhvr>
                                      <p:to>
                                        <p:strVal val="visible"/>
                                      </p:to>
                                    </p:set>
                                    <p:animEffect transition="in" filter="fade">
                                      <p:cBhvr>
                                        <p:cTn id="162" dur="400"/>
                                        <p:tgtEl>
                                          <p:spTgt spid="1049361">
                                            <p:txEl>
                                              <p:pRg st="0" end="0"/>
                                            </p:txEl>
                                          </p:spTgt>
                                        </p:tgtEl>
                                      </p:cBhvr>
                                    </p:animEffect>
                                    <p:anim calcmode="lin" valueType="num">
                                      <p:cBhvr>
                                        <p:cTn id="163" dur="400" fill="hold"/>
                                        <p:tgtEl>
                                          <p:spTgt spid="1049361">
                                            <p:txEl>
                                              <p:pRg st="0" end="0"/>
                                            </p:txEl>
                                          </p:spTgt>
                                        </p:tgtEl>
                                        <p:attrNameLst>
                                          <p:attrName>ppt_x</p:attrName>
                                        </p:attrNameLst>
                                      </p:cBhvr>
                                      <p:tavLst>
                                        <p:tav tm="0">
                                          <p:val>
                                            <p:strVal val="#ppt_x"/>
                                          </p:val>
                                        </p:tav>
                                        <p:tav tm="100000">
                                          <p:val>
                                            <p:strVal val="#ppt_x"/>
                                          </p:val>
                                        </p:tav>
                                      </p:tavLst>
                                    </p:anim>
                                    <p:anim calcmode="lin" valueType="num">
                                      <p:cBhvr>
                                        <p:cTn id="164" dur="400" fill="hold"/>
                                        <p:tgtEl>
                                          <p:spTgt spid="104936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330" grpId="0" build="p">
        <p:tmplLst>
          <p:tmpl lvl="1">
            <p:tnLst>
              <p:par>
                <p:cTn presetID="42" presetClass="entr" presetSubtype="0" fill="hold" nodeType="withEffect">
                  <p:stCondLst>
                    <p:cond delay="200"/>
                  </p:stCondLst>
                  <p:childTnLst>
                    <p:set>
                      <p:cBhvr>
                        <p:cTn dur="1" fill="hold">
                          <p:stCondLst>
                            <p:cond delay="0"/>
                          </p:stCondLst>
                        </p:cTn>
                        <p:tgtEl>
                          <p:spTgt spid="1049330"/>
                        </p:tgtEl>
                        <p:attrNameLst>
                          <p:attrName>style.visibility</p:attrName>
                        </p:attrNameLst>
                      </p:cBhvr>
                      <p:to>
                        <p:strVal val="visible"/>
                      </p:to>
                    </p:set>
                    <p:animEffect transition="in" filter="fade">
                      <p:cBhvr>
                        <p:cTn dur="400"/>
                        <p:tgtEl>
                          <p:spTgt spid="1049330"/>
                        </p:tgtEl>
                      </p:cBhvr>
                    </p:animEffect>
                    <p:anim calcmode="lin" valueType="num">
                      <p:cBhvr>
                        <p:cTn dur="400" fill="hold"/>
                        <p:tgtEl>
                          <p:spTgt spid="1049330"/>
                        </p:tgtEl>
                        <p:attrNameLst>
                          <p:attrName>ppt_x</p:attrName>
                        </p:attrNameLst>
                      </p:cBhvr>
                      <p:tavLst>
                        <p:tav tm="0">
                          <p:val>
                            <p:strVal val="#ppt_x"/>
                          </p:val>
                        </p:tav>
                        <p:tav tm="100000">
                          <p:val>
                            <p:strVal val="#ppt_x"/>
                          </p:val>
                        </p:tav>
                      </p:tavLst>
                    </p:anim>
                    <p:anim calcmode="lin" valueType="num">
                      <p:cBhvr>
                        <p:cTn dur="400" fill="hold"/>
                        <p:tgtEl>
                          <p:spTgt spid="1049330"/>
                        </p:tgtEl>
                        <p:attrNameLst>
                          <p:attrName>ppt_y</p:attrName>
                        </p:attrNameLst>
                      </p:cBhvr>
                      <p:tavLst>
                        <p:tav tm="0">
                          <p:val>
                            <p:strVal val="#ppt_y+.1"/>
                          </p:val>
                        </p:tav>
                        <p:tav tm="100000">
                          <p:val>
                            <p:strVal val="#ppt_y"/>
                          </p:val>
                        </p:tav>
                      </p:tavLst>
                    </p:anim>
                  </p:childTnLst>
                </p:cTn>
              </p:par>
            </p:tnLst>
          </p:tmpl>
        </p:tmplLst>
      </p:bldP>
      <p:bldP spid="1049331" grpId="0" build="p">
        <p:tmplLst>
          <p:tmpl lvl="1">
            <p:tnLst>
              <p:par>
                <p:cTn presetID="42" presetClass="entr" presetSubtype="0" fill="hold" nodeType="withEffect">
                  <p:stCondLst>
                    <p:cond delay="200"/>
                  </p:stCondLst>
                  <p:childTnLst>
                    <p:set>
                      <p:cBhvr>
                        <p:cTn dur="1" fill="hold">
                          <p:stCondLst>
                            <p:cond delay="0"/>
                          </p:stCondLst>
                        </p:cTn>
                        <p:tgtEl>
                          <p:spTgt spid="1049331"/>
                        </p:tgtEl>
                        <p:attrNameLst>
                          <p:attrName>style.visibility</p:attrName>
                        </p:attrNameLst>
                      </p:cBhvr>
                      <p:to>
                        <p:strVal val="visible"/>
                      </p:to>
                    </p:set>
                    <p:animEffect transition="in" filter="fade">
                      <p:cBhvr>
                        <p:cTn dur="500"/>
                        <p:tgtEl>
                          <p:spTgt spid="1049331"/>
                        </p:tgtEl>
                      </p:cBhvr>
                    </p:animEffect>
                    <p:anim calcmode="lin" valueType="num">
                      <p:cBhvr>
                        <p:cTn dur="500" fill="hold"/>
                        <p:tgtEl>
                          <p:spTgt spid="1049331"/>
                        </p:tgtEl>
                        <p:attrNameLst>
                          <p:attrName>ppt_x</p:attrName>
                        </p:attrNameLst>
                      </p:cBhvr>
                      <p:tavLst>
                        <p:tav tm="0">
                          <p:val>
                            <p:strVal val="#ppt_x"/>
                          </p:val>
                        </p:tav>
                        <p:tav tm="100000">
                          <p:val>
                            <p:strVal val="#ppt_x"/>
                          </p:val>
                        </p:tav>
                      </p:tavLst>
                    </p:anim>
                    <p:anim calcmode="lin" valueType="num">
                      <p:cBhvr>
                        <p:cTn dur="500" fill="hold"/>
                        <p:tgtEl>
                          <p:spTgt spid="1049331"/>
                        </p:tgtEl>
                        <p:attrNameLst>
                          <p:attrName>ppt_y</p:attrName>
                        </p:attrNameLst>
                      </p:cBhvr>
                      <p:tavLst>
                        <p:tav tm="0">
                          <p:val>
                            <p:strVal val="#ppt_y+.1"/>
                          </p:val>
                        </p:tav>
                        <p:tav tm="100000">
                          <p:val>
                            <p:strVal val="#ppt_y"/>
                          </p:val>
                        </p:tav>
                      </p:tavLst>
                    </p:anim>
                  </p:childTnLst>
                </p:cTn>
              </p:par>
            </p:tnLst>
          </p:tmpl>
        </p:tmplLst>
      </p:bldP>
      <p:bldP spid="1049332" grpId="0" animBg="1"/>
      <p:bldP spid="1049333" grpId="0" build="p">
        <p:tmplLst>
          <p:tmpl lvl="1">
            <p:tnLst>
              <p:par>
                <p:cTn presetID="53" presetClass="entr" presetSubtype="16" fill="hold" nodeType="afterEffect">
                  <p:stCondLst>
                    <p:cond delay="0"/>
                  </p:stCondLst>
                  <p:childTnLst>
                    <p:set>
                      <p:cBhvr>
                        <p:cTn dur="1" fill="hold">
                          <p:stCondLst>
                            <p:cond delay="0"/>
                          </p:stCondLst>
                        </p:cTn>
                        <p:tgtEl>
                          <p:spTgt spid="1049333"/>
                        </p:tgtEl>
                        <p:attrNameLst>
                          <p:attrName>style.visibility</p:attrName>
                        </p:attrNameLst>
                      </p:cBhvr>
                      <p:to>
                        <p:strVal val="visible"/>
                      </p:to>
                    </p:set>
                    <p:anim calcmode="lin" valueType="num">
                      <p:cBhvr>
                        <p:cTn dur="300" fill="hold"/>
                        <p:tgtEl>
                          <p:spTgt spid="1049333"/>
                        </p:tgtEl>
                        <p:attrNameLst>
                          <p:attrName>ppt_w</p:attrName>
                        </p:attrNameLst>
                      </p:cBhvr>
                      <p:tavLst>
                        <p:tav tm="0">
                          <p:val>
                            <p:fltVal val="0.0"/>
                          </p:val>
                        </p:tav>
                        <p:tav tm="100000">
                          <p:val>
                            <p:strVal val="#ppt_w"/>
                          </p:val>
                        </p:tav>
                      </p:tavLst>
                    </p:anim>
                    <p:anim calcmode="lin" valueType="num">
                      <p:cBhvr>
                        <p:cTn dur="300" fill="hold"/>
                        <p:tgtEl>
                          <p:spTgt spid="1049333"/>
                        </p:tgtEl>
                        <p:attrNameLst>
                          <p:attrName>ppt_h</p:attrName>
                        </p:attrNameLst>
                      </p:cBhvr>
                      <p:tavLst>
                        <p:tav tm="0">
                          <p:val>
                            <p:fltVal val="0.0"/>
                          </p:val>
                        </p:tav>
                        <p:tav tm="100000">
                          <p:val>
                            <p:strVal val="#ppt_h"/>
                          </p:val>
                        </p:tav>
                      </p:tavLst>
                    </p:anim>
                    <p:animEffect transition="in" filter="fade">
                      <p:cBhvr>
                        <p:cTn dur="300"/>
                        <p:tgtEl>
                          <p:spTgt spid="1049333"/>
                        </p:tgtEl>
                      </p:cBhvr>
                    </p:animEffect>
                  </p:childTnLst>
                </p:cTn>
              </p:par>
            </p:tnLst>
          </p:tmpl>
        </p:tmplLst>
      </p:bldP>
      <p:bldP spid="1049334" grpId="0" build="p">
        <p:tmplLst>
          <p:tmpl lvl="1">
            <p:tnLst>
              <p:par>
                <p:cTn presetID="42" presetClass="entr" presetSubtype="0" fill="hold" nodeType="withEffect">
                  <p:stCondLst>
                    <p:cond delay="200"/>
                  </p:stCondLst>
                  <p:childTnLst>
                    <p:set>
                      <p:cBhvr>
                        <p:cTn dur="1" fill="hold">
                          <p:stCondLst>
                            <p:cond delay="0"/>
                          </p:stCondLst>
                        </p:cTn>
                        <p:tgtEl>
                          <p:spTgt spid="1049334"/>
                        </p:tgtEl>
                        <p:attrNameLst>
                          <p:attrName>style.visibility</p:attrName>
                        </p:attrNameLst>
                      </p:cBhvr>
                      <p:to>
                        <p:strVal val="visible"/>
                      </p:to>
                    </p:set>
                    <p:animEffect transition="in" filter="fade">
                      <p:cBhvr>
                        <p:cTn dur="500"/>
                        <p:tgtEl>
                          <p:spTgt spid="1049334"/>
                        </p:tgtEl>
                      </p:cBhvr>
                    </p:animEffect>
                    <p:anim calcmode="lin" valueType="num">
                      <p:cBhvr>
                        <p:cTn dur="500" fill="hold"/>
                        <p:tgtEl>
                          <p:spTgt spid="1049334"/>
                        </p:tgtEl>
                        <p:attrNameLst>
                          <p:attrName>ppt_x</p:attrName>
                        </p:attrNameLst>
                      </p:cBhvr>
                      <p:tavLst>
                        <p:tav tm="0">
                          <p:val>
                            <p:strVal val="#ppt_x"/>
                          </p:val>
                        </p:tav>
                        <p:tav tm="100000">
                          <p:val>
                            <p:strVal val="#ppt_x"/>
                          </p:val>
                        </p:tav>
                      </p:tavLst>
                    </p:anim>
                    <p:anim calcmode="lin" valueType="num">
                      <p:cBhvr>
                        <p:cTn dur="500" fill="hold"/>
                        <p:tgtEl>
                          <p:spTgt spid="1049334"/>
                        </p:tgtEl>
                        <p:attrNameLst>
                          <p:attrName>ppt_y</p:attrName>
                        </p:attrNameLst>
                      </p:cBhvr>
                      <p:tavLst>
                        <p:tav tm="0">
                          <p:val>
                            <p:strVal val="#ppt_y+.1"/>
                          </p:val>
                        </p:tav>
                        <p:tav tm="100000">
                          <p:val>
                            <p:strVal val="#ppt_y"/>
                          </p:val>
                        </p:tav>
                      </p:tavLst>
                    </p:anim>
                  </p:childTnLst>
                </p:cTn>
              </p:par>
            </p:tnLst>
          </p:tmpl>
        </p:tmplLst>
      </p:bldP>
      <p:bldP spid="1049335" grpId="0" build="p">
        <p:tmplLst>
          <p:tmpl lvl="1">
            <p:tnLst>
              <p:par>
                <p:cTn presetID="10" presetClass="entr" presetSubtype="0" fill="hold" nodeType="withEffect">
                  <p:stCondLst>
                    <p:cond delay="800"/>
                  </p:stCondLst>
                  <p:childTnLst>
                    <p:set>
                      <p:cBhvr>
                        <p:cTn dur="1" fill="hold">
                          <p:stCondLst>
                            <p:cond delay="0"/>
                          </p:stCondLst>
                        </p:cTn>
                        <p:tgtEl>
                          <p:spTgt spid="1049335"/>
                        </p:tgtEl>
                        <p:attrNameLst>
                          <p:attrName>style.visibility</p:attrName>
                        </p:attrNameLst>
                      </p:cBhvr>
                      <p:to>
                        <p:strVal val="visible"/>
                      </p:to>
                    </p:set>
                    <p:animEffect transition="in" filter="fade">
                      <p:cBhvr>
                        <p:cTn dur="500"/>
                        <p:tgtEl>
                          <p:spTgt spid="1049335"/>
                        </p:tgtEl>
                      </p:cBhvr>
                    </p:animEffect>
                  </p:childTnLst>
                </p:cTn>
              </p:par>
            </p:tnLst>
          </p:tmpl>
        </p:tmplLst>
      </p:bldP>
      <p:bldP spid="1049336" grpId="0" animBg="1"/>
      <p:bldP spid="1049337" grpId="0" build="p">
        <p:tmplLst>
          <p:tmpl lvl="1">
            <p:tnLst>
              <p:par>
                <p:cTn presetID="53" presetClass="entr" presetSubtype="16" fill="hold" nodeType="afterEffect">
                  <p:stCondLst>
                    <p:cond delay="0"/>
                  </p:stCondLst>
                  <p:childTnLst>
                    <p:set>
                      <p:cBhvr>
                        <p:cTn dur="1" fill="hold">
                          <p:stCondLst>
                            <p:cond delay="0"/>
                          </p:stCondLst>
                        </p:cTn>
                        <p:tgtEl>
                          <p:spTgt spid="1049337"/>
                        </p:tgtEl>
                        <p:attrNameLst>
                          <p:attrName>style.visibility</p:attrName>
                        </p:attrNameLst>
                      </p:cBhvr>
                      <p:to>
                        <p:strVal val="visible"/>
                      </p:to>
                    </p:set>
                    <p:anim calcmode="lin" valueType="num">
                      <p:cBhvr>
                        <p:cTn dur="300" fill="hold"/>
                        <p:tgtEl>
                          <p:spTgt spid="1049337"/>
                        </p:tgtEl>
                        <p:attrNameLst>
                          <p:attrName>ppt_w</p:attrName>
                        </p:attrNameLst>
                      </p:cBhvr>
                      <p:tavLst>
                        <p:tav tm="0">
                          <p:val>
                            <p:fltVal val="0.0"/>
                          </p:val>
                        </p:tav>
                        <p:tav tm="100000">
                          <p:val>
                            <p:strVal val="#ppt_w"/>
                          </p:val>
                        </p:tav>
                      </p:tavLst>
                    </p:anim>
                    <p:anim calcmode="lin" valueType="num">
                      <p:cBhvr>
                        <p:cTn dur="300" fill="hold"/>
                        <p:tgtEl>
                          <p:spTgt spid="1049337"/>
                        </p:tgtEl>
                        <p:attrNameLst>
                          <p:attrName>ppt_h</p:attrName>
                        </p:attrNameLst>
                      </p:cBhvr>
                      <p:tavLst>
                        <p:tav tm="0">
                          <p:val>
                            <p:fltVal val="0.0"/>
                          </p:val>
                        </p:tav>
                        <p:tav tm="100000">
                          <p:val>
                            <p:strVal val="#ppt_h"/>
                          </p:val>
                        </p:tav>
                      </p:tavLst>
                    </p:anim>
                    <p:animEffect transition="in" filter="fade">
                      <p:cBhvr>
                        <p:cTn dur="300"/>
                        <p:tgtEl>
                          <p:spTgt spid="1049337"/>
                        </p:tgtEl>
                      </p:cBhvr>
                    </p:animEffect>
                  </p:childTnLst>
                </p:cTn>
              </p:par>
            </p:tnLst>
          </p:tmpl>
        </p:tmplLst>
      </p:bldP>
      <p:bldP spid="1049338" grpId="0" build="p">
        <p:tmplLst>
          <p:tmpl lvl="1">
            <p:tnLst>
              <p:par>
                <p:cTn presetID="42" presetClass="entr" presetSubtype="0" fill="hold" nodeType="withEffect">
                  <p:stCondLst>
                    <p:cond delay="200"/>
                  </p:stCondLst>
                  <p:childTnLst>
                    <p:set>
                      <p:cBhvr>
                        <p:cTn dur="1" fill="hold">
                          <p:stCondLst>
                            <p:cond delay="0"/>
                          </p:stCondLst>
                        </p:cTn>
                        <p:tgtEl>
                          <p:spTgt spid="1049338"/>
                        </p:tgtEl>
                        <p:attrNameLst>
                          <p:attrName>style.visibility</p:attrName>
                        </p:attrNameLst>
                      </p:cBhvr>
                      <p:to>
                        <p:strVal val="visible"/>
                      </p:to>
                    </p:set>
                    <p:animEffect transition="in" filter="fade">
                      <p:cBhvr>
                        <p:cTn dur="500"/>
                        <p:tgtEl>
                          <p:spTgt spid="1049338"/>
                        </p:tgtEl>
                      </p:cBhvr>
                    </p:animEffect>
                    <p:anim calcmode="lin" valueType="num">
                      <p:cBhvr>
                        <p:cTn dur="500" fill="hold"/>
                        <p:tgtEl>
                          <p:spTgt spid="1049338"/>
                        </p:tgtEl>
                        <p:attrNameLst>
                          <p:attrName>ppt_x</p:attrName>
                        </p:attrNameLst>
                      </p:cBhvr>
                      <p:tavLst>
                        <p:tav tm="0">
                          <p:val>
                            <p:strVal val="#ppt_x"/>
                          </p:val>
                        </p:tav>
                        <p:tav tm="100000">
                          <p:val>
                            <p:strVal val="#ppt_x"/>
                          </p:val>
                        </p:tav>
                      </p:tavLst>
                    </p:anim>
                    <p:anim calcmode="lin" valueType="num">
                      <p:cBhvr>
                        <p:cTn dur="500" fill="hold"/>
                        <p:tgtEl>
                          <p:spTgt spid="1049338"/>
                        </p:tgtEl>
                        <p:attrNameLst>
                          <p:attrName>ppt_y</p:attrName>
                        </p:attrNameLst>
                      </p:cBhvr>
                      <p:tavLst>
                        <p:tav tm="0">
                          <p:val>
                            <p:strVal val="#ppt_y+.1"/>
                          </p:val>
                        </p:tav>
                        <p:tav tm="100000">
                          <p:val>
                            <p:strVal val="#ppt_y"/>
                          </p:val>
                        </p:tav>
                      </p:tavLst>
                    </p:anim>
                  </p:childTnLst>
                </p:cTn>
              </p:par>
            </p:tnLst>
          </p:tmpl>
        </p:tmplLst>
      </p:bldP>
      <p:bldP spid="1049339" grpId="0" build="p">
        <p:tmplLst>
          <p:tmpl lvl="1">
            <p:tnLst>
              <p:par>
                <p:cTn presetID="10" presetClass="entr" presetSubtype="0" fill="hold" nodeType="withEffect">
                  <p:stCondLst>
                    <p:cond delay="800"/>
                  </p:stCondLst>
                  <p:childTnLst>
                    <p:set>
                      <p:cBhvr>
                        <p:cTn dur="1" fill="hold">
                          <p:stCondLst>
                            <p:cond delay="0"/>
                          </p:stCondLst>
                        </p:cTn>
                        <p:tgtEl>
                          <p:spTgt spid="1049339"/>
                        </p:tgtEl>
                        <p:attrNameLst>
                          <p:attrName>style.visibility</p:attrName>
                        </p:attrNameLst>
                      </p:cBhvr>
                      <p:to>
                        <p:strVal val="visible"/>
                      </p:to>
                    </p:set>
                    <p:animEffect transition="in" filter="fade">
                      <p:cBhvr>
                        <p:cTn dur="500"/>
                        <p:tgtEl>
                          <p:spTgt spid="1049339"/>
                        </p:tgtEl>
                      </p:cBhvr>
                    </p:animEffect>
                  </p:childTnLst>
                </p:cTn>
              </p:par>
            </p:tnLst>
          </p:tmpl>
        </p:tmplLst>
      </p:bldP>
      <p:bldP spid="1049340" grpId="0" animBg="1"/>
      <p:bldP spid="1049341" grpId="0" build="p">
        <p:tmplLst>
          <p:tmpl lvl="1">
            <p:tnLst>
              <p:par>
                <p:cTn presetID="53" presetClass="entr" presetSubtype="16" fill="hold" nodeType="afterEffect">
                  <p:stCondLst>
                    <p:cond delay="0"/>
                  </p:stCondLst>
                  <p:childTnLst>
                    <p:set>
                      <p:cBhvr>
                        <p:cTn dur="1" fill="hold">
                          <p:stCondLst>
                            <p:cond delay="0"/>
                          </p:stCondLst>
                        </p:cTn>
                        <p:tgtEl>
                          <p:spTgt spid="1049341"/>
                        </p:tgtEl>
                        <p:attrNameLst>
                          <p:attrName>style.visibility</p:attrName>
                        </p:attrNameLst>
                      </p:cBhvr>
                      <p:to>
                        <p:strVal val="visible"/>
                      </p:to>
                    </p:set>
                    <p:anim calcmode="lin" valueType="num">
                      <p:cBhvr>
                        <p:cTn dur="300" fill="hold"/>
                        <p:tgtEl>
                          <p:spTgt spid="1049341"/>
                        </p:tgtEl>
                        <p:attrNameLst>
                          <p:attrName>ppt_w</p:attrName>
                        </p:attrNameLst>
                      </p:cBhvr>
                      <p:tavLst>
                        <p:tav tm="0">
                          <p:val>
                            <p:fltVal val="0.0"/>
                          </p:val>
                        </p:tav>
                        <p:tav tm="100000">
                          <p:val>
                            <p:strVal val="#ppt_w"/>
                          </p:val>
                        </p:tav>
                      </p:tavLst>
                    </p:anim>
                    <p:anim calcmode="lin" valueType="num">
                      <p:cBhvr>
                        <p:cTn dur="300" fill="hold"/>
                        <p:tgtEl>
                          <p:spTgt spid="1049341"/>
                        </p:tgtEl>
                        <p:attrNameLst>
                          <p:attrName>ppt_h</p:attrName>
                        </p:attrNameLst>
                      </p:cBhvr>
                      <p:tavLst>
                        <p:tav tm="0">
                          <p:val>
                            <p:fltVal val="0.0"/>
                          </p:val>
                        </p:tav>
                        <p:tav tm="100000">
                          <p:val>
                            <p:strVal val="#ppt_h"/>
                          </p:val>
                        </p:tav>
                      </p:tavLst>
                    </p:anim>
                    <p:animEffect transition="in" filter="fade">
                      <p:cBhvr>
                        <p:cTn dur="300"/>
                        <p:tgtEl>
                          <p:spTgt spid="1049341"/>
                        </p:tgtEl>
                      </p:cBhvr>
                    </p:animEffect>
                  </p:childTnLst>
                </p:cTn>
              </p:par>
            </p:tnLst>
          </p:tmpl>
        </p:tmplLst>
      </p:bldP>
      <p:bldP spid="1049342" grpId="0" build="p">
        <p:tmplLst>
          <p:tmpl lvl="1">
            <p:tnLst>
              <p:par>
                <p:cTn presetID="42" presetClass="entr" presetSubtype="0" fill="hold" nodeType="withEffect">
                  <p:stCondLst>
                    <p:cond delay="200"/>
                  </p:stCondLst>
                  <p:childTnLst>
                    <p:set>
                      <p:cBhvr>
                        <p:cTn dur="1" fill="hold">
                          <p:stCondLst>
                            <p:cond delay="0"/>
                          </p:stCondLst>
                        </p:cTn>
                        <p:tgtEl>
                          <p:spTgt spid="1049342"/>
                        </p:tgtEl>
                        <p:attrNameLst>
                          <p:attrName>style.visibility</p:attrName>
                        </p:attrNameLst>
                      </p:cBhvr>
                      <p:to>
                        <p:strVal val="visible"/>
                      </p:to>
                    </p:set>
                    <p:animEffect transition="in" filter="fade">
                      <p:cBhvr>
                        <p:cTn dur="500"/>
                        <p:tgtEl>
                          <p:spTgt spid="1049342"/>
                        </p:tgtEl>
                      </p:cBhvr>
                    </p:animEffect>
                    <p:anim calcmode="lin" valueType="num">
                      <p:cBhvr>
                        <p:cTn dur="500" fill="hold"/>
                        <p:tgtEl>
                          <p:spTgt spid="1049342"/>
                        </p:tgtEl>
                        <p:attrNameLst>
                          <p:attrName>ppt_x</p:attrName>
                        </p:attrNameLst>
                      </p:cBhvr>
                      <p:tavLst>
                        <p:tav tm="0">
                          <p:val>
                            <p:strVal val="#ppt_x"/>
                          </p:val>
                        </p:tav>
                        <p:tav tm="100000">
                          <p:val>
                            <p:strVal val="#ppt_x"/>
                          </p:val>
                        </p:tav>
                      </p:tavLst>
                    </p:anim>
                    <p:anim calcmode="lin" valueType="num">
                      <p:cBhvr>
                        <p:cTn dur="500" fill="hold"/>
                        <p:tgtEl>
                          <p:spTgt spid="1049342"/>
                        </p:tgtEl>
                        <p:attrNameLst>
                          <p:attrName>ppt_y</p:attrName>
                        </p:attrNameLst>
                      </p:cBhvr>
                      <p:tavLst>
                        <p:tav tm="0">
                          <p:val>
                            <p:strVal val="#ppt_y+.1"/>
                          </p:val>
                        </p:tav>
                        <p:tav tm="100000">
                          <p:val>
                            <p:strVal val="#ppt_y"/>
                          </p:val>
                        </p:tav>
                      </p:tavLst>
                    </p:anim>
                  </p:childTnLst>
                </p:cTn>
              </p:par>
            </p:tnLst>
          </p:tmpl>
        </p:tmplLst>
      </p:bldP>
      <p:bldP spid="1049343" grpId="0" build="p">
        <p:tmplLst>
          <p:tmpl lvl="1">
            <p:tnLst>
              <p:par>
                <p:cTn presetID="10" presetClass="entr" presetSubtype="0" fill="hold" nodeType="withEffect">
                  <p:stCondLst>
                    <p:cond delay="800"/>
                  </p:stCondLst>
                  <p:childTnLst>
                    <p:set>
                      <p:cBhvr>
                        <p:cTn dur="1" fill="hold">
                          <p:stCondLst>
                            <p:cond delay="0"/>
                          </p:stCondLst>
                        </p:cTn>
                        <p:tgtEl>
                          <p:spTgt spid="1049343"/>
                        </p:tgtEl>
                        <p:attrNameLst>
                          <p:attrName>style.visibility</p:attrName>
                        </p:attrNameLst>
                      </p:cBhvr>
                      <p:to>
                        <p:strVal val="visible"/>
                      </p:to>
                    </p:set>
                    <p:animEffect transition="in" filter="fade">
                      <p:cBhvr>
                        <p:cTn dur="500"/>
                        <p:tgtEl>
                          <p:spTgt spid="1049343"/>
                        </p:tgtEl>
                      </p:cBhvr>
                    </p:animEffect>
                  </p:childTnLst>
                </p:cTn>
              </p:par>
            </p:tnLst>
          </p:tmpl>
        </p:tmplLst>
      </p:bldP>
      <p:bldP spid="1049344" grpId="0" animBg="1"/>
      <p:bldP spid="1049345" grpId="0" build="p">
        <p:tmplLst>
          <p:tmpl lvl="1">
            <p:tnLst>
              <p:par>
                <p:cTn presetID="53" presetClass="entr" presetSubtype="16" fill="hold" nodeType="afterEffect">
                  <p:stCondLst>
                    <p:cond delay="0"/>
                  </p:stCondLst>
                  <p:childTnLst>
                    <p:set>
                      <p:cBhvr>
                        <p:cTn dur="1" fill="hold">
                          <p:stCondLst>
                            <p:cond delay="0"/>
                          </p:stCondLst>
                        </p:cTn>
                        <p:tgtEl>
                          <p:spTgt spid="1049345"/>
                        </p:tgtEl>
                        <p:attrNameLst>
                          <p:attrName>style.visibility</p:attrName>
                        </p:attrNameLst>
                      </p:cBhvr>
                      <p:to>
                        <p:strVal val="visible"/>
                      </p:to>
                    </p:set>
                    <p:anim calcmode="lin" valueType="num">
                      <p:cBhvr>
                        <p:cTn dur="300" fill="hold"/>
                        <p:tgtEl>
                          <p:spTgt spid="1049345"/>
                        </p:tgtEl>
                        <p:attrNameLst>
                          <p:attrName>ppt_w</p:attrName>
                        </p:attrNameLst>
                      </p:cBhvr>
                      <p:tavLst>
                        <p:tav tm="0">
                          <p:val>
                            <p:fltVal val="0.0"/>
                          </p:val>
                        </p:tav>
                        <p:tav tm="100000">
                          <p:val>
                            <p:strVal val="#ppt_w"/>
                          </p:val>
                        </p:tav>
                      </p:tavLst>
                    </p:anim>
                    <p:anim calcmode="lin" valueType="num">
                      <p:cBhvr>
                        <p:cTn dur="300" fill="hold"/>
                        <p:tgtEl>
                          <p:spTgt spid="1049345"/>
                        </p:tgtEl>
                        <p:attrNameLst>
                          <p:attrName>ppt_h</p:attrName>
                        </p:attrNameLst>
                      </p:cBhvr>
                      <p:tavLst>
                        <p:tav tm="0">
                          <p:val>
                            <p:fltVal val="0.0"/>
                          </p:val>
                        </p:tav>
                        <p:tav tm="100000">
                          <p:val>
                            <p:strVal val="#ppt_h"/>
                          </p:val>
                        </p:tav>
                      </p:tavLst>
                    </p:anim>
                    <p:animEffect transition="in" filter="fade">
                      <p:cBhvr>
                        <p:cTn dur="300"/>
                        <p:tgtEl>
                          <p:spTgt spid="1049345"/>
                        </p:tgtEl>
                      </p:cBhvr>
                    </p:animEffect>
                  </p:childTnLst>
                </p:cTn>
              </p:par>
            </p:tnLst>
          </p:tmpl>
        </p:tmplLst>
      </p:bldP>
      <p:bldP spid="1049346" grpId="0" build="p">
        <p:tmplLst>
          <p:tmpl lvl="1">
            <p:tnLst>
              <p:par>
                <p:cTn presetID="42" presetClass="entr" presetSubtype="0" fill="hold" nodeType="withEffect">
                  <p:stCondLst>
                    <p:cond delay="200"/>
                  </p:stCondLst>
                  <p:childTnLst>
                    <p:set>
                      <p:cBhvr>
                        <p:cTn dur="1" fill="hold">
                          <p:stCondLst>
                            <p:cond delay="0"/>
                          </p:stCondLst>
                        </p:cTn>
                        <p:tgtEl>
                          <p:spTgt spid="1049346"/>
                        </p:tgtEl>
                        <p:attrNameLst>
                          <p:attrName>style.visibility</p:attrName>
                        </p:attrNameLst>
                      </p:cBhvr>
                      <p:to>
                        <p:strVal val="visible"/>
                      </p:to>
                    </p:set>
                    <p:animEffect transition="in" filter="fade">
                      <p:cBhvr>
                        <p:cTn dur="500"/>
                        <p:tgtEl>
                          <p:spTgt spid="1049346"/>
                        </p:tgtEl>
                      </p:cBhvr>
                    </p:animEffect>
                    <p:anim calcmode="lin" valueType="num">
                      <p:cBhvr>
                        <p:cTn dur="500" fill="hold"/>
                        <p:tgtEl>
                          <p:spTgt spid="1049346"/>
                        </p:tgtEl>
                        <p:attrNameLst>
                          <p:attrName>ppt_x</p:attrName>
                        </p:attrNameLst>
                      </p:cBhvr>
                      <p:tavLst>
                        <p:tav tm="0">
                          <p:val>
                            <p:strVal val="#ppt_x"/>
                          </p:val>
                        </p:tav>
                        <p:tav tm="100000">
                          <p:val>
                            <p:strVal val="#ppt_x"/>
                          </p:val>
                        </p:tav>
                      </p:tavLst>
                    </p:anim>
                    <p:anim calcmode="lin" valueType="num">
                      <p:cBhvr>
                        <p:cTn dur="500" fill="hold"/>
                        <p:tgtEl>
                          <p:spTgt spid="1049346"/>
                        </p:tgtEl>
                        <p:attrNameLst>
                          <p:attrName>ppt_y</p:attrName>
                        </p:attrNameLst>
                      </p:cBhvr>
                      <p:tavLst>
                        <p:tav tm="0">
                          <p:val>
                            <p:strVal val="#ppt_y+.1"/>
                          </p:val>
                        </p:tav>
                        <p:tav tm="100000">
                          <p:val>
                            <p:strVal val="#ppt_y"/>
                          </p:val>
                        </p:tav>
                      </p:tavLst>
                    </p:anim>
                  </p:childTnLst>
                </p:cTn>
              </p:par>
            </p:tnLst>
          </p:tmpl>
        </p:tmplLst>
      </p:bldP>
      <p:bldP spid="1049347" grpId="0" build="p">
        <p:tmplLst>
          <p:tmpl lvl="1">
            <p:tnLst>
              <p:par>
                <p:cTn presetID="10" presetClass="entr" presetSubtype="0" fill="hold" nodeType="withEffect">
                  <p:stCondLst>
                    <p:cond delay="800"/>
                  </p:stCondLst>
                  <p:childTnLst>
                    <p:set>
                      <p:cBhvr>
                        <p:cTn dur="1" fill="hold">
                          <p:stCondLst>
                            <p:cond delay="0"/>
                          </p:stCondLst>
                        </p:cTn>
                        <p:tgtEl>
                          <p:spTgt spid="1049347"/>
                        </p:tgtEl>
                        <p:attrNameLst>
                          <p:attrName>style.visibility</p:attrName>
                        </p:attrNameLst>
                      </p:cBhvr>
                      <p:to>
                        <p:strVal val="visible"/>
                      </p:to>
                    </p:set>
                    <p:animEffect transition="in" filter="fade">
                      <p:cBhvr>
                        <p:cTn dur="500"/>
                        <p:tgtEl>
                          <p:spTgt spid="1049347"/>
                        </p:tgtEl>
                      </p:cBhvr>
                    </p:animEffect>
                  </p:childTnLst>
                </p:cTn>
              </p:par>
            </p:tnLst>
          </p:tmpl>
        </p:tmplLst>
      </p:bldP>
      <p:bldP spid="1049348" grpId="0" animBg="1"/>
      <p:bldP spid="1049349" grpId="0" build="p">
        <p:tmplLst>
          <p:tmpl lvl="1">
            <p:tnLst>
              <p:par>
                <p:cTn presetID="53" presetClass="entr" presetSubtype="16" fill="hold" nodeType="afterEffect">
                  <p:stCondLst>
                    <p:cond delay="0"/>
                  </p:stCondLst>
                  <p:childTnLst>
                    <p:set>
                      <p:cBhvr>
                        <p:cTn dur="1" fill="hold">
                          <p:stCondLst>
                            <p:cond delay="0"/>
                          </p:stCondLst>
                        </p:cTn>
                        <p:tgtEl>
                          <p:spTgt spid="1049349"/>
                        </p:tgtEl>
                        <p:attrNameLst>
                          <p:attrName>style.visibility</p:attrName>
                        </p:attrNameLst>
                      </p:cBhvr>
                      <p:to>
                        <p:strVal val="visible"/>
                      </p:to>
                    </p:set>
                    <p:anim calcmode="lin" valueType="num">
                      <p:cBhvr>
                        <p:cTn dur="300" fill="hold"/>
                        <p:tgtEl>
                          <p:spTgt spid="1049349"/>
                        </p:tgtEl>
                        <p:attrNameLst>
                          <p:attrName>ppt_w</p:attrName>
                        </p:attrNameLst>
                      </p:cBhvr>
                      <p:tavLst>
                        <p:tav tm="0">
                          <p:val>
                            <p:fltVal val="0.0"/>
                          </p:val>
                        </p:tav>
                        <p:tav tm="100000">
                          <p:val>
                            <p:strVal val="#ppt_w"/>
                          </p:val>
                        </p:tav>
                      </p:tavLst>
                    </p:anim>
                    <p:anim calcmode="lin" valueType="num">
                      <p:cBhvr>
                        <p:cTn dur="300" fill="hold"/>
                        <p:tgtEl>
                          <p:spTgt spid="1049349"/>
                        </p:tgtEl>
                        <p:attrNameLst>
                          <p:attrName>ppt_h</p:attrName>
                        </p:attrNameLst>
                      </p:cBhvr>
                      <p:tavLst>
                        <p:tav tm="0">
                          <p:val>
                            <p:fltVal val="0.0"/>
                          </p:val>
                        </p:tav>
                        <p:tav tm="100000">
                          <p:val>
                            <p:strVal val="#ppt_h"/>
                          </p:val>
                        </p:tav>
                      </p:tavLst>
                    </p:anim>
                    <p:animEffect transition="in" filter="fade">
                      <p:cBhvr>
                        <p:cTn dur="300"/>
                        <p:tgtEl>
                          <p:spTgt spid="1049349"/>
                        </p:tgtEl>
                      </p:cBhvr>
                    </p:animEffect>
                  </p:childTnLst>
                </p:cTn>
              </p:par>
            </p:tnLst>
          </p:tmpl>
        </p:tmplLst>
      </p:bldP>
      <p:bldP spid="1049350" grpId="0" build="p">
        <p:tmplLst>
          <p:tmpl lvl="1">
            <p:tnLst>
              <p:par>
                <p:cTn presetID="42" presetClass="entr" presetSubtype="0" fill="hold" nodeType="withEffect">
                  <p:stCondLst>
                    <p:cond delay="200"/>
                  </p:stCondLst>
                  <p:childTnLst>
                    <p:set>
                      <p:cBhvr>
                        <p:cTn dur="1" fill="hold">
                          <p:stCondLst>
                            <p:cond delay="0"/>
                          </p:stCondLst>
                        </p:cTn>
                        <p:tgtEl>
                          <p:spTgt spid="1049350"/>
                        </p:tgtEl>
                        <p:attrNameLst>
                          <p:attrName>style.visibility</p:attrName>
                        </p:attrNameLst>
                      </p:cBhvr>
                      <p:to>
                        <p:strVal val="visible"/>
                      </p:to>
                    </p:set>
                    <p:animEffect transition="in" filter="fade">
                      <p:cBhvr>
                        <p:cTn dur="500"/>
                        <p:tgtEl>
                          <p:spTgt spid="1049350"/>
                        </p:tgtEl>
                      </p:cBhvr>
                    </p:animEffect>
                    <p:anim calcmode="lin" valueType="num">
                      <p:cBhvr>
                        <p:cTn dur="500" fill="hold"/>
                        <p:tgtEl>
                          <p:spTgt spid="1049350"/>
                        </p:tgtEl>
                        <p:attrNameLst>
                          <p:attrName>ppt_x</p:attrName>
                        </p:attrNameLst>
                      </p:cBhvr>
                      <p:tavLst>
                        <p:tav tm="0">
                          <p:val>
                            <p:strVal val="#ppt_x"/>
                          </p:val>
                        </p:tav>
                        <p:tav tm="100000">
                          <p:val>
                            <p:strVal val="#ppt_x"/>
                          </p:val>
                        </p:tav>
                      </p:tavLst>
                    </p:anim>
                    <p:anim calcmode="lin" valueType="num">
                      <p:cBhvr>
                        <p:cTn dur="500" fill="hold"/>
                        <p:tgtEl>
                          <p:spTgt spid="1049350"/>
                        </p:tgtEl>
                        <p:attrNameLst>
                          <p:attrName>ppt_y</p:attrName>
                        </p:attrNameLst>
                      </p:cBhvr>
                      <p:tavLst>
                        <p:tav tm="0">
                          <p:val>
                            <p:strVal val="#ppt_y+.1"/>
                          </p:val>
                        </p:tav>
                        <p:tav tm="100000">
                          <p:val>
                            <p:strVal val="#ppt_y"/>
                          </p:val>
                        </p:tav>
                      </p:tavLst>
                    </p:anim>
                  </p:childTnLst>
                </p:cTn>
              </p:par>
            </p:tnLst>
          </p:tmpl>
        </p:tmplLst>
      </p:bldP>
      <p:bldP spid="1049351" grpId="0" build="p">
        <p:tmplLst>
          <p:tmpl lvl="1">
            <p:tnLst>
              <p:par>
                <p:cTn presetID="10" presetClass="entr" presetSubtype="0" fill="hold" nodeType="withEffect">
                  <p:stCondLst>
                    <p:cond delay="800"/>
                  </p:stCondLst>
                  <p:childTnLst>
                    <p:set>
                      <p:cBhvr>
                        <p:cTn dur="1" fill="hold">
                          <p:stCondLst>
                            <p:cond delay="0"/>
                          </p:stCondLst>
                        </p:cTn>
                        <p:tgtEl>
                          <p:spTgt spid="1049351"/>
                        </p:tgtEl>
                        <p:attrNameLst>
                          <p:attrName>style.visibility</p:attrName>
                        </p:attrNameLst>
                      </p:cBhvr>
                      <p:to>
                        <p:strVal val="visible"/>
                      </p:to>
                    </p:set>
                    <p:animEffect transition="in" filter="fade">
                      <p:cBhvr>
                        <p:cTn dur="500"/>
                        <p:tgtEl>
                          <p:spTgt spid="1049351"/>
                        </p:tgtEl>
                      </p:cBhvr>
                    </p:animEffect>
                  </p:childTnLst>
                </p:cTn>
              </p:par>
            </p:tnLst>
          </p:tmpl>
        </p:tmplLst>
      </p:bldP>
      <p:bldP spid="1049352" grpId="0" animBg="1"/>
      <p:bldP spid="1049353" grpId="0" build="p">
        <p:tmplLst>
          <p:tmpl lvl="1">
            <p:tnLst>
              <p:par>
                <p:cTn presetID="53" presetClass="entr" presetSubtype="16" fill="hold" nodeType="afterEffect">
                  <p:stCondLst>
                    <p:cond delay="0"/>
                  </p:stCondLst>
                  <p:childTnLst>
                    <p:set>
                      <p:cBhvr>
                        <p:cTn dur="1" fill="hold">
                          <p:stCondLst>
                            <p:cond delay="0"/>
                          </p:stCondLst>
                        </p:cTn>
                        <p:tgtEl>
                          <p:spTgt spid="1049353"/>
                        </p:tgtEl>
                        <p:attrNameLst>
                          <p:attrName>style.visibility</p:attrName>
                        </p:attrNameLst>
                      </p:cBhvr>
                      <p:to>
                        <p:strVal val="visible"/>
                      </p:to>
                    </p:set>
                    <p:anim calcmode="lin" valueType="num">
                      <p:cBhvr>
                        <p:cTn dur="300" fill="hold"/>
                        <p:tgtEl>
                          <p:spTgt spid="1049353"/>
                        </p:tgtEl>
                        <p:attrNameLst>
                          <p:attrName>ppt_w</p:attrName>
                        </p:attrNameLst>
                      </p:cBhvr>
                      <p:tavLst>
                        <p:tav tm="0">
                          <p:val>
                            <p:fltVal val="0.0"/>
                          </p:val>
                        </p:tav>
                        <p:tav tm="100000">
                          <p:val>
                            <p:strVal val="#ppt_w"/>
                          </p:val>
                        </p:tav>
                      </p:tavLst>
                    </p:anim>
                    <p:anim calcmode="lin" valueType="num">
                      <p:cBhvr>
                        <p:cTn dur="300" fill="hold"/>
                        <p:tgtEl>
                          <p:spTgt spid="1049353"/>
                        </p:tgtEl>
                        <p:attrNameLst>
                          <p:attrName>ppt_h</p:attrName>
                        </p:attrNameLst>
                      </p:cBhvr>
                      <p:tavLst>
                        <p:tav tm="0">
                          <p:val>
                            <p:fltVal val="0.0"/>
                          </p:val>
                        </p:tav>
                        <p:tav tm="100000">
                          <p:val>
                            <p:strVal val="#ppt_h"/>
                          </p:val>
                        </p:tav>
                      </p:tavLst>
                    </p:anim>
                    <p:animEffect transition="in" filter="fade">
                      <p:cBhvr>
                        <p:cTn dur="300"/>
                        <p:tgtEl>
                          <p:spTgt spid="1049353"/>
                        </p:tgtEl>
                      </p:cBhvr>
                    </p:animEffect>
                  </p:childTnLst>
                </p:cTn>
              </p:par>
            </p:tnLst>
          </p:tmpl>
        </p:tmplLst>
      </p:bldP>
      <p:bldP spid="1049354" grpId="0" build="p">
        <p:tmplLst>
          <p:tmpl lvl="1">
            <p:tnLst>
              <p:par>
                <p:cTn presetID="42" presetClass="entr" presetSubtype="0" fill="hold" nodeType="withEffect">
                  <p:stCondLst>
                    <p:cond delay="200"/>
                  </p:stCondLst>
                  <p:childTnLst>
                    <p:set>
                      <p:cBhvr>
                        <p:cTn dur="1" fill="hold">
                          <p:stCondLst>
                            <p:cond delay="0"/>
                          </p:stCondLst>
                        </p:cTn>
                        <p:tgtEl>
                          <p:spTgt spid="1049354"/>
                        </p:tgtEl>
                        <p:attrNameLst>
                          <p:attrName>style.visibility</p:attrName>
                        </p:attrNameLst>
                      </p:cBhvr>
                      <p:to>
                        <p:strVal val="visible"/>
                      </p:to>
                    </p:set>
                    <p:animEffect transition="in" filter="fade">
                      <p:cBhvr>
                        <p:cTn dur="500"/>
                        <p:tgtEl>
                          <p:spTgt spid="1049354"/>
                        </p:tgtEl>
                      </p:cBhvr>
                    </p:animEffect>
                    <p:anim calcmode="lin" valueType="num">
                      <p:cBhvr>
                        <p:cTn dur="500" fill="hold"/>
                        <p:tgtEl>
                          <p:spTgt spid="1049354"/>
                        </p:tgtEl>
                        <p:attrNameLst>
                          <p:attrName>ppt_x</p:attrName>
                        </p:attrNameLst>
                      </p:cBhvr>
                      <p:tavLst>
                        <p:tav tm="0">
                          <p:val>
                            <p:strVal val="#ppt_x"/>
                          </p:val>
                        </p:tav>
                        <p:tav tm="100000">
                          <p:val>
                            <p:strVal val="#ppt_x"/>
                          </p:val>
                        </p:tav>
                      </p:tavLst>
                    </p:anim>
                    <p:anim calcmode="lin" valueType="num">
                      <p:cBhvr>
                        <p:cTn dur="500" fill="hold"/>
                        <p:tgtEl>
                          <p:spTgt spid="1049354"/>
                        </p:tgtEl>
                        <p:attrNameLst>
                          <p:attrName>ppt_y</p:attrName>
                        </p:attrNameLst>
                      </p:cBhvr>
                      <p:tavLst>
                        <p:tav tm="0">
                          <p:val>
                            <p:strVal val="#ppt_y+.1"/>
                          </p:val>
                        </p:tav>
                        <p:tav tm="100000">
                          <p:val>
                            <p:strVal val="#ppt_y"/>
                          </p:val>
                        </p:tav>
                      </p:tavLst>
                    </p:anim>
                  </p:childTnLst>
                </p:cTn>
              </p:par>
            </p:tnLst>
          </p:tmpl>
        </p:tmplLst>
      </p:bldP>
      <p:bldP spid="1049355" grpId="0" build="p">
        <p:tmplLst>
          <p:tmpl lvl="1">
            <p:tnLst>
              <p:par>
                <p:cTn presetID="10" presetClass="entr" presetSubtype="0" fill="hold" nodeType="withEffect">
                  <p:stCondLst>
                    <p:cond delay="800"/>
                  </p:stCondLst>
                  <p:childTnLst>
                    <p:set>
                      <p:cBhvr>
                        <p:cTn dur="1" fill="hold">
                          <p:stCondLst>
                            <p:cond delay="0"/>
                          </p:stCondLst>
                        </p:cTn>
                        <p:tgtEl>
                          <p:spTgt spid="1049355"/>
                        </p:tgtEl>
                        <p:attrNameLst>
                          <p:attrName>style.visibility</p:attrName>
                        </p:attrNameLst>
                      </p:cBhvr>
                      <p:to>
                        <p:strVal val="visible"/>
                      </p:to>
                    </p:set>
                    <p:animEffect transition="in" filter="fade">
                      <p:cBhvr>
                        <p:cTn dur="500"/>
                        <p:tgtEl>
                          <p:spTgt spid="1049355"/>
                        </p:tgtEl>
                      </p:cBhvr>
                    </p:animEffect>
                  </p:childTnLst>
                </p:cTn>
              </p:par>
            </p:tnLst>
          </p:tmpl>
        </p:tmplLst>
      </p:bldP>
      <p:bldP spid="1049356" grpId="0" build="p">
        <p:tmplLst>
          <p:tmpl lvl="1">
            <p:tnLst>
              <p:par>
                <p:cTn presetID="42" presetClass="entr" presetSubtype="0" fill="hold" nodeType="withEffect">
                  <p:stCondLst>
                    <p:cond delay="200"/>
                  </p:stCondLst>
                  <p:childTnLst>
                    <p:set>
                      <p:cBhvr>
                        <p:cTn dur="1" fill="hold">
                          <p:stCondLst>
                            <p:cond delay="0"/>
                          </p:stCondLst>
                        </p:cTn>
                        <p:tgtEl>
                          <p:spTgt spid="1049356"/>
                        </p:tgtEl>
                        <p:attrNameLst>
                          <p:attrName>style.visibility</p:attrName>
                        </p:attrNameLst>
                      </p:cBhvr>
                      <p:to>
                        <p:strVal val="visible"/>
                      </p:to>
                    </p:set>
                    <p:animEffect transition="in" filter="fade">
                      <p:cBhvr>
                        <p:cTn dur="400"/>
                        <p:tgtEl>
                          <p:spTgt spid="1049356"/>
                        </p:tgtEl>
                      </p:cBhvr>
                    </p:animEffect>
                    <p:anim calcmode="lin" valueType="num">
                      <p:cBhvr>
                        <p:cTn dur="400" fill="hold"/>
                        <p:tgtEl>
                          <p:spTgt spid="1049356"/>
                        </p:tgtEl>
                        <p:attrNameLst>
                          <p:attrName>ppt_x</p:attrName>
                        </p:attrNameLst>
                      </p:cBhvr>
                      <p:tavLst>
                        <p:tav tm="0">
                          <p:val>
                            <p:strVal val="#ppt_x"/>
                          </p:val>
                        </p:tav>
                        <p:tav tm="100000">
                          <p:val>
                            <p:strVal val="#ppt_x"/>
                          </p:val>
                        </p:tav>
                      </p:tavLst>
                    </p:anim>
                    <p:anim calcmode="lin" valueType="num">
                      <p:cBhvr>
                        <p:cTn dur="400" fill="hold"/>
                        <p:tgtEl>
                          <p:spTgt spid="1049356"/>
                        </p:tgtEl>
                        <p:attrNameLst>
                          <p:attrName>ppt_y</p:attrName>
                        </p:attrNameLst>
                      </p:cBhvr>
                      <p:tavLst>
                        <p:tav tm="0">
                          <p:val>
                            <p:strVal val="#ppt_y+.1"/>
                          </p:val>
                        </p:tav>
                        <p:tav tm="100000">
                          <p:val>
                            <p:strVal val="#ppt_y"/>
                          </p:val>
                        </p:tav>
                      </p:tavLst>
                    </p:anim>
                  </p:childTnLst>
                </p:cTn>
              </p:par>
            </p:tnLst>
          </p:tmpl>
        </p:tmplLst>
      </p:bldP>
      <p:bldP spid="1049357" grpId="0" build="p">
        <p:tmplLst>
          <p:tmpl lvl="1">
            <p:tnLst>
              <p:par>
                <p:cTn presetID="42" presetClass="entr" presetSubtype="0" fill="hold" nodeType="withEffect">
                  <p:stCondLst>
                    <p:cond delay="200"/>
                  </p:stCondLst>
                  <p:childTnLst>
                    <p:set>
                      <p:cBhvr>
                        <p:cTn dur="1" fill="hold">
                          <p:stCondLst>
                            <p:cond delay="0"/>
                          </p:stCondLst>
                        </p:cTn>
                        <p:tgtEl>
                          <p:spTgt spid="1049357"/>
                        </p:tgtEl>
                        <p:attrNameLst>
                          <p:attrName>style.visibility</p:attrName>
                        </p:attrNameLst>
                      </p:cBhvr>
                      <p:to>
                        <p:strVal val="visible"/>
                      </p:to>
                    </p:set>
                    <p:animEffect transition="in" filter="fade">
                      <p:cBhvr>
                        <p:cTn dur="400"/>
                        <p:tgtEl>
                          <p:spTgt spid="1049357"/>
                        </p:tgtEl>
                      </p:cBhvr>
                    </p:animEffect>
                    <p:anim calcmode="lin" valueType="num">
                      <p:cBhvr>
                        <p:cTn dur="400" fill="hold"/>
                        <p:tgtEl>
                          <p:spTgt spid="1049357"/>
                        </p:tgtEl>
                        <p:attrNameLst>
                          <p:attrName>ppt_x</p:attrName>
                        </p:attrNameLst>
                      </p:cBhvr>
                      <p:tavLst>
                        <p:tav tm="0">
                          <p:val>
                            <p:strVal val="#ppt_x"/>
                          </p:val>
                        </p:tav>
                        <p:tav tm="100000">
                          <p:val>
                            <p:strVal val="#ppt_x"/>
                          </p:val>
                        </p:tav>
                      </p:tavLst>
                    </p:anim>
                    <p:anim calcmode="lin" valueType="num">
                      <p:cBhvr>
                        <p:cTn dur="400" fill="hold"/>
                        <p:tgtEl>
                          <p:spTgt spid="1049357"/>
                        </p:tgtEl>
                        <p:attrNameLst>
                          <p:attrName>ppt_y</p:attrName>
                        </p:attrNameLst>
                      </p:cBhvr>
                      <p:tavLst>
                        <p:tav tm="0">
                          <p:val>
                            <p:strVal val="#ppt_y+.1"/>
                          </p:val>
                        </p:tav>
                        <p:tav tm="100000">
                          <p:val>
                            <p:strVal val="#ppt_y"/>
                          </p:val>
                        </p:tav>
                      </p:tavLst>
                    </p:anim>
                  </p:childTnLst>
                </p:cTn>
              </p:par>
            </p:tnLst>
          </p:tmpl>
        </p:tmplLst>
      </p:bldP>
      <p:bldP spid="1049358" grpId="0" build="p">
        <p:tmplLst>
          <p:tmpl lvl="1">
            <p:tnLst>
              <p:par>
                <p:cTn presetID="42" presetClass="entr" presetSubtype="0" fill="hold" nodeType="withEffect">
                  <p:stCondLst>
                    <p:cond delay="200"/>
                  </p:stCondLst>
                  <p:childTnLst>
                    <p:set>
                      <p:cBhvr>
                        <p:cTn dur="1" fill="hold">
                          <p:stCondLst>
                            <p:cond delay="0"/>
                          </p:stCondLst>
                        </p:cTn>
                        <p:tgtEl>
                          <p:spTgt spid="1049358"/>
                        </p:tgtEl>
                        <p:attrNameLst>
                          <p:attrName>style.visibility</p:attrName>
                        </p:attrNameLst>
                      </p:cBhvr>
                      <p:to>
                        <p:strVal val="visible"/>
                      </p:to>
                    </p:set>
                    <p:animEffect transition="in" filter="fade">
                      <p:cBhvr>
                        <p:cTn dur="400"/>
                        <p:tgtEl>
                          <p:spTgt spid="1049358"/>
                        </p:tgtEl>
                      </p:cBhvr>
                    </p:animEffect>
                    <p:anim calcmode="lin" valueType="num">
                      <p:cBhvr>
                        <p:cTn dur="400" fill="hold"/>
                        <p:tgtEl>
                          <p:spTgt spid="1049358"/>
                        </p:tgtEl>
                        <p:attrNameLst>
                          <p:attrName>ppt_x</p:attrName>
                        </p:attrNameLst>
                      </p:cBhvr>
                      <p:tavLst>
                        <p:tav tm="0">
                          <p:val>
                            <p:strVal val="#ppt_x"/>
                          </p:val>
                        </p:tav>
                        <p:tav tm="100000">
                          <p:val>
                            <p:strVal val="#ppt_x"/>
                          </p:val>
                        </p:tav>
                      </p:tavLst>
                    </p:anim>
                    <p:anim calcmode="lin" valueType="num">
                      <p:cBhvr>
                        <p:cTn dur="400" fill="hold"/>
                        <p:tgtEl>
                          <p:spTgt spid="1049358"/>
                        </p:tgtEl>
                        <p:attrNameLst>
                          <p:attrName>ppt_y</p:attrName>
                        </p:attrNameLst>
                      </p:cBhvr>
                      <p:tavLst>
                        <p:tav tm="0">
                          <p:val>
                            <p:strVal val="#ppt_y+.1"/>
                          </p:val>
                        </p:tav>
                        <p:tav tm="100000">
                          <p:val>
                            <p:strVal val="#ppt_y"/>
                          </p:val>
                        </p:tav>
                      </p:tavLst>
                    </p:anim>
                  </p:childTnLst>
                </p:cTn>
              </p:par>
            </p:tnLst>
          </p:tmpl>
        </p:tmplLst>
      </p:bldP>
      <p:bldP spid="1049359" grpId="0" build="p">
        <p:tmplLst>
          <p:tmpl lvl="1">
            <p:tnLst>
              <p:par>
                <p:cTn presetID="42" presetClass="entr" presetSubtype="0" fill="hold" nodeType="withEffect">
                  <p:stCondLst>
                    <p:cond delay="200"/>
                  </p:stCondLst>
                  <p:childTnLst>
                    <p:set>
                      <p:cBhvr>
                        <p:cTn dur="1" fill="hold">
                          <p:stCondLst>
                            <p:cond delay="0"/>
                          </p:stCondLst>
                        </p:cTn>
                        <p:tgtEl>
                          <p:spTgt spid="1049359"/>
                        </p:tgtEl>
                        <p:attrNameLst>
                          <p:attrName>style.visibility</p:attrName>
                        </p:attrNameLst>
                      </p:cBhvr>
                      <p:to>
                        <p:strVal val="visible"/>
                      </p:to>
                    </p:set>
                    <p:animEffect transition="in" filter="fade">
                      <p:cBhvr>
                        <p:cTn dur="400"/>
                        <p:tgtEl>
                          <p:spTgt spid="1049359"/>
                        </p:tgtEl>
                      </p:cBhvr>
                    </p:animEffect>
                    <p:anim calcmode="lin" valueType="num">
                      <p:cBhvr>
                        <p:cTn dur="400" fill="hold"/>
                        <p:tgtEl>
                          <p:spTgt spid="1049359"/>
                        </p:tgtEl>
                        <p:attrNameLst>
                          <p:attrName>ppt_x</p:attrName>
                        </p:attrNameLst>
                      </p:cBhvr>
                      <p:tavLst>
                        <p:tav tm="0">
                          <p:val>
                            <p:strVal val="#ppt_x"/>
                          </p:val>
                        </p:tav>
                        <p:tav tm="100000">
                          <p:val>
                            <p:strVal val="#ppt_x"/>
                          </p:val>
                        </p:tav>
                      </p:tavLst>
                    </p:anim>
                    <p:anim calcmode="lin" valueType="num">
                      <p:cBhvr>
                        <p:cTn dur="400" fill="hold"/>
                        <p:tgtEl>
                          <p:spTgt spid="1049359"/>
                        </p:tgtEl>
                        <p:attrNameLst>
                          <p:attrName>ppt_y</p:attrName>
                        </p:attrNameLst>
                      </p:cBhvr>
                      <p:tavLst>
                        <p:tav tm="0">
                          <p:val>
                            <p:strVal val="#ppt_y+.1"/>
                          </p:val>
                        </p:tav>
                        <p:tav tm="100000">
                          <p:val>
                            <p:strVal val="#ppt_y"/>
                          </p:val>
                        </p:tav>
                      </p:tavLst>
                    </p:anim>
                  </p:childTnLst>
                </p:cTn>
              </p:par>
            </p:tnLst>
          </p:tmpl>
        </p:tmplLst>
      </p:bldP>
      <p:bldP spid="1049360" grpId="0" build="p">
        <p:tmplLst>
          <p:tmpl lvl="1">
            <p:tnLst>
              <p:par>
                <p:cTn presetID="42" presetClass="entr" presetSubtype="0" fill="hold" nodeType="withEffect">
                  <p:stCondLst>
                    <p:cond delay="200"/>
                  </p:stCondLst>
                  <p:childTnLst>
                    <p:set>
                      <p:cBhvr>
                        <p:cTn dur="1" fill="hold">
                          <p:stCondLst>
                            <p:cond delay="0"/>
                          </p:stCondLst>
                        </p:cTn>
                        <p:tgtEl>
                          <p:spTgt spid="1049360"/>
                        </p:tgtEl>
                        <p:attrNameLst>
                          <p:attrName>style.visibility</p:attrName>
                        </p:attrNameLst>
                      </p:cBhvr>
                      <p:to>
                        <p:strVal val="visible"/>
                      </p:to>
                    </p:set>
                    <p:animEffect transition="in" filter="fade">
                      <p:cBhvr>
                        <p:cTn dur="400"/>
                        <p:tgtEl>
                          <p:spTgt spid="1049360"/>
                        </p:tgtEl>
                      </p:cBhvr>
                    </p:animEffect>
                    <p:anim calcmode="lin" valueType="num">
                      <p:cBhvr>
                        <p:cTn dur="400" fill="hold"/>
                        <p:tgtEl>
                          <p:spTgt spid="1049360"/>
                        </p:tgtEl>
                        <p:attrNameLst>
                          <p:attrName>ppt_x</p:attrName>
                        </p:attrNameLst>
                      </p:cBhvr>
                      <p:tavLst>
                        <p:tav tm="0">
                          <p:val>
                            <p:strVal val="#ppt_x"/>
                          </p:val>
                        </p:tav>
                        <p:tav tm="100000">
                          <p:val>
                            <p:strVal val="#ppt_x"/>
                          </p:val>
                        </p:tav>
                      </p:tavLst>
                    </p:anim>
                    <p:anim calcmode="lin" valueType="num">
                      <p:cBhvr>
                        <p:cTn dur="400" fill="hold"/>
                        <p:tgtEl>
                          <p:spTgt spid="1049360"/>
                        </p:tgtEl>
                        <p:attrNameLst>
                          <p:attrName>ppt_y</p:attrName>
                        </p:attrNameLst>
                      </p:cBhvr>
                      <p:tavLst>
                        <p:tav tm="0">
                          <p:val>
                            <p:strVal val="#ppt_y+.1"/>
                          </p:val>
                        </p:tav>
                        <p:tav tm="100000">
                          <p:val>
                            <p:strVal val="#ppt_y"/>
                          </p:val>
                        </p:tav>
                      </p:tavLst>
                    </p:anim>
                  </p:childTnLst>
                </p:cTn>
              </p:par>
            </p:tnLst>
          </p:tmpl>
        </p:tmplLst>
      </p:bldP>
      <p:bldP spid="1049361" grpId="0" build="p">
        <p:tmplLst>
          <p:tmpl lvl="1">
            <p:tnLst>
              <p:par>
                <p:cTn presetID="42" presetClass="entr" presetSubtype="0" fill="hold" nodeType="withEffect">
                  <p:stCondLst>
                    <p:cond delay="200"/>
                  </p:stCondLst>
                  <p:childTnLst>
                    <p:set>
                      <p:cBhvr>
                        <p:cTn dur="1" fill="hold">
                          <p:stCondLst>
                            <p:cond delay="0"/>
                          </p:stCondLst>
                        </p:cTn>
                        <p:tgtEl>
                          <p:spTgt spid="1049361"/>
                        </p:tgtEl>
                        <p:attrNameLst>
                          <p:attrName>style.visibility</p:attrName>
                        </p:attrNameLst>
                      </p:cBhvr>
                      <p:to>
                        <p:strVal val="visible"/>
                      </p:to>
                    </p:set>
                    <p:animEffect transition="in" filter="fade">
                      <p:cBhvr>
                        <p:cTn dur="400"/>
                        <p:tgtEl>
                          <p:spTgt spid="1049361"/>
                        </p:tgtEl>
                      </p:cBhvr>
                    </p:animEffect>
                    <p:anim calcmode="lin" valueType="num">
                      <p:cBhvr>
                        <p:cTn dur="400" fill="hold"/>
                        <p:tgtEl>
                          <p:spTgt spid="1049361"/>
                        </p:tgtEl>
                        <p:attrNameLst>
                          <p:attrName>ppt_x</p:attrName>
                        </p:attrNameLst>
                      </p:cBhvr>
                      <p:tavLst>
                        <p:tav tm="0">
                          <p:val>
                            <p:strVal val="#ppt_x"/>
                          </p:val>
                        </p:tav>
                        <p:tav tm="100000">
                          <p:val>
                            <p:strVal val="#ppt_x"/>
                          </p:val>
                        </p:tav>
                      </p:tavLst>
                    </p:anim>
                    <p:anim calcmode="lin" valueType="num">
                      <p:cBhvr>
                        <p:cTn dur="400" fill="hold"/>
                        <p:tgtEl>
                          <p:spTgt spid="104936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showMasterSp="0" userDrawn="1">
  <p:cSld name="Iconic list 5">
    <p:spTree>
      <p:nvGrpSpPr>
        <p:cNvPr id="284" name=""/>
        <p:cNvGrpSpPr/>
        <p:nvPr/>
      </p:nvGrpSpPr>
      <p:grpSpPr>
        <a:xfrm>
          <a:off x="0" y="0"/>
          <a:ext cx="0" cy="0"/>
          <a:chOff x="0" y="0"/>
          <a:chExt cx="0" cy="0"/>
        </a:xfrm>
      </p:grpSpPr>
      <p:sp>
        <p:nvSpPr>
          <p:cNvPr id="1049252"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253"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54" name="Text Placeholder 7"/>
          <p:cNvSpPr>
            <a:spLocks noGrp="1"/>
          </p:cNvSpPr>
          <p:nvPr>
            <p:ph type="body" sz="quarter" idx="39" hasCustomPrompt="1"/>
          </p:nvPr>
        </p:nvSpPr>
        <p:spPr>
          <a:xfrm>
            <a:off x="467786" y="1441762"/>
            <a:ext cx="528106" cy="562099"/>
          </a:xfrm>
          <a:prstGeom prst="rect">
            <a:avLst/>
          </a:prstGeom>
        </p:spPr>
        <p:txBody>
          <a:bodyPr vert="horz" lIns="0" tIns="103884" rIns="0" bIns="103884" anchor="ctr"/>
          <a:lstStyle>
            <a:lvl1pPr marL="0" indent="0" algn="l">
              <a:lnSpc>
                <a:spcPct val="100000"/>
              </a:lnSpc>
              <a:spcBef>
                <a:spcPts val="0"/>
              </a:spcBef>
              <a:buNone/>
              <a:defRPr sz="3000" b="1">
                <a:solidFill>
                  <a:schemeClr val="accent1"/>
                </a:solidFill>
                <a:latin typeface="FontAwesome"/>
                <a:cs typeface="FontAwesome"/>
              </a:defRPr>
            </a:lvl1pPr>
          </a:lstStyle>
          <a:p>
            <a:pPr lvl="0"/>
            <a:r>
              <a:rPr lang="es-ES_tradnl" dirty="0" err="1" smtClean="0"/>
              <a:t>ico</a:t>
            </a:r>
            <a:endParaRPr lang="es-ES_tradnl" dirty="0" smtClean="0"/>
          </a:p>
        </p:txBody>
      </p:sp>
      <p:sp>
        <p:nvSpPr>
          <p:cNvPr id="1049255" name="Text Placeholder 7"/>
          <p:cNvSpPr>
            <a:spLocks noGrp="1"/>
          </p:cNvSpPr>
          <p:nvPr>
            <p:ph type="body" sz="quarter" idx="19" hasCustomPrompt="1"/>
          </p:nvPr>
        </p:nvSpPr>
        <p:spPr>
          <a:xfrm>
            <a:off x="995892" y="1786533"/>
            <a:ext cx="1760008" cy="21732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56" name="Text Placeholder 2"/>
          <p:cNvSpPr>
            <a:spLocks noGrp="1"/>
          </p:cNvSpPr>
          <p:nvPr>
            <p:ph type="body" sz="quarter" idx="16" hasCustomPrompt="1"/>
          </p:nvPr>
        </p:nvSpPr>
        <p:spPr>
          <a:xfrm>
            <a:off x="452439" y="2136158"/>
            <a:ext cx="2303461" cy="1953242"/>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a:t>
            </a:r>
            <a:r>
              <a:rPr lang="en-US" dirty="0" smtClean="0"/>
              <a:t> </a:t>
            </a:r>
            <a:r>
              <a:rPr lang="en-US" dirty="0" err="1" smtClean="0"/>
              <a:t>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males </a:t>
            </a:r>
            <a:r>
              <a:rPr lang="en-US" dirty="0" err="1" smtClean="0"/>
              <a:t>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endParaRPr lang="en-US" dirty="0" smtClean="0"/>
          </a:p>
        </p:txBody>
      </p:sp>
      <p:sp>
        <p:nvSpPr>
          <p:cNvPr id="1049257" name="Text Placeholder 7"/>
          <p:cNvSpPr>
            <a:spLocks noGrp="1"/>
          </p:cNvSpPr>
          <p:nvPr>
            <p:ph type="body" sz="quarter" idx="55" hasCustomPrompt="1"/>
          </p:nvPr>
        </p:nvSpPr>
        <p:spPr>
          <a:xfrm>
            <a:off x="995892" y="1437161"/>
            <a:ext cx="1760008" cy="359817"/>
          </a:xfrm>
          <a:prstGeom prst="rect">
            <a:avLst/>
          </a:prstGeom>
        </p:spPr>
        <p:txBody>
          <a:bodyPr vert="horz" lIns="0" tIns="40504" rIns="0" bIns="40504" anchor="ctr"/>
          <a:lstStyle>
            <a:lvl1pPr marL="0" indent="0" algn="l">
              <a:lnSpc>
                <a:spcPct val="100000"/>
              </a:lnSpc>
              <a:spcBef>
                <a:spcPts val="0"/>
              </a:spcBef>
              <a:buNone/>
              <a:defRPr sz="2000" b="1">
                <a:solidFill>
                  <a:schemeClr val="tx1">
                    <a:lumMod val="65000"/>
                    <a:lumOff val="35000"/>
                  </a:schemeClr>
                </a:solidFill>
                <a:latin typeface="Lato Light"/>
                <a:cs typeface="Lato Light"/>
              </a:defRPr>
            </a:lvl1pPr>
          </a:lstStyle>
          <a:p>
            <a:pPr lvl="0"/>
            <a:r>
              <a:rPr lang="es-ES_tradnl" dirty="0" err="1" smtClean="0"/>
              <a:t>Chort</a:t>
            </a:r>
            <a:r>
              <a:rPr lang="es-ES_tradnl" dirty="0" smtClean="0"/>
              <a:t> </a:t>
            </a:r>
            <a:r>
              <a:rPr lang="es-ES_tradnl" dirty="0" err="1" smtClean="0"/>
              <a:t>title</a:t>
            </a:r>
            <a:endParaRPr lang="es-ES_tradnl" dirty="0" smtClean="0"/>
          </a:p>
        </p:txBody>
      </p:sp>
      <p:sp>
        <p:nvSpPr>
          <p:cNvPr id="1049258" name="Text Placeholder 7"/>
          <p:cNvSpPr>
            <a:spLocks noGrp="1"/>
          </p:cNvSpPr>
          <p:nvPr>
            <p:ph type="body" sz="quarter" idx="56" hasCustomPrompt="1"/>
          </p:nvPr>
        </p:nvSpPr>
        <p:spPr>
          <a:xfrm>
            <a:off x="3401486" y="1441762"/>
            <a:ext cx="528106" cy="562099"/>
          </a:xfrm>
          <a:prstGeom prst="rect">
            <a:avLst/>
          </a:prstGeom>
        </p:spPr>
        <p:txBody>
          <a:bodyPr vert="horz" lIns="0" tIns="103884" rIns="0" bIns="103884" anchor="ctr"/>
          <a:lstStyle>
            <a:lvl1pPr marL="0" indent="0" algn="l">
              <a:lnSpc>
                <a:spcPct val="100000"/>
              </a:lnSpc>
              <a:spcBef>
                <a:spcPts val="0"/>
              </a:spcBef>
              <a:buNone/>
              <a:defRPr sz="3000" b="1">
                <a:solidFill>
                  <a:schemeClr val="accent2"/>
                </a:solidFill>
                <a:latin typeface="FontAwesome"/>
                <a:cs typeface="FontAwesome"/>
              </a:defRPr>
            </a:lvl1pPr>
          </a:lstStyle>
          <a:p>
            <a:pPr lvl="0"/>
            <a:r>
              <a:rPr lang="es-ES_tradnl" dirty="0" err="1" smtClean="0"/>
              <a:t>ico</a:t>
            </a:r>
            <a:endParaRPr lang="es-ES_tradnl" dirty="0" smtClean="0"/>
          </a:p>
        </p:txBody>
      </p:sp>
      <p:sp>
        <p:nvSpPr>
          <p:cNvPr id="1049259" name="Text Placeholder 7"/>
          <p:cNvSpPr>
            <a:spLocks noGrp="1"/>
          </p:cNvSpPr>
          <p:nvPr>
            <p:ph type="body" sz="quarter" idx="57" hasCustomPrompt="1"/>
          </p:nvPr>
        </p:nvSpPr>
        <p:spPr>
          <a:xfrm>
            <a:off x="3929592" y="1786533"/>
            <a:ext cx="1760008" cy="21732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60" name="Text Placeholder 2"/>
          <p:cNvSpPr>
            <a:spLocks noGrp="1"/>
          </p:cNvSpPr>
          <p:nvPr>
            <p:ph type="body" sz="quarter" idx="58" hasCustomPrompt="1"/>
          </p:nvPr>
        </p:nvSpPr>
        <p:spPr>
          <a:xfrm>
            <a:off x="3386139" y="2136158"/>
            <a:ext cx="2303461" cy="1953242"/>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a:t>
            </a:r>
            <a:r>
              <a:rPr lang="en-US" dirty="0" smtClean="0"/>
              <a:t> </a:t>
            </a:r>
            <a:r>
              <a:rPr lang="en-US" dirty="0" err="1" smtClean="0"/>
              <a:t>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males </a:t>
            </a:r>
            <a:r>
              <a:rPr lang="en-US" dirty="0" err="1" smtClean="0"/>
              <a:t>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endParaRPr lang="en-US" dirty="0" smtClean="0"/>
          </a:p>
        </p:txBody>
      </p:sp>
      <p:sp>
        <p:nvSpPr>
          <p:cNvPr id="1049261" name="Text Placeholder 7"/>
          <p:cNvSpPr>
            <a:spLocks noGrp="1"/>
          </p:cNvSpPr>
          <p:nvPr>
            <p:ph type="body" sz="quarter" idx="59" hasCustomPrompt="1"/>
          </p:nvPr>
        </p:nvSpPr>
        <p:spPr>
          <a:xfrm>
            <a:off x="3929592" y="1437161"/>
            <a:ext cx="1760008" cy="359817"/>
          </a:xfrm>
          <a:prstGeom prst="rect">
            <a:avLst/>
          </a:prstGeom>
        </p:spPr>
        <p:txBody>
          <a:bodyPr vert="horz" lIns="0" tIns="40504" rIns="0" bIns="40504" anchor="ctr"/>
          <a:lstStyle>
            <a:lvl1pPr marL="0" indent="0" algn="l">
              <a:lnSpc>
                <a:spcPct val="100000"/>
              </a:lnSpc>
              <a:spcBef>
                <a:spcPts val="0"/>
              </a:spcBef>
              <a:buNone/>
              <a:defRPr sz="2000" b="1">
                <a:solidFill>
                  <a:schemeClr val="tx1">
                    <a:lumMod val="65000"/>
                    <a:lumOff val="35000"/>
                  </a:schemeClr>
                </a:solidFill>
                <a:latin typeface="Lato Light"/>
                <a:cs typeface="Lato Light"/>
              </a:defRPr>
            </a:lvl1pPr>
          </a:lstStyle>
          <a:p>
            <a:pPr lvl="0"/>
            <a:r>
              <a:rPr lang="es-ES_tradnl" dirty="0" err="1" smtClean="0"/>
              <a:t>Chort</a:t>
            </a:r>
            <a:r>
              <a:rPr lang="es-ES_tradnl" dirty="0" smtClean="0"/>
              <a:t> </a:t>
            </a:r>
            <a:r>
              <a:rPr lang="es-ES_tradnl" dirty="0" err="1" smtClean="0"/>
              <a:t>title</a:t>
            </a:r>
            <a:endParaRPr lang="es-ES_tradnl" dirty="0" smtClean="0"/>
          </a:p>
        </p:txBody>
      </p:sp>
      <p:sp>
        <p:nvSpPr>
          <p:cNvPr id="1049262" name="Text Placeholder 7"/>
          <p:cNvSpPr>
            <a:spLocks noGrp="1"/>
          </p:cNvSpPr>
          <p:nvPr>
            <p:ph type="body" sz="quarter" idx="60" hasCustomPrompt="1"/>
          </p:nvPr>
        </p:nvSpPr>
        <p:spPr>
          <a:xfrm>
            <a:off x="6381224" y="1441762"/>
            <a:ext cx="528106" cy="562099"/>
          </a:xfrm>
          <a:prstGeom prst="rect">
            <a:avLst/>
          </a:prstGeom>
        </p:spPr>
        <p:txBody>
          <a:bodyPr vert="horz" lIns="0" tIns="103884" rIns="0" bIns="103884" anchor="ctr"/>
          <a:lstStyle>
            <a:lvl1pPr marL="0" indent="0" algn="l">
              <a:lnSpc>
                <a:spcPct val="100000"/>
              </a:lnSpc>
              <a:spcBef>
                <a:spcPts val="0"/>
              </a:spcBef>
              <a:buNone/>
              <a:defRPr sz="3000" b="1">
                <a:solidFill>
                  <a:schemeClr val="accent1"/>
                </a:solidFill>
                <a:latin typeface="FontAwesome"/>
                <a:cs typeface="FontAwesome"/>
              </a:defRPr>
            </a:lvl1pPr>
          </a:lstStyle>
          <a:p>
            <a:pPr lvl="0"/>
            <a:r>
              <a:rPr lang="es-ES_tradnl" dirty="0" err="1" smtClean="0"/>
              <a:t>ico</a:t>
            </a:r>
            <a:endParaRPr lang="es-ES_tradnl" dirty="0" smtClean="0"/>
          </a:p>
        </p:txBody>
      </p:sp>
      <p:sp>
        <p:nvSpPr>
          <p:cNvPr id="1049263" name="Text Placeholder 7"/>
          <p:cNvSpPr>
            <a:spLocks noGrp="1"/>
          </p:cNvSpPr>
          <p:nvPr>
            <p:ph type="body" sz="quarter" idx="61" hasCustomPrompt="1"/>
          </p:nvPr>
        </p:nvSpPr>
        <p:spPr>
          <a:xfrm>
            <a:off x="6909330" y="1786533"/>
            <a:ext cx="1760008" cy="21732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64" name="Text Placeholder 2"/>
          <p:cNvSpPr>
            <a:spLocks noGrp="1"/>
          </p:cNvSpPr>
          <p:nvPr>
            <p:ph type="body" sz="quarter" idx="62" hasCustomPrompt="1"/>
          </p:nvPr>
        </p:nvSpPr>
        <p:spPr>
          <a:xfrm>
            <a:off x="6365877" y="2136158"/>
            <a:ext cx="2303461" cy="1953242"/>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a:t>
            </a:r>
            <a:r>
              <a:rPr lang="en-US" dirty="0" smtClean="0"/>
              <a:t> </a:t>
            </a:r>
            <a:r>
              <a:rPr lang="en-US" dirty="0" err="1" smtClean="0"/>
              <a:t>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males </a:t>
            </a:r>
            <a:r>
              <a:rPr lang="en-US" dirty="0" err="1" smtClean="0"/>
              <a:t>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endParaRPr lang="en-US" dirty="0" smtClean="0"/>
          </a:p>
        </p:txBody>
      </p:sp>
      <p:sp>
        <p:nvSpPr>
          <p:cNvPr id="1049265" name="Text Placeholder 7"/>
          <p:cNvSpPr>
            <a:spLocks noGrp="1"/>
          </p:cNvSpPr>
          <p:nvPr>
            <p:ph type="body" sz="quarter" idx="63" hasCustomPrompt="1"/>
          </p:nvPr>
        </p:nvSpPr>
        <p:spPr>
          <a:xfrm>
            <a:off x="6909330" y="1437161"/>
            <a:ext cx="1760008" cy="359817"/>
          </a:xfrm>
          <a:prstGeom prst="rect">
            <a:avLst/>
          </a:prstGeom>
        </p:spPr>
        <p:txBody>
          <a:bodyPr vert="horz" lIns="0" tIns="40504" rIns="0" bIns="40504" anchor="ctr"/>
          <a:lstStyle>
            <a:lvl1pPr marL="0" indent="0" algn="l">
              <a:lnSpc>
                <a:spcPct val="100000"/>
              </a:lnSpc>
              <a:spcBef>
                <a:spcPts val="0"/>
              </a:spcBef>
              <a:buNone/>
              <a:defRPr sz="2000" b="1">
                <a:solidFill>
                  <a:schemeClr val="tx1">
                    <a:lumMod val="65000"/>
                    <a:lumOff val="35000"/>
                  </a:schemeClr>
                </a:solidFill>
                <a:latin typeface="Lato Light"/>
                <a:cs typeface="Lato Light"/>
              </a:defRPr>
            </a:lvl1pPr>
          </a:lstStyle>
          <a:p>
            <a:pPr lvl="0"/>
            <a:r>
              <a:rPr lang="es-ES_tradnl" dirty="0" err="1" smtClean="0"/>
              <a:t>Chort</a:t>
            </a:r>
            <a:r>
              <a:rPr lang="es-ES_tradnl" dirty="0" smtClean="0"/>
              <a:t> </a:t>
            </a:r>
            <a:r>
              <a:rPr lang="es-ES_tradnl" dirty="0" err="1" smtClean="0"/>
              <a:t>title</a:t>
            </a:r>
            <a:endParaRPr lang="es-ES_tradnl" dirty="0" smtClean="0"/>
          </a:p>
        </p:txBody>
      </p:sp>
      <p:sp>
        <p:nvSpPr>
          <p:cNvPr id="1049266"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endParaRPr lang="en-US" dirty="0" smtClean="0"/>
          </a:p>
        </p:txBody>
      </p:sp>
      <p:sp>
        <p:nvSpPr>
          <p:cNvPr id="1049267"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cxnSp>
        <p:nvCxnSpPr>
          <p:cNvPr id="3145781" name="Straight Connector 49"/>
          <p:cNvCxnSpPr/>
          <p:nvPr userDrawn="1"/>
        </p:nvCxnSpPr>
        <p:spPr>
          <a:xfrm>
            <a:off x="3086100" y="1437161"/>
            <a:ext cx="0" cy="2649138"/>
          </a:xfrm>
          <a:prstGeom prst="line">
            <a:avLst/>
          </a:prstGeom>
          <a:ln w="3175" cmpd="sng">
            <a:solidFill>
              <a:schemeClr val="bg1">
                <a:lumMod val="8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145782" name="Straight Connector 51"/>
          <p:cNvCxnSpPr/>
          <p:nvPr userDrawn="1"/>
        </p:nvCxnSpPr>
        <p:spPr>
          <a:xfrm>
            <a:off x="6019800" y="1437161"/>
            <a:ext cx="0" cy="2649138"/>
          </a:xfrm>
          <a:prstGeom prst="line">
            <a:avLst/>
          </a:prstGeom>
          <a:ln w="3175" cmpd="sng">
            <a:solidFill>
              <a:schemeClr val="bg1">
                <a:lumMod val="8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252">
                                            <p:txEl>
                                              <p:pRg st="0" end="0"/>
                                            </p:txEl>
                                          </p:spTgt>
                                        </p:tgtEl>
                                        <p:attrNameLst>
                                          <p:attrName>style.visibility</p:attrName>
                                        </p:attrNameLst>
                                      </p:cBhvr>
                                      <p:to>
                                        <p:strVal val="visible"/>
                                      </p:to>
                                    </p:set>
                                    <p:animEffect transition="in" filter="fade">
                                      <p:cBhvr>
                                        <p:cTn id="7" dur="400"/>
                                        <p:tgtEl>
                                          <p:spTgt spid="1049252">
                                            <p:txEl>
                                              <p:pRg st="0" end="0"/>
                                            </p:txEl>
                                          </p:spTgt>
                                        </p:tgtEl>
                                      </p:cBhvr>
                                    </p:animEffect>
                                    <p:anim calcmode="lin" valueType="num">
                                      <p:cBhvr>
                                        <p:cTn id="8" dur="400" fill="hold"/>
                                        <p:tgtEl>
                                          <p:spTgt spid="1049252">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25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253">
                                            <p:txEl>
                                              <p:pRg st="0" end="0"/>
                                            </p:txEl>
                                          </p:spTgt>
                                        </p:tgtEl>
                                        <p:attrNameLst>
                                          <p:attrName>style.visibility</p:attrName>
                                        </p:attrNameLst>
                                      </p:cBhvr>
                                      <p:to>
                                        <p:strVal val="visible"/>
                                      </p:to>
                                    </p:set>
                                    <p:animEffect transition="in" filter="fade">
                                      <p:cBhvr>
                                        <p:cTn id="12" dur="500"/>
                                        <p:tgtEl>
                                          <p:spTgt spid="1049253">
                                            <p:txEl>
                                              <p:pRg st="0" end="0"/>
                                            </p:txEl>
                                          </p:spTgt>
                                        </p:tgtEl>
                                      </p:cBhvr>
                                    </p:animEffect>
                                    <p:anim calcmode="lin" valueType="num">
                                      <p:cBhvr>
                                        <p:cTn id="13" dur="500" fill="hold"/>
                                        <p:tgtEl>
                                          <p:spTgt spid="104925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253">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1049254">
                                            <p:txEl>
                                              <p:pRg st="0" end="0"/>
                                            </p:txEl>
                                          </p:spTgt>
                                        </p:tgtEl>
                                        <p:attrNameLst>
                                          <p:attrName>style.visibility</p:attrName>
                                        </p:attrNameLst>
                                      </p:cBhvr>
                                      <p:to>
                                        <p:strVal val="visible"/>
                                      </p:to>
                                    </p:set>
                                    <p:anim calcmode="lin" valueType="num">
                                      <p:cBhvr>
                                        <p:cTn id="18" dur="300" fill="hold"/>
                                        <p:tgtEl>
                                          <p:spTgt spid="1049254">
                                            <p:txEl>
                                              <p:pRg st="0" end="0"/>
                                            </p:txEl>
                                          </p:spTgt>
                                        </p:tgtEl>
                                        <p:attrNameLst>
                                          <p:attrName>ppt_w</p:attrName>
                                        </p:attrNameLst>
                                      </p:cBhvr>
                                      <p:tavLst>
                                        <p:tav tm="0">
                                          <p:val>
                                            <p:fltVal val="0.0"/>
                                          </p:val>
                                        </p:tav>
                                        <p:tav tm="100000">
                                          <p:val>
                                            <p:strVal val="#ppt_w"/>
                                          </p:val>
                                        </p:tav>
                                      </p:tavLst>
                                    </p:anim>
                                    <p:anim calcmode="lin" valueType="num">
                                      <p:cBhvr>
                                        <p:cTn id="19" dur="300" fill="hold"/>
                                        <p:tgtEl>
                                          <p:spTgt spid="1049254">
                                            <p:txEl>
                                              <p:pRg st="0" end="0"/>
                                            </p:txEl>
                                          </p:spTgt>
                                        </p:tgtEl>
                                        <p:attrNameLst>
                                          <p:attrName>ppt_h</p:attrName>
                                        </p:attrNameLst>
                                      </p:cBhvr>
                                      <p:tavLst>
                                        <p:tav tm="0">
                                          <p:val>
                                            <p:fltVal val="0.0"/>
                                          </p:val>
                                        </p:tav>
                                        <p:tav tm="100000">
                                          <p:val>
                                            <p:strVal val="#ppt_h"/>
                                          </p:val>
                                        </p:tav>
                                      </p:tavLst>
                                    </p:anim>
                                    <p:animEffect transition="in" filter="fade">
                                      <p:cBhvr>
                                        <p:cTn id="20" dur="300"/>
                                        <p:tgtEl>
                                          <p:spTgt spid="1049254">
                                            <p:txEl>
                                              <p:pRg st="0" end="0"/>
                                            </p:txEl>
                                          </p:spTgt>
                                        </p:tgtEl>
                                      </p:cBhvr>
                                    </p:animEffect>
                                  </p:childTnLst>
                                </p:cTn>
                              </p:par>
                            </p:childTnLst>
                          </p:cTn>
                        </p:par>
                        <p:par>
                          <p:cTn id="21" fill="hold">
                            <p:stCondLst>
                              <p:cond delay="1200"/>
                            </p:stCondLst>
                            <p:childTnLst>
                              <p:par>
                                <p:cTn id="22" presetID="22" presetClass="entr" presetSubtype="1" fill="hold" nodeType="afterEffect">
                                  <p:stCondLst>
                                    <p:cond delay="0"/>
                                  </p:stCondLst>
                                  <p:childTnLst>
                                    <p:set>
                                      <p:cBhvr>
                                        <p:cTn id="23" dur="1" fill="hold">
                                          <p:stCondLst>
                                            <p:cond delay="0"/>
                                          </p:stCondLst>
                                        </p:cTn>
                                        <p:tgtEl>
                                          <p:spTgt spid="3145781"/>
                                        </p:tgtEl>
                                        <p:attrNameLst>
                                          <p:attrName>style.visibility</p:attrName>
                                        </p:attrNameLst>
                                      </p:cBhvr>
                                      <p:to>
                                        <p:strVal val="visible"/>
                                      </p:to>
                                    </p:set>
                                    <p:animEffect transition="in" filter="wipe(up)">
                                      <p:cBhvr>
                                        <p:cTn id="24" dur="500"/>
                                        <p:tgtEl>
                                          <p:spTgt spid="3145781"/>
                                        </p:tgtEl>
                                      </p:cBhvr>
                                    </p:animEffect>
                                  </p:childTnLst>
                                </p:cTn>
                              </p:par>
                              <p:par>
                                <p:cTn id="25" presetID="42" presetClass="entr" presetSubtype="0" fill="hold" grpId="0" nodeType="withEffect">
                                  <p:stCondLst>
                                    <p:cond delay="200"/>
                                  </p:stCondLst>
                                  <p:childTnLst>
                                    <p:set>
                                      <p:cBhvr>
                                        <p:cTn id="26" dur="1" fill="hold">
                                          <p:stCondLst>
                                            <p:cond delay="0"/>
                                          </p:stCondLst>
                                        </p:cTn>
                                        <p:tgtEl>
                                          <p:spTgt spid="1049255">
                                            <p:txEl>
                                              <p:pRg st="0" end="0"/>
                                            </p:txEl>
                                          </p:spTgt>
                                        </p:tgtEl>
                                        <p:attrNameLst>
                                          <p:attrName>style.visibility</p:attrName>
                                        </p:attrNameLst>
                                      </p:cBhvr>
                                      <p:to>
                                        <p:strVal val="visible"/>
                                      </p:to>
                                    </p:set>
                                    <p:animEffect transition="in" filter="fade">
                                      <p:cBhvr>
                                        <p:cTn id="27" dur="500"/>
                                        <p:tgtEl>
                                          <p:spTgt spid="1049255">
                                            <p:txEl>
                                              <p:pRg st="0" end="0"/>
                                            </p:txEl>
                                          </p:spTgt>
                                        </p:tgtEl>
                                      </p:cBhvr>
                                    </p:animEffect>
                                    <p:anim calcmode="lin" valueType="num">
                                      <p:cBhvr>
                                        <p:cTn id="28" dur="500" fill="hold"/>
                                        <p:tgtEl>
                                          <p:spTgt spid="1049255">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1049255">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1049256">
                                            <p:txEl>
                                              <p:pRg st="0" end="0"/>
                                            </p:txEl>
                                          </p:spTgt>
                                        </p:tgtEl>
                                        <p:attrNameLst>
                                          <p:attrName>style.visibility</p:attrName>
                                        </p:attrNameLst>
                                      </p:cBhvr>
                                      <p:to>
                                        <p:strVal val="visible"/>
                                      </p:to>
                                    </p:set>
                                    <p:animEffect transition="in" filter="fade">
                                      <p:cBhvr>
                                        <p:cTn id="32" dur="500"/>
                                        <p:tgtEl>
                                          <p:spTgt spid="1049256">
                                            <p:txEl>
                                              <p:pRg st="0" end="0"/>
                                            </p:txEl>
                                          </p:spTgt>
                                        </p:tgtEl>
                                      </p:cBhvr>
                                    </p:animEffect>
                                  </p:childTnLst>
                                </p:cTn>
                              </p:par>
                              <p:par>
                                <p:cTn id="33" presetID="42" presetClass="entr" presetSubtype="0" fill="hold" grpId="0" nodeType="withEffect">
                                  <p:stCondLst>
                                    <p:cond delay="200"/>
                                  </p:stCondLst>
                                  <p:childTnLst>
                                    <p:set>
                                      <p:cBhvr>
                                        <p:cTn id="34" dur="1" fill="hold">
                                          <p:stCondLst>
                                            <p:cond delay="0"/>
                                          </p:stCondLst>
                                        </p:cTn>
                                        <p:tgtEl>
                                          <p:spTgt spid="1049257">
                                            <p:txEl>
                                              <p:pRg st="0" end="0"/>
                                            </p:txEl>
                                          </p:spTgt>
                                        </p:tgtEl>
                                        <p:attrNameLst>
                                          <p:attrName>style.visibility</p:attrName>
                                        </p:attrNameLst>
                                      </p:cBhvr>
                                      <p:to>
                                        <p:strVal val="visible"/>
                                      </p:to>
                                    </p:set>
                                    <p:animEffect transition="in" filter="fade">
                                      <p:cBhvr>
                                        <p:cTn id="35" dur="400"/>
                                        <p:tgtEl>
                                          <p:spTgt spid="1049257">
                                            <p:txEl>
                                              <p:pRg st="0" end="0"/>
                                            </p:txEl>
                                          </p:spTgt>
                                        </p:tgtEl>
                                      </p:cBhvr>
                                    </p:animEffect>
                                    <p:anim calcmode="lin" valueType="num">
                                      <p:cBhvr>
                                        <p:cTn id="36" dur="400" fill="hold"/>
                                        <p:tgtEl>
                                          <p:spTgt spid="1049257">
                                            <p:txEl>
                                              <p:pRg st="0" end="0"/>
                                            </p:txEl>
                                          </p:spTgt>
                                        </p:tgtEl>
                                        <p:attrNameLst>
                                          <p:attrName>ppt_x</p:attrName>
                                        </p:attrNameLst>
                                      </p:cBhvr>
                                      <p:tavLst>
                                        <p:tav tm="0">
                                          <p:val>
                                            <p:strVal val="#ppt_x"/>
                                          </p:val>
                                        </p:tav>
                                        <p:tav tm="100000">
                                          <p:val>
                                            <p:strVal val="#ppt_x"/>
                                          </p:val>
                                        </p:tav>
                                      </p:tavLst>
                                    </p:anim>
                                    <p:anim calcmode="lin" valueType="num">
                                      <p:cBhvr>
                                        <p:cTn id="37" dur="400" fill="hold"/>
                                        <p:tgtEl>
                                          <p:spTgt spid="1049257">
                                            <p:txEl>
                                              <p:pRg st="0" end="0"/>
                                            </p:txEl>
                                          </p:spTgt>
                                        </p:tgtEl>
                                        <p:attrNameLst>
                                          <p:attrName>ppt_y</p:attrName>
                                        </p:attrNameLst>
                                      </p:cBhvr>
                                      <p:tavLst>
                                        <p:tav tm="0">
                                          <p:val>
                                            <p:strVal val="#ppt_y+.1"/>
                                          </p:val>
                                        </p:tav>
                                        <p:tav tm="100000">
                                          <p:val>
                                            <p:strVal val="#ppt_y"/>
                                          </p:val>
                                        </p:tav>
                                      </p:tavLst>
                                    </p:anim>
                                  </p:childTnLst>
                                </p:cTn>
                              </p:par>
                            </p:childTnLst>
                          </p:cTn>
                        </p:par>
                        <p:par>
                          <p:cTn id="38" fill="hold">
                            <p:stCondLst>
                              <p:cond delay="1700"/>
                            </p:stCondLst>
                            <p:childTnLst>
                              <p:par>
                                <p:cTn id="39" presetID="53" presetClass="entr" presetSubtype="16" fill="hold" grpId="0" nodeType="afterEffect">
                                  <p:stCondLst>
                                    <p:cond delay="0"/>
                                  </p:stCondLst>
                                  <p:childTnLst>
                                    <p:set>
                                      <p:cBhvr>
                                        <p:cTn id="40" dur="1" fill="hold">
                                          <p:stCondLst>
                                            <p:cond delay="0"/>
                                          </p:stCondLst>
                                        </p:cTn>
                                        <p:tgtEl>
                                          <p:spTgt spid="1049258">
                                            <p:txEl>
                                              <p:pRg st="0" end="0"/>
                                            </p:txEl>
                                          </p:spTgt>
                                        </p:tgtEl>
                                        <p:attrNameLst>
                                          <p:attrName>style.visibility</p:attrName>
                                        </p:attrNameLst>
                                      </p:cBhvr>
                                      <p:to>
                                        <p:strVal val="visible"/>
                                      </p:to>
                                    </p:set>
                                    <p:anim calcmode="lin" valueType="num">
                                      <p:cBhvr>
                                        <p:cTn id="41" dur="300" fill="hold"/>
                                        <p:tgtEl>
                                          <p:spTgt spid="1049258">
                                            <p:txEl>
                                              <p:pRg st="0" end="0"/>
                                            </p:txEl>
                                          </p:spTgt>
                                        </p:tgtEl>
                                        <p:attrNameLst>
                                          <p:attrName>ppt_w</p:attrName>
                                        </p:attrNameLst>
                                      </p:cBhvr>
                                      <p:tavLst>
                                        <p:tav tm="0">
                                          <p:val>
                                            <p:fltVal val="0.0"/>
                                          </p:val>
                                        </p:tav>
                                        <p:tav tm="100000">
                                          <p:val>
                                            <p:strVal val="#ppt_w"/>
                                          </p:val>
                                        </p:tav>
                                      </p:tavLst>
                                    </p:anim>
                                    <p:anim calcmode="lin" valueType="num">
                                      <p:cBhvr>
                                        <p:cTn id="42" dur="300" fill="hold"/>
                                        <p:tgtEl>
                                          <p:spTgt spid="1049258">
                                            <p:txEl>
                                              <p:pRg st="0" end="0"/>
                                            </p:txEl>
                                          </p:spTgt>
                                        </p:tgtEl>
                                        <p:attrNameLst>
                                          <p:attrName>ppt_h</p:attrName>
                                        </p:attrNameLst>
                                      </p:cBhvr>
                                      <p:tavLst>
                                        <p:tav tm="0">
                                          <p:val>
                                            <p:fltVal val="0.0"/>
                                          </p:val>
                                        </p:tav>
                                        <p:tav tm="100000">
                                          <p:val>
                                            <p:strVal val="#ppt_h"/>
                                          </p:val>
                                        </p:tav>
                                      </p:tavLst>
                                    </p:anim>
                                    <p:animEffect transition="in" filter="fade">
                                      <p:cBhvr>
                                        <p:cTn id="43" dur="300"/>
                                        <p:tgtEl>
                                          <p:spTgt spid="1049258">
                                            <p:txEl>
                                              <p:pRg st="0" end="0"/>
                                            </p:txEl>
                                          </p:spTgt>
                                        </p:tgtEl>
                                      </p:cBhvr>
                                    </p:animEffect>
                                  </p:childTnLst>
                                </p:cTn>
                              </p:par>
                            </p:childTnLst>
                          </p:cTn>
                        </p:par>
                        <p:par>
                          <p:cTn id="44" fill="hold">
                            <p:stCondLst>
                              <p:cond delay="2200"/>
                            </p:stCondLst>
                            <p:childTnLst>
                              <p:par>
                                <p:cTn id="45" presetID="22" presetClass="entr" presetSubtype="1" fill="hold" nodeType="afterEffect">
                                  <p:stCondLst>
                                    <p:cond delay="0"/>
                                  </p:stCondLst>
                                  <p:childTnLst>
                                    <p:set>
                                      <p:cBhvr>
                                        <p:cTn id="46" dur="1" fill="hold">
                                          <p:stCondLst>
                                            <p:cond delay="0"/>
                                          </p:stCondLst>
                                        </p:cTn>
                                        <p:tgtEl>
                                          <p:spTgt spid="3145782"/>
                                        </p:tgtEl>
                                        <p:attrNameLst>
                                          <p:attrName>style.visibility</p:attrName>
                                        </p:attrNameLst>
                                      </p:cBhvr>
                                      <p:to>
                                        <p:strVal val="visible"/>
                                      </p:to>
                                    </p:set>
                                    <p:animEffect transition="in" filter="wipe(up)">
                                      <p:cBhvr>
                                        <p:cTn id="47" dur="500"/>
                                        <p:tgtEl>
                                          <p:spTgt spid="3145782"/>
                                        </p:tgtEl>
                                      </p:cBhvr>
                                    </p:animEffect>
                                  </p:childTnLst>
                                </p:cTn>
                              </p:par>
                              <p:par>
                                <p:cTn id="48" presetID="42" presetClass="entr" presetSubtype="0" fill="hold" grpId="0" nodeType="withEffect">
                                  <p:stCondLst>
                                    <p:cond delay="200"/>
                                  </p:stCondLst>
                                  <p:childTnLst>
                                    <p:set>
                                      <p:cBhvr>
                                        <p:cTn id="49" dur="1" fill="hold">
                                          <p:stCondLst>
                                            <p:cond delay="0"/>
                                          </p:stCondLst>
                                        </p:cTn>
                                        <p:tgtEl>
                                          <p:spTgt spid="1049259">
                                            <p:txEl>
                                              <p:pRg st="0" end="0"/>
                                            </p:txEl>
                                          </p:spTgt>
                                        </p:tgtEl>
                                        <p:attrNameLst>
                                          <p:attrName>style.visibility</p:attrName>
                                        </p:attrNameLst>
                                      </p:cBhvr>
                                      <p:to>
                                        <p:strVal val="visible"/>
                                      </p:to>
                                    </p:set>
                                    <p:animEffect transition="in" filter="fade">
                                      <p:cBhvr>
                                        <p:cTn id="50" dur="500"/>
                                        <p:tgtEl>
                                          <p:spTgt spid="1049259">
                                            <p:txEl>
                                              <p:pRg st="0" end="0"/>
                                            </p:txEl>
                                          </p:spTgt>
                                        </p:tgtEl>
                                      </p:cBhvr>
                                    </p:animEffect>
                                    <p:anim calcmode="lin" valueType="num">
                                      <p:cBhvr>
                                        <p:cTn id="51" dur="500" fill="hold"/>
                                        <p:tgtEl>
                                          <p:spTgt spid="1049259">
                                            <p:txEl>
                                              <p:pRg st="0" end="0"/>
                                            </p:txEl>
                                          </p:spTgt>
                                        </p:tgtEl>
                                        <p:attrNameLst>
                                          <p:attrName>ppt_x</p:attrName>
                                        </p:attrNameLst>
                                      </p:cBhvr>
                                      <p:tavLst>
                                        <p:tav tm="0">
                                          <p:val>
                                            <p:strVal val="#ppt_x"/>
                                          </p:val>
                                        </p:tav>
                                        <p:tav tm="100000">
                                          <p:val>
                                            <p:strVal val="#ppt_x"/>
                                          </p:val>
                                        </p:tav>
                                      </p:tavLst>
                                    </p:anim>
                                    <p:anim calcmode="lin" valueType="num">
                                      <p:cBhvr>
                                        <p:cTn id="52" dur="500" fill="hold"/>
                                        <p:tgtEl>
                                          <p:spTgt spid="1049259">
                                            <p:txEl>
                                              <p:pRg st="0" end="0"/>
                                            </p:txEl>
                                          </p:spTgt>
                                        </p:tgtEl>
                                        <p:attrNameLst>
                                          <p:attrName>ppt_y</p:attrName>
                                        </p:attrNameLst>
                                      </p:cBhvr>
                                      <p:tavLst>
                                        <p:tav tm="0">
                                          <p:val>
                                            <p:strVal val="#ppt_y+.1"/>
                                          </p:val>
                                        </p:tav>
                                        <p:tav tm="100000">
                                          <p:val>
                                            <p:strVal val="#ppt_y"/>
                                          </p:val>
                                        </p:tav>
                                      </p:tavLst>
                                    </p:anim>
                                  </p:childTnLst>
                                </p:cTn>
                              </p:par>
                              <p:par>
                                <p:cTn id="53" presetID="10" presetClass="entr" presetSubtype="0" fill="hold" grpId="0" nodeType="withEffect">
                                  <p:stCondLst>
                                    <p:cond delay="800"/>
                                  </p:stCondLst>
                                  <p:childTnLst>
                                    <p:set>
                                      <p:cBhvr>
                                        <p:cTn id="54" dur="1" fill="hold">
                                          <p:stCondLst>
                                            <p:cond delay="0"/>
                                          </p:stCondLst>
                                        </p:cTn>
                                        <p:tgtEl>
                                          <p:spTgt spid="1049260">
                                            <p:txEl>
                                              <p:pRg st="0" end="0"/>
                                            </p:txEl>
                                          </p:spTgt>
                                        </p:tgtEl>
                                        <p:attrNameLst>
                                          <p:attrName>style.visibility</p:attrName>
                                        </p:attrNameLst>
                                      </p:cBhvr>
                                      <p:to>
                                        <p:strVal val="visible"/>
                                      </p:to>
                                    </p:set>
                                    <p:animEffect transition="in" filter="fade">
                                      <p:cBhvr>
                                        <p:cTn id="55" dur="500"/>
                                        <p:tgtEl>
                                          <p:spTgt spid="1049260">
                                            <p:txEl>
                                              <p:pRg st="0" end="0"/>
                                            </p:txEl>
                                          </p:spTgt>
                                        </p:tgtEl>
                                      </p:cBhvr>
                                    </p:animEffect>
                                  </p:childTnLst>
                                </p:cTn>
                              </p:par>
                              <p:par>
                                <p:cTn id="56" presetID="42" presetClass="entr" presetSubtype="0" fill="hold" grpId="0" nodeType="withEffect">
                                  <p:stCondLst>
                                    <p:cond delay="200"/>
                                  </p:stCondLst>
                                  <p:childTnLst>
                                    <p:set>
                                      <p:cBhvr>
                                        <p:cTn id="57" dur="1" fill="hold">
                                          <p:stCondLst>
                                            <p:cond delay="0"/>
                                          </p:stCondLst>
                                        </p:cTn>
                                        <p:tgtEl>
                                          <p:spTgt spid="1049261">
                                            <p:txEl>
                                              <p:pRg st="0" end="0"/>
                                            </p:txEl>
                                          </p:spTgt>
                                        </p:tgtEl>
                                        <p:attrNameLst>
                                          <p:attrName>style.visibility</p:attrName>
                                        </p:attrNameLst>
                                      </p:cBhvr>
                                      <p:to>
                                        <p:strVal val="visible"/>
                                      </p:to>
                                    </p:set>
                                    <p:animEffect transition="in" filter="fade">
                                      <p:cBhvr>
                                        <p:cTn id="58" dur="400"/>
                                        <p:tgtEl>
                                          <p:spTgt spid="1049261">
                                            <p:txEl>
                                              <p:pRg st="0" end="0"/>
                                            </p:txEl>
                                          </p:spTgt>
                                        </p:tgtEl>
                                      </p:cBhvr>
                                    </p:animEffect>
                                    <p:anim calcmode="lin" valueType="num">
                                      <p:cBhvr>
                                        <p:cTn id="59" dur="400" fill="hold"/>
                                        <p:tgtEl>
                                          <p:spTgt spid="1049261">
                                            <p:txEl>
                                              <p:pRg st="0" end="0"/>
                                            </p:txEl>
                                          </p:spTgt>
                                        </p:tgtEl>
                                        <p:attrNameLst>
                                          <p:attrName>ppt_x</p:attrName>
                                        </p:attrNameLst>
                                      </p:cBhvr>
                                      <p:tavLst>
                                        <p:tav tm="0">
                                          <p:val>
                                            <p:strVal val="#ppt_x"/>
                                          </p:val>
                                        </p:tav>
                                        <p:tav tm="100000">
                                          <p:val>
                                            <p:strVal val="#ppt_x"/>
                                          </p:val>
                                        </p:tav>
                                      </p:tavLst>
                                    </p:anim>
                                    <p:anim calcmode="lin" valueType="num">
                                      <p:cBhvr>
                                        <p:cTn id="60" dur="400" fill="hold"/>
                                        <p:tgtEl>
                                          <p:spTgt spid="1049261">
                                            <p:txEl>
                                              <p:pRg st="0" end="0"/>
                                            </p:txEl>
                                          </p:spTgt>
                                        </p:tgtEl>
                                        <p:attrNameLst>
                                          <p:attrName>ppt_y</p:attrName>
                                        </p:attrNameLst>
                                      </p:cBhvr>
                                      <p:tavLst>
                                        <p:tav tm="0">
                                          <p:val>
                                            <p:strVal val="#ppt_y+.1"/>
                                          </p:val>
                                        </p:tav>
                                        <p:tav tm="100000">
                                          <p:val>
                                            <p:strVal val="#ppt_y"/>
                                          </p:val>
                                        </p:tav>
                                      </p:tavLst>
                                    </p:anim>
                                  </p:childTnLst>
                                </p:cTn>
                              </p:par>
                            </p:childTnLst>
                          </p:cTn>
                        </p:par>
                        <p:par>
                          <p:cTn id="61" fill="hold">
                            <p:stCondLst>
                              <p:cond delay="2700"/>
                            </p:stCondLst>
                            <p:childTnLst>
                              <p:par>
                                <p:cTn id="62" presetID="53" presetClass="entr" presetSubtype="16" fill="hold" grpId="0" nodeType="afterEffect">
                                  <p:stCondLst>
                                    <p:cond delay="0"/>
                                  </p:stCondLst>
                                  <p:childTnLst>
                                    <p:set>
                                      <p:cBhvr>
                                        <p:cTn id="63" dur="1" fill="hold">
                                          <p:stCondLst>
                                            <p:cond delay="0"/>
                                          </p:stCondLst>
                                        </p:cTn>
                                        <p:tgtEl>
                                          <p:spTgt spid="1049262">
                                            <p:txEl>
                                              <p:pRg st="0" end="0"/>
                                            </p:txEl>
                                          </p:spTgt>
                                        </p:tgtEl>
                                        <p:attrNameLst>
                                          <p:attrName>style.visibility</p:attrName>
                                        </p:attrNameLst>
                                      </p:cBhvr>
                                      <p:to>
                                        <p:strVal val="visible"/>
                                      </p:to>
                                    </p:set>
                                    <p:anim calcmode="lin" valueType="num">
                                      <p:cBhvr>
                                        <p:cTn id="64" dur="300" fill="hold"/>
                                        <p:tgtEl>
                                          <p:spTgt spid="1049262">
                                            <p:txEl>
                                              <p:pRg st="0" end="0"/>
                                            </p:txEl>
                                          </p:spTgt>
                                        </p:tgtEl>
                                        <p:attrNameLst>
                                          <p:attrName>ppt_w</p:attrName>
                                        </p:attrNameLst>
                                      </p:cBhvr>
                                      <p:tavLst>
                                        <p:tav tm="0">
                                          <p:val>
                                            <p:fltVal val="0.0"/>
                                          </p:val>
                                        </p:tav>
                                        <p:tav tm="100000">
                                          <p:val>
                                            <p:strVal val="#ppt_w"/>
                                          </p:val>
                                        </p:tav>
                                      </p:tavLst>
                                    </p:anim>
                                    <p:anim calcmode="lin" valueType="num">
                                      <p:cBhvr>
                                        <p:cTn id="65" dur="300" fill="hold"/>
                                        <p:tgtEl>
                                          <p:spTgt spid="1049262">
                                            <p:txEl>
                                              <p:pRg st="0" end="0"/>
                                            </p:txEl>
                                          </p:spTgt>
                                        </p:tgtEl>
                                        <p:attrNameLst>
                                          <p:attrName>ppt_h</p:attrName>
                                        </p:attrNameLst>
                                      </p:cBhvr>
                                      <p:tavLst>
                                        <p:tav tm="0">
                                          <p:val>
                                            <p:fltVal val="0.0"/>
                                          </p:val>
                                        </p:tav>
                                        <p:tav tm="100000">
                                          <p:val>
                                            <p:strVal val="#ppt_h"/>
                                          </p:val>
                                        </p:tav>
                                      </p:tavLst>
                                    </p:anim>
                                    <p:animEffect transition="in" filter="fade">
                                      <p:cBhvr>
                                        <p:cTn id="66" dur="300"/>
                                        <p:tgtEl>
                                          <p:spTgt spid="1049262">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1049263">
                                            <p:txEl>
                                              <p:pRg st="0" end="0"/>
                                            </p:txEl>
                                          </p:spTgt>
                                        </p:tgtEl>
                                        <p:attrNameLst>
                                          <p:attrName>style.visibility</p:attrName>
                                        </p:attrNameLst>
                                      </p:cBhvr>
                                      <p:to>
                                        <p:strVal val="visible"/>
                                      </p:to>
                                    </p:set>
                                    <p:animEffect transition="in" filter="fade">
                                      <p:cBhvr>
                                        <p:cTn id="69" dur="500"/>
                                        <p:tgtEl>
                                          <p:spTgt spid="1049263">
                                            <p:txEl>
                                              <p:pRg st="0" end="0"/>
                                            </p:txEl>
                                          </p:spTgt>
                                        </p:tgtEl>
                                      </p:cBhvr>
                                    </p:animEffect>
                                    <p:anim calcmode="lin" valueType="num">
                                      <p:cBhvr>
                                        <p:cTn id="70" dur="500" fill="hold"/>
                                        <p:tgtEl>
                                          <p:spTgt spid="1049263">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1049263">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1049264">
                                            <p:txEl>
                                              <p:pRg st="0" end="0"/>
                                            </p:txEl>
                                          </p:spTgt>
                                        </p:tgtEl>
                                        <p:attrNameLst>
                                          <p:attrName>style.visibility</p:attrName>
                                        </p:attrNameLst>
                                      </p:cBhvr>
                                      <p:to>
                                        <p:strVal val="visible"/>
                                      </p:to>
                                    </p:set>
                                    <p:animEffect transition="in" filter="fade">
                                      <p:cBhvr>
                                        <p:cTn id="74" dur="500"/>
                                        <p:tgtEl>
                                          <p:spTgt spid="1049264">
                                            <p:txEl>
                                              <p:pRg st="0" end="0"/>
                                            </p:txEl>
                                          </p:spTgt>
                                        </p:tgtEl>
                                      </p:cBhvr>
                                    </p:animEffect>
                                  </p:childTnLst>
                                </p:cTn>
                              </p:par>
                              <p:par>
                                <p:cTn id="75" presetID="42" presetClass="entr" presetSubtype="0" fill="hold" grpId="0" nodeType="withEffect">
                                  <p:stCondLst>
                                    <p:cond delay="200"/>
                                  </p:stCondLst>
                                  <p:childTnLst>
                                    <p:set>
                                      <p:cBhvr>
                                        <p:cTn id="76" dur="1" fill="hold">
                                          <p:stCondLst>
                                            <p:cond delay="0"/>
                                          </p:stCondLst>
                                        </p:cTn>
                                        <p:tgtEl>
                                          <p:spTgt spid="1049265">
                                            <p:txEl>
                                              <p:pRg st="0" end="0"/>
                                            </p:txEl>
                                          </p:spTgt>
                                        </p:tgtEl>
                                        <p:attrNameLst>
                                          <p:attrName>style.visibility</p:attrName>
                                        </p:attrNameLst>
                                      </p:cBhvr>
                                      <p:to>
                                        <p:strVal val="visible"/>
                                      </p:to>
                                    </p:set>
                                    <p:animEffect transition="in" filter="fade">
                                      <p:cBhvr>
                                        <p:cTn id="77" dur="400"/>
                                        <p:tgtEl>
                                          <p:spTgt spid="1049265">
                                            <p:txEl>
                                              <p:pRg st="0" end="0"/>
                                            </p:txEl>
                                          </p:spTgt>
                                        </p:tgtEl>
                                      </p:cBhvr>
                                    </p:animEffect>
                                    <p:anim calcmode="lin" valueType="num">
                                      <p:cBhvr>
                                        <p:cTn id="78" dur="400" fill="hold"/>
                                        <p:tgtEl>
                                          <p:spTgt spid="1049265">
                                            <p:txEl>
                                              <p:pRg st="0" end="0"/>
                                            </p:txEl>
                                          </p:spTgt>
                                        </p:tgtEl>
                                        <p:attrNameLst>
                                          <p:attrName>ppt_x</p:attrName>
                                        </p:attrNameLst>
                                      </p:cBhvr>
                                      <p:tavLst>
                                        <p:tav tm="0">
                                          <p:val>
                                            <p:strVal val="#ppt_x"/>
                                          </p:val>
                                        </p:tav>
                                        <p:tav tm="100000">
                                          <p:val>
                                            <p:strVal val="#ppt_x"/>
                                          </p:val>
                                        </p:tav>
                                      </p:tavLst>
                                    </p:anim>
                                    <p:anim calcmode="lin" valueType="num">
                                      <p:cBhvr>
                                        <p:cTn id="79" dur="400" fill="hold"/>
                                        <p:tgtEl>
                                          <p:spTgt spid="1049265">
                                            <p:txEl>
                                              <p:pRg st="0" end="0"/>
                                            </p:txEl>
                                          </p:spTgt>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800"/>
                                  </p:stCondLst>
                                  <p:childTnLst>
                                    <p:set>
                                      <p:cBhvr>
                                        <p:cTn id="81" dur="1" fill="hold">
                                          <p:stCondLst>
                                            <p:cond delay="0"/>
                                          </p:stCondLst>
                                        </p:cTn>
                                        <p:tgtEl>
                                          <p:spTgt spid="1049266">
                                            <p:txEl>
                                              <p:pRg st="0" end="0"/>
                                            </p:txEl>
                                          </p:spTgt>
                                        </p:tgtEl>
                                        <p:attrNameLst>
                                          <p:attrName>style.visibility</p:attrName>
                                        </p:attrNameLst>
                                      </p:cBhvr>
                                      <p:to>
                                        <p:strVal val="visible"/>
                                      </p:to>
                                    </p:set>
                                    <p:animEffect transition="in" filter="fade">
                                      <p:cBhvr>
                                        <p:cTn id="82" dur="500"/>
                                        <p:tgtEl>
                                          <p:spTgt spid="1049266">
                                            <p:txEl>
                                              <p:pRg st="0" end="0"/>
                                            </p:txEl>
                                          </p:spTgt>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1049267">
                                            <p:txEl>
                                              <p:pRg st="0" end="0"/>
                                            </p:txEl>
                                          </p:spTgt>
                                        </p:tgtEl>
                                        <p:attrNameLst>
                                          <p:attrName>style.visibility</p:attrName>
                                        </p:attrNameLst>
                                      </p:cBhvr>
                                      <p:to>
                                        <p:strVal val="visible"/>
                                      </p:to>
                                    </p:set>
                                    <p:animEffect transition="in" filter="fade">
                                      <p:cBhvr>
                                        <p:cTn id="85" dur="400"/>
                                        <p:tgtEl>
                                          <p:spTgt spid="1049267">
                                            <p:txEl>
                                              <p:pRg st="0" end="0"/>
                                            </p:txEl>
                                          </p:spTgt>
                                        </p:tgtEl>
                                      </p:cBhvr>
                                    </p:animEffect>
                                    <p:anim calcmode="lin" valueType="num">
                                      <p:cBhvr>
                                        <p:cTn id="86" dur="400" fill="hold"/>
                                        <p:tgtEl>
                                          <p:spTgt spid="1049267">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104926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252" grpId="0" build="p">
        <p:tmplLst>
          <p:tmpl lvl="1">
            <p:tnLst>
              <p:par>
                <p:cTn presetID="42" presetClass="entr" presetSubtype="0" fill="hold" nodeType="withEffect">
                  <p:stCondLst>
                    <p:cond delay="200"/>
                  </p:stCondLst>
                  <p:childTnLst>
                    <p:set>
                      <p:cBhvr>
                        <p:cTn dur="1" fill="hold">
                          <p:stCondLst>
                            <p:cond delay="0"/>
                          </p:stCondLst>
                        </p:cTn>
                        <p:tgtEl>
                          <p:spTgt spid="1049252"/>
                        </p:tgtEl>
                        <p:attrNameLst>
                          <p:attrName>style.visibility</p:attrName>
                        </p:attrNameLst>
                      </p:cBhvr>
                      <p:to>
                        <p:strVal val="visible"/>
                      </p:to>
                    </p:set>
                    <p:animEffect transition="in" filter="fade">
                      <p:cBhvr>
                        <p:cTn dur="400"/>
                        <p:tgtEl>
                          <p:spTgt spid="1049252"/>
                        </p:tgtEl>
                      </p:cBhvr>
                    </p:animEffect>
                    <p:anim calcmode="lin" valueType="num">
                      <p:cBhvr>
                        <p:cTn dur="400" fill="hold"/>
                        <p:tgtEl>
                          <p:spTgt spid="1049252"/>
                        </p:tgtEl>
                        <p:attrNameLst>
                          <p:attrName>ppt_x</p:attrName>
                        </p:attrNameLst>
                      </p:cBhvr>
                      <p:tavLst>
                        <p:tav tm="0">
                          <p:val>
                            <p:strVal val="#ppt_x"/>
                          </p:val>
                        </p:tav>
                        <p:tav tm="100000">
                          <p:val>
                            <p:strVal val="#ppt_x"/>
                          </p:val>
                        </p:tav>
                      </p:tavLst>
                    </p:anim>
                    <p:anim calcmode="lin" valueType="num">
                      <p:cBhvr>
                        <p:cTn dur="400" fill="hold"/>
                        <p:tgtEl>
                          <p:spTgt spid="1049252"/>
                        </p:tgtEl>
                        <p:attrNameLst>
                          <p:attrName>ppt_y</p:attrName>
                        </p:attrNameLst>
                      </p:cBhvr>
                      <p:tavLst>
                        <p:tav tm="0">
                          <p:val>
                            <p:strVal val="#ppt_y+.1"/>
                          </p:val>
                        </p:tav>
                        <p:tav tm="100000">
                          <p:val>
                            <p:strVal val="#ppt_y"/>
                          </p:val>
                        </p:tav>
                      </p:tavLst>
                    </p:anim>
                  </p:childTnLst>
                </p:cTn>
              </p:par>
            </p:tnLst>
          </p:tmpl>
        </p:tmplLst>
      </p:bldP>
      <p:bldP spid="1049253" grpId="0" build="p">
        <p:tmplLst>
          <p:tmpl lvl="1">
            <p:tnLst>
              <p:par>
                <p:cTn presetID="42" presetClass="entr" presetSubtype="0" fill="hold" nodeType="withEffect">
                  <p:stCondLst>
                    <p:cond delay="200"/>
                  </p:stCondLst>
                  <p:childTnLst>
                    <p:set>
                      <p:cBhvr>
                        <p:cTn dur="1" fill="hold">
                          <p:stCondLst>
                            <p:cond delay="0"/>
                          </p:stCondLst>
                        </p:cTn>
                        <p:tgtEl>
                          <p:spTgt spid="1049253"/>
                        </p:tgtEl>
                        <p:attrNameLst>
                          <p:attrName>style.visibility</p:attrName>
                        </p:attrNameLst>
                      </p:cBhvr>
                      <p:to>
                        <p:strVal val="visible"/>
                      </p:to>
                    </p:set>
                    <p:animEffect transition="in" filter="fade">
                      <p:cBhvr>
                        <p:cTn dur="500"/>
                        <p:tgtEl>
                          <p:spTgt spid="1049253"/>
                        </p:tgtEl>
                      </p:cBhvr>
                    </p:animEffect>
                    <p:anim calcmode="lin" valueType="num">
                      <p:cBhvr>
                        <p:cTn dur="500" fill="hold"/>
                        <p:tgtEl>
                          <p:spTgt spid="1049253"/>
                        </p:tgtEl>
                        <p:attrNameLst>
                          <p:attrName>ppt_x</p:attrName>
                        </p:attrNameLst>
                      </p:cBhvr>
                      <p:tavLst>
                        <p:tav tm="0">
                          <p:val>
                            <p:strVal val="#ppt_x"/>
                          </p:val>
                        </p:tav>
                        <p:tav tm="100000">
                          <p:val>
                            <p:strVal val="#ppt_x"/>
                          </p:val>
                        </p:tav>
                      </p:tavLst>
                    </p:anim>
                    <p:anim calcmode="lin" valueType="num">
                      <p:cBhvr>
                        <p:cTn dur="500" fill="hold"/>
                        <p:tgtEl>
                          <p:spTgt spid="1049253"/>
                        </p:tgtEl>
                        <p:attrNameLst>
                          <p:attrName>ppt_y</p:attrName>
                        </p:attrNameLst>
                      </p:cBhvr>
                      <p:tavLst>
                        <p:tav tm="0">
                          <p:val>
                            <p:strVal val="#ppt_y+.1"/>
                          </p:val>
                        </p:tav>
                        <p:tav tm="100000">
                          <p:val>
                            <p:strVal val="#ppt_y"/>
                          </p:val>
                        </p:tav>
                      </p:tavLst>
                    </p:anim>
                  </p:childTnLst>
                </p:cTn>
              </p:par>
            </p:tnLst>
          </p:tmpl>
        </p:tmplLst>
      </p:bldP>
      <p:bldP spid="1049254" grpId="0" build="p">
        <p:tmplLst>
          <p:tmpl lvl="1">
            <p:tnLst>
              <p:par>
                <p:cTn presetID="53" presetClass="entr" presetSubtype="16" fill="hold" nodeType="afterEffect">
                  <p:stCondLst>
                    <p:cond delay="0"/>
                  </p:stCondLst>
                  <p:childTnLst>
                    <p:set>
                      <p:cBhvr>
                        <p:cTn dur="1" fill="hold">
                          <p:stCondLst>
                            <p:cond delay="0"/>
                          </p:stCondLst>
                        </p:cTn>
                        <p:tgtEl>
                          <p:spTgt spid="1049254"/>
                        </p:tgtEl>
                        <p:attrNameLst>
                          <p:attrName>style.visibility</p:attrName>
                        </p:attrNameLst>
                      </p:cBhvr>
                      <p:to>
                        <p:strVal val="visible"/>
                      </p:to>
                    </p:set>
                    <p:anim calcmode="lin" valueType="num">
                      <p:cBhvr>
                        <p:cTn dur="300" fill="hold"/>
                        <p:tgtEl>
                          <p:spTgt spid="1049254"/>
                        </p:tgtEl>
                        <p:attrNameLst>
                          <p:attrName>ppt_w</p:attrName>
                        </p:attrNameLst>
                      </p:cBhvr>
                      <p:tavLst>
                        <p:tav tm="0">
                          <p:val>
                            <p:fltVal val="0.0"/>
                          </p:val>
                        </p:tav>
                        <p:tav tm="100000">
                          <p:val>
                            <p:strVal val="#ppt_w"/>
                          </p:val>
                        </p:tav>
                      </p:tavLst>
                    </p:anim>
                    <p:anim calcmode="lin" valueType="num">
                      <p:cBhvr>
                        <p:cTn dur="300" fill="hold"/>
                        <p:tgtEl>
                          <p:spTgt spid="1049254"/>
                        </p:tgtEl>
                        <p:attrNameLst>
                          <p:attrName>ppt_h</p:attrName>
                        </p:attrNameLst>
                      </p:cBhvr>
                      <p:tavLst>
                        <p:tav tm="0">
                          <p:val>
                            <p:fltVal val="0.0"/>
                          </p:val>
                        </p:tav>
                        <p:tav tm="100000">
                          <p:val>
                            <p:strVal val="#ppt_h"/>
                          </p:val>
                        </p:tav>
                      </p:tavLst>
                    </p:anim>
                    <p:animEffect transition="in" filter="fade">
                      <p:cBhvr>
                        <p:cTn dur="300"/>
                        <p:tgtEl>
                          <p:spTgt spid="1049254"/>
                        </p:tgtEl>
                      </p:cBhvr>
                    </p:animEffect>
                  </p:childTnLst>
                </p:cTn>
              </p:par>
            </p:tnLst>
          </p:tmpl>
        </p:tmplLst>
      </p:bldP>
      <p:bldP spid="1049255" grpId="0" build="p">
        <p:tmplLst>
          <p:tmpl lvl="1">
            <p:tnLst>
              <p:par>
                <p:cTn presetID="42" presetClass="entr" presetSubtype="0" fill="hold" nodeType="withEffect">
                  <p:stCondLst>
                    <p:cond delay="200"/>
                  </p:stCondLst>
                  <p:childTnLst>
                    <p:set>
                      <p:cBhvr>
                        <p:cTn dur="1" fill="hold">
                          <p:stCondLst>
                            <p:cond delay="0"/>
                          </p:stCondLst>
                        </p:cTn>
                        <p:tgtEl>
                          <p:spTgt spid="1049255"/>
                        </p:tgtEl>
                        <p:attrNameLst>
                          <p:attrName>style.visibility</p:attrName>
                        </p:attrNameLst>
                      </p:cBhvr>
                      <p:to>
                        <p:strVal val="visible"/>
                      </p:to>
                    </p:set>
                    <p:animEffect transition="in" filter="fade">
                      <p:cBhvr>
                        <p:cTn dur="500"/>
                        <p:tgtEl>
                          <p:spTgt spid="1049255"/>
                        </p:tgtEl>
                      </p:cBhvr>
                    </p:animEffect>
                    <p:anim calcmode="lin" valueType="num">
                      <p:cBhvr>
                        <p:cTn dur="500" fill="hold"/>
                        <p:tgtEl>
                          <p:spTgt spid="1049255"/>
                        </p:tgtEl>
                        <p:attrNameLst>
                          <p:attrName>ppt_x</p:attrName>
                        </p:attrNameLst>
                      </p:cBhvr>
                      <p:tavLst>
                        <p:tav tm="0">
                          <p:val>
                            <p:strVal val="#ppt_x"/>
                          </p:val>
                        </p:tav>
                        <p:tav tm="100000">
                          <p:val>
                            <p:strVal val="#ppt_x"/>
                          </p:val>
                        </p:tav>
                      </p:tavLst>
                    </p:anim>
                    <p:anim calcmode="lin" valueType="num">
                      <p:cBhvr>
                        <p:cTn dur="500" fill="hold"/>
                        <p:tgtEl>
                          <p:spTgt spid="1049255"/>
                        </p:tgtEl>
                        <p:attrNameLst>
                          <p:attrName>ppt_y</p:attrName>
                        </p:attrNameLst>
                      </p:cBhvr>
                      <p:tavLst>
                        <p:tav tm="0">
                          <p:val>
                            <p:strVal val="#ppt_y+.1"/>
                          </p:val>
                        </p:tav>
                        <p:tav tm="100000">
                          <p:val>
                            <p:strVal val="#ppt_y"/>
                          </p:val>
                        </p:tav>
                      </p:tavLst>
                    </p:anim>
                  </p:childTnLst>
                </p:cTn>
              </p:par>
            </p:tnLst>
          </p:tmpl>
        </p:tmplLst>
      </p:bldP>
      <p:bldP spid="1049256" grpId="0" build="p">
        <p:tmplLst>
          <p:tmpl lvl="1">
            <p:tnLst>
              <p:par>
                <p:cTn presetID="10" presetClass="entr" presetSubtype="0" fill="hold" nodeType="withEffect">
                  <p:stCondLst>
                    <p:cond delay="800"/>
                  </p:stCondLst>
                  <p:childTnLst>
                    <p:set>
                      <p:cBhvr>
                        <p:cTn dur="1" fill="hold">
                          <p:stCondLst>
                            <p:cond delay="0"/>
                          </p:stCondLst>
                        </p:cTn>
                        <p:tgtEl>
                          <p:spTgt spid="1049256"/>
                        </p:tgtEl>
                        <p:attrNameLst>
                          <p:attrName>style.visibility</p:attrName>
                        </p:attrNameLst>
                      </p:cBhvr>
                      <p:to>
                        <p:strVal val="visible"/>
                      </p:to>
                    </p:set>
                    <p:animEffect transition="in" filter="fade">
                      <p:cBhvr>
                        <p:cTn dur="500"/>
                        <p:tgtEl>
                          <p:spTgt spid="1049256"/>
                        </p:tgtEl>
                      </p:cBhvr>
                    </p:animEffect>
                  </p:childTnLst>
                </p:cTn>
              </p:par>
            </p:tnLst>
          </p:tmpl>
        </p:tmplLst>
      </p:bldP>
      <p:bldP spid="1049257" grpId="0" build="p">
        <p:tmplLst>
          <p:tmpl lvl="1">
            <p:tnLst>
              <p:par>
                <p:cTn presetID="42" presetClass="entr" presetSubtype="0" fill="hold" nodeType="withEffect">
                  <p:stCondLst>
                    <p:cond delay="200"/>
                  </p:stCondLst>
                  <p:childTnLst>
                    <p:set>
                      <p:cBhvr>
                        <p:cTn dur="1" fill="hold">
                          <p:stCondLst>
                            <p:cond delay="0"/>
                          </p:stCondLst>
                        </p:cTn>
                        <p:tgtEl>
                          <p:spTgt spid="1049257"/>
                        </p:tgtEl>
                        <p:attrNameLst>
                          <p:attrName>style.visibility</p:attrName>
                        </p:attrNameLst>
                      </p:cBhvr>
                      <p:to>
                        <p:strVal val="visible"/>
                      </p:to>
                    </p:set>
                    <p:animEffect transition="in" filter="fade">
                      <p:cBhvr>
                        <p:cTn dur="400"/>
                        <p:tgtEl>
                          <p:spTgt spid="1049257"/>
                        </p:tgtEl>
                      </p:cBhvr>
                    </p:animEffect>
                    <p:anim calcmode="lin" valueType="num">
                      <p:cBhvr>
                        <p:cTn dur="400" fill="hold"/>
                        <p:tgtEl>
                          <p:spTgt spid="1049257"/>
                        </p:tgtEl>
                        <p:attrNameLst>
                          <p:attrName>ppt_x</p:attrName>
                        </p:attrNameLst>
                      </p:cBhvr>
                      <p:tavLst>
                        <p:tav tm="0">
                          <p:val>
                            <p:strVal val="#ppt_x"/>
                          </p:val>
                        </p:tav>
                        <p:tav tm="100000">
                          <p:val>
                            <p:strVal val="#ppt_x"/>
                          </p:val>
                        </p:tav>
                      </p:tavLst>
                    </p:anim>
                    <p:anim calcmode="lin" valueType="num">
                      <p:cBhvr>
                        <p:cTn dur="400" fill="hold"/>
                        <p:tgtEl>
                          <p:spTgt spid="1049257"/>
                        </p:tgtEl>
                        <p:attrNameLst>
                          <p:attrName>ppt_y</p:attrName>
                        </p:attrNameLst>
                      </p:cBhvr>
                      <p:tavLst>
                        <p:tav tm="0">
                          <p:val>
                            <p:strVal val="#ppt_y+.1"/>
                          </p:val>
                        </p:tav>
                        <p:tav tm="100000">
                          <p:val>
                            <p:strVal val="#ppt_y"/>
                          </p:val>
                        </p:tav>
                      </p:tavLst>
                    </p:anim>
                  </p:childTnLst>
                </p:cTn>
              </p:par>
            </p:tnLst>
          </p:tmpl>
        </p:tmplLst>
      </p:bldP>
      <p:bldP spid="1049258" grpId="0" build="p">
        <p:tmplLst>
          <p:tmpl lvl="1">
            <p:tnLst>
              <p:par>
                <p:cTn presetID="53" presetClass="entr" presetSubtype="16" fill="hold" nodeType="afterEffect">
                  <p:stCondLst>
                    <p:cond delay="0"/>
                  </p:stCondLst>
                  <p:childTnLst>
                    <p:set>
                      <p:cBhvr>
                        <p:cTn dur="1" fill="hold">
                          <p:stCondLst>
                            <p:cond delay="0"/>
                          </p:stCondLst>
                        </p:cTn>
                        <p:tgtEl>
                          <p:spTgt spid="1049258"/>
                        </p:tgtEl>
                        <p:attrNameLst>
                          <p:attrName>style.visibility</p:attrName>
                        </p:attrNameLst>
                      </p:cBhvr>
                      <p:to>
                        <p:strVal val="visible"/>
                      </p:to>
                    </p:set>
                    <p:anim calcmode="lin" valueType="num">
                      <p:cBhvr>
                        <p:cTn dur="300" fill="hold"/>
                        <p:tgtEl>
                          <p:spTgt spid="1049258"/>
                        </p:tgtEl>
                        <p:attrNameLst>
                          <p:attrName>ppt_w</p:attrName>
                        </p:attrNameLst>
                      </p:cBhvr>
                      <p:tavLst>
                        <p:tav tm="0">
                          <p:val>
                            <p:fltVal val="0.0"/>
                          </p:val>
                        </p:tav>
                        <p:tav tm="100000">
                          <p:val>
                            <p:strVal val="#ppt_w"/>
                          </p:val>
                        </p:tav>
                      </p:tavLst>
                    </p:anim>
                    <p:anim calcmode="lin" valueType="num">
                      <p:cBhvr>
                        <p:cTn dur="300" fill="hold"/>
                        <p:tgtEl>
                          <p:spTgt spid="1049258"/>
                        </p:tgtEl>
                        <p:attrNameLst>
                          <p:attrName>ppt_h</p:attrName>
                        </p:attrNameLst>
                      </p:cBhvr>
                      <p:tavLst>
                        <p:tav tm="0">
                          <p:val>
                            <p:fltVal val="0.0"/>
                          </p:val>
                        </p:tav>
                        <p:tav tm="100000">
                          <p:val>
                            <p:strVal val="#ppt_h"/>
                          </p:val>
                        </p:tav>
                      </p:tavLst>
                    </p:anim>
                    <p:animEffect transition="in" filter="fade">
                      <p:cBhvr>
                        <p:cTn dur="300"/>
                        <p:tgtEl>
                          <p:spTgt spid="1049258"/>
                        </p:tgtEl>
                      </p:cBhvr>
                    </p:animEffect>
                  </p:childTnLst>
                </p:cTn>
              </p:par>
            </p:tnLst>
          </p:tmpl>
        </p:tmplLst>
      </p:bldP>
      <p:bldP spid="1049259" grpId="0" build="p">
        <p:tmplLst>
          <p:tmpl lvl="1">
            <p:tnLst>
              <p:par>
                <p:cTn presetID="42" presetClass="entr" presetSubtype="0" fill="hold" nodeType="withEffect">
                  <p:stCondLst>
                    <p:cond delay="200"/>
                  </p:stCondLst>
                  <p:childTnLst>
                    <p:set>
                      <p:cBhvr>
                        <p:cTn dur="1" fill="hold">
                          <p:stCondLst>
                            <p:cond delay="0"/>
                          </p:stCondLst>
                        </p:cTn>
                        <p:tgtEl>
                          <p:spTgt spid="1049259"/>
                        </p:tgtEl>
                        <p:attrNameLst>
                          <p:attrName>style.visibility</p:attrName>
                        </p:attrNameLst>
                      </p:cBhvr>
                      <p:to>
                        <p:strVal val="visible"/>
                      </p:to>
                    </p:set>
                    <p:animEffect transition="in" filter="fade">
                      <p:cBhvr>
                        <p:cTn dur="500"/>
                        <p:tgtEl>
                          <p:spTgt spid="1049259"/>
                        </p:tgtEl>
                      </p:cBhvr>
                    </p:animEffect>
                    <p:anim calcmode="lin" valueType="num">
                      <p:cBhvr>
                        <p:cTn dur="500" fill="hold"/>
                        <p:tgtEl>
                          <p:spTgt spid="1049259"/>
                        </p:tgtEl>
                        <p:attrNameLst>
                          <p:attrName>ppt_x</p:attrName>
                        </p:attrNameLst>
                      </p:cBhvr>
                      <p:tavLst>
                        <p:tav tm="0">
                          <p:val>
                            <p:strVal val="#ppt_x"/>
                          </p:val>
                        </p:tav>
                        <p:tav tm="100000">
                          <p:val>
                            <p:strVal val="#ppt_x"/>
                          </p:val>
                        </p:tav>
                      </p:tavLst>
                    </p:anim>
                    <p:anim calcmode="lin" valueType="num">
                      <p:cBhvr>
                        <p:cTn dur="500" fill="hold"/>
                        <p:tgtEl>
                          <p:spTgt spid="1049259"/>
                        </p:tgtEl>
                        <p:attrNameLst>
                          <p:attrName>ppt_y</p:attrName>
                        </p:attrNameLst>
                      </p:cBhvr>
                      <p:tavLst>
                        <p:tav tm="0">
                          <p:val>
                            <p:strVal val="#ppt_y+.1"/>
                          </p:val>
                        </p:tav>
                        <p:tav tm="100000">
                          <p:val>
                            <p:strVal val="#ppt_y"/>
                          </p:val>
                        </p:tav>
                      </p:tavLst>
                    </p:anim>
                  </p:childTnLst>
                </p:cTn>
              </p:par>
            </p:tnLst>
          </p:tmpl>
        </p:tmplLst>
      </p:bldP>
      <p:bldP spid="1049260" grpId="0" build="p">
        <p:tmplLst>
          <p:tmpl lvl="1">
            <p:tnLst>
              <p:par>
                <p:cTn presetID="10" presetClass="entr" presetSubtype="0" fill="hold" nodeType="withEffect">
                  <p:stCondLst>
                    <p:cond delay="800"/>
                  </p:stCondLst>
                  <p:childTnLst>
                    <p:set>
                      <p:cBhvr>
                        <p:cTn dur="1" fill="hold">
                          <p:stCondLst>
                            <p:cond delay="0"/>
                          </p:stCondLst>
                        </p:cTn>
                        <p:tgtEl>
                          <p:spTgt spid="1049260"/>
                        </p:tgtEl>
                        <p:attrNameLst>
                          <p:attrName>style.visibility</p:attrName>
                        </p:attrNameLst>
                      </p:cBhvr>
                      <p:to>
                        <p:strVal val="visible"/>
                      </p:to>
                    </p:set>
                    <p:animEffect transition="in" filter="fade">
                      <p:cBhvr>
                        <p:cTn dur="500"/>
                        <p:tgtEl>
                          <p:spTgt spid="1049260"/>
                        </p:tgtEl>
                      </p:cBhvr>
                    </p:animEffect>
                  </p:childTnLst>
                </p:cTn>
              </p:par>
            </p:tnLst>
          </p:tmpl>
        </p:tmplLst>
      </p:bldP>
      <p:bldP spid="1049261" grpId="0" build="p">
        <p:tmplLst>
          <p:tmpl lvl="1">
            <p:tnLst>
              <p:par>
                <p:cTn presetID="42" presetClass="entr" presetSubtype="0" fill="hold" nodeType="withEffect">
                  <p:stCondLst>
                    <p:cond delay="200"/>
                  </p:stCondLst>
                  <p:childTnLst>
                    <p:set>
                      <p:cBhvr>
                        <p:cTn dur="1" fill="hold">
                          <p:stCondLst>
                            <p:cond delay="0"/>
                          </p:stCondLst>
                        </p:cTn>
                        <p:tgtEl>
                          <p:spTgt spid="1049261"/>
                        </p:tgtEl>
                        <p:attrNameLst>
                          <p:attrName>style.visibility</p:attrName>
                        </p:attrNameLst>
                      </p:cBhvr>
                      <p:to>
                        <p:strVal val="visible"/>
                      </p:to>
                    </p:set>
                    <p:animEffect transition="in" filter="fade">
                      <p:cBhvr>
                        <p:cTn dur="400"/>
                        <p:tgtEl>
                          <p:spTgt spid="1049261"/>
                        </p:tgtEl>
                      </p:cBhvr>
                    </p:animEffect>
                    <p:anim calcmode="lin" valueType="num">
                      <p:cBhvr>
                        <p:cTn dur="400" fill="hold"/>
                        <p:tgtEl>
                          <p:spTgt spid="1049261"/>
                        </p:tgtEl>
                        <p:attrNameLst>
                          <p:attrName>ppt_x</p:attrName>
                        </p:attrNameLst>
                      </p:cBhvr>
                      <p:tavLst>
                        <p:tav tm="0">
                          <p:val>
                            <p:strVal val="#ppt_x"/>
                          </p:val>
                        </p:tav>
                        <p:tav tm="100000">
                          <p:val>
                            <p:strVal val="#ppt_x"/>
                          </p:val>
                        </p:tav>
                      </p:tavLst>
                    </p:anim>
                    <p:anim calcmode="lin" valueType="num">
                      <p:cBhvr>
                        <p:cTn dur="400" fill="hold"/>
                        <p:tgtEl>
                          <p:spTgt spid="1049261"/>
                        </p:tgtEl>
                        <p:attrNameLst>
                          <p:attrName>ppt_y</p:attrName>
                        </p:attrNameLst>
                      </p:cBhvr>
                      <p:tavLst>
                        <p:tav tm="0">
                          <p:val>
                            <p:strVal val="#ppt_y+.1"/>
                          </p:val>
                        </p:tav>
                        <p:tav tm="100000">
                          <p:val>
                            <p:strVal val="#ppt_y"/>
                          </p:val>
                        </p:tav>
                      </p:tavLst>
                    </p:anim>
                  </p:childTnLst>
                </p:cTn>
              </p:par>
            </p:tnLst>
          </p:tmpl>
        </p:tmplLst>
      </p:bldP>
      <p:bldP spid="1049262" grpId="0" build="p">
        <p:tmplLst>
          <p:tmpl lvl="1">
            <p:tnLst>
              <p:par>
                <p:cTn presetID="53" presetClass="entr" presetSubtype="16" fill="hold" nodeType="afterEffect">
                  <p:stCondLst>
                    <p:cond delay="0"/>
                  </p:stCondLst>
                  <p:childTnLst>
                    <p:set>
                      <p:cBhvr>
                        <p:cTn dur="1" fill="hold">
                          <p:stCondLst>
                            <p:cond delay="0"/>
                          </p:stCondLst>
                        </p:cTn>
                        <p:tgtEl>
                          <p:spTgt spid="1049262"/>
                        </p:tgtEl>
                        <p:attrNameLst>
                          <p:attrName>style.visibility</p:attrName>
                        </p:attrNameLst>
                      </p:cBhvr>
                      <p:to>
                        <p:strVal val="visible"/>
                      </p:to>
                    </p:set>
                    <p:anim calcmode="lin" valueType="num">
                      <p:cBhvr>
                        <p:cTn dur="300" fill="hold"/>
                        <p:tgtEl>
                          <p:spTgt spid="1049262"/>
                        </p:tgtEl>
                        <p:attrNameLst>
                          <p:attrName>ppt_w</p:attrName>
                        </p:attrNameLst>
                      </p:cBhvr>
                      <p:tavLst>
                        <p:tav tm="0">
                          <p:val>
                            <p:fltVal val="0.0"/>
                          </p:val>
                        </p:tav>
                        <p:tav tm="100000">
                          <p:val>
                            <p:strVal val="#ppt_w"/>
                          </p:val>
                        </p:tav>
                      </p:tavLst>
                    </p:anim>
                    <p:anim calcmode="lin" valueType="num">
                      <p:cBhvr>
                        <p:cTn dur="300" fill="hold"/>
                        <p:tgtEl>
                          <p:spTgt spid="1049262"/>
                        </p:tgtEl>
                        <p:attrNameLst>
                          <p:attrName>ppt_h</p:attrName>
                        </p:attrNameLst>
                      </p:cBhvr>
                      <p:tavLst>
                        <p:tav tm="0">
                          <p:val>
                            <p:fltVal val="0.0"/>
                          </p:val>
                        </p:tav>
                        <p:tav tm="100000">
                          <p:val>
                            <p:strVal val="#ppt_h"/>
                          </p:val>
                        </p:tav>
                      </p:tavLst>
                    </p:anim>
                    <p:animEffect transition="in" filter="fade">
                      <p:cBhvr>
                        <p:cTn dur="300"/>
                        <p:tgtEl>
                          <p:spTgt spid="1049262"/>
                        </p:tgtEl>
                      </p:cBhvr>
                    </p:animEffect>
                  </p:childTnLst>
                </p:cTn>
              </p:par>
            </p:tnLst>
          </p:tmpl>
        </p:tmplLst>
      </p:bldP>
      <p:bldP spid="1049263" grpId="0" build="p">
        <p:tmplLst>
          <p:tmpl lvl="1">
            <p:tnLst>
              <p:par>
                <p:cTn presetID="42" presetClass="entr" presetSubtype="0" fill="hold" nodeType="withEffect">
                  <p:stCondLst>
                    <p:cond delay="200"/>
                  </p:stCondLst>
                  <p:childTnLst>
                    <p:set>
                      <p:cBhvr>
                        <p:cTn dur="1" fill="hold">
                          <p:stCondLst>
                            <p:cond delay="0"/>
                          </p:stCondLst>
                        </p:cTn>
                        <p:tgtEl>
                          <p:spTgt spid="1049263"/>
                        </p:tgtEl>
                        <p:attrNameLst>
                          <p:attrName>style.visibility</p:attrName>
                        </p:attrNameLst>
                      </p:cBhvr>
                      <p:to>
                        <p:strVal val="visible"/>
                      </p:to>
                    </p:set>
                    <p:animEffect transition="in" filter="fade">
                      <p:cBhvr>
                        <p:cTn dur="500"/>
                        <p:tgtEl>
                          <p:spTgt spid="1049263"/>
                        </p:tgtEl>
                      </p:cBhvr>
                    </p:animEffect>
                    <p:anim calcmode="lin" valueType="num">
                      <p:cBhvr>
                        <p:cTn dur="500" fill="hold"/>
                        <p:tgtEl>
                          <p:spTgt spid="1049263"/>
                        </p:tgtEl>
                        <p:attrNameLst>
                          <p:attrName>ppt_x</p:attrName>
                        </p:attrNameLst>
                      </p:cBhvr>
                      <p:tavLst>
                        <p:tav tm="0">
                          <p:val>
                            <p:strVal val="#ppt_x"/>
                          </p:val>
                        </p:tav>
                        <p:tav tm="100000">
                          <p:val>
                            <p:strVal val="#ppt_x"/>
                          </p:val>
                        </p:tav>
                      </p:tavLst>
                    </p:anim>
                    <p:anim calcmode="lin" valueType="num">
                      <p:cBhvr>
                        <p:cTn dur="500" fill="hold"/>
                        <p:tgtEl>
                          <p:spTgt spid="1049263"/>
                        </p:tgtEl>
                        <p:attrNameLst>
                          <p:attrName>ppt_y</p:attrName>
                        </p:attrNameLst>
                      </p:cBhvr>
                      <p:tavLst>
                        <p:tav tm="0">
                          <p:val>
                            <p:strVal val="#ppt_y+.1"/>
                          </p:val>
                        </p:tav>
                        <p:tav tm="100000">
                          <p:val>
                            <p:strVal val="#ppt_y"/>
                          </p:val>
                        </p:tav>
                      </p:tavLst>
                    </p:anim>
                  </p:childTnLst>
                </p:cTn>
              </p:par>
            </p:tnLst>
          </p:tmpl>
        </p:tmplLst>
      </p:bldP>
      <p:bldP spid="1049264" grpId="0" build="p">
        <p:tmplLst>
          <p:tmpl lvl="1">
            <p:tnLst>
              <p:par>
                <p:cTn presetID="10" presetClass="entr" presetSubtype="0" fill="hold" nodeType="withEffect">
                  <p:stCondLst>
                    <p:cond delay="800"/>
                  </p:stCondLst>
                  <p:childTnLst>
                    <p:set>
                      <p:cBhvr>
                        <p:cTn dur="1" fill="hold">
                          <p:stCondLst>
                            <p:cond delay="0"/>
                          </p:stCondLst>
                        </p:cTn>
                        <p:tgtEl>
                          <p:spTgt spid="1049264"/>
                        </p:tgtEl>
                        <p:attrNameLst>
                          <p:attrName>style.visibility</p:attrName>
                        </p:attrNameLst>
                      </p:cBhvr>
                      <p:to>
                        <p:strVal val="visible"/>
                      </p:to>
                    </p:set>
                    <p:animEffect transition="in" filter="fade">
                      <p:cBhvr>
                        <p:cTn dur="500"/>
                        <p:tgtEl>
                          <p:spTgt spid="1049264"/>
                        </p:tgtEl>
                      </p:cBhvr>
                    </p:animEffect>
                  </p:childTnLst>
                </p:cTn>
              </p:par>
            </p:tnLst>
          </p:tmpl>
        </p:tmplLst>
      </p:bldP>
      <p:bldP spid="1049265" grpId="0" build="p">
        <p:tmplLst>
          <p:tmpl lvl="1">
            <p:tnLst>
              <p:par>
                <p:cTn presetID="42" presetClass="entr" presetSubtype="0" fill="hold" nodeType="withEffect">
                  <p:stCondLst>
                    <p:cond delay="200"/>
                  </p:stCondLst>
                  <p:childTnLst>
                    <p:set>
                      <p:cBhvr>
                        <p:cTn dur="1" fill="hold">
                          <p:stCondLst>
                            <p:cond delay="0"/>
                          </p:stCondLst>
                        </p:cTn>
                        <p:tgtEl>
                          <p:spTgt spid="1049265"/>
                        </p:tgtEl>
                        <p:attrNameLst>
                          <p:attrName>style.visibility</p:attrName>
                        </p:attrNameLst>
                      </p:cBhvr>
                      <p:to>
                        <p:strVal val="visible"/>
                      </p:to>
                    </p:set>
                    <p:animEffect transition="in" filter="fade">
                      <p:cBhvr>
                        <p:cTn dur="400"/>
                        <p:tgtEl>
                          <p:spTgt spid="1049265"/>
                        </p:tgtEl>
                      </p:cBhvr>
                    </p:animEffect>
                    <p:anim calcmode="lin" valueType="num">
                      <p:cBhvr>
                        <p:cTn dur="400" fill="hold"/>
                        <p:tgtEl>
                          <p:spTgt spid="1049265"/>
                        </p:tgtEl>
                        <p:attrNameLst>
                          <p:attrName>ppt_x</p:attrName>
                        </p:attrNameLst>
                      </p:cBhvr>
                      <p:tavLst>
                        <p:tav tm="0">
                          <p:val>
                            <p:strVal val="#ppt_x"/>
                          </p:val>
                        </p:tav>
                        <p:tav tm="100000">
                          <p:val>
                            <p:strVal val="#ppt_x"/>
                          </p:val>
                        </p:tav>
                      </p:tavLst>
                    </p:anim>
                    <p:anim calcmode="lin" valueType="num">
                      <p:cBhvr>
                        <p:cTn dur="400" fill="hold"/>
                        <p:tgtEl>
                          <p:spTgt spid="1049265"/>
                        </p:tgtEl>
                        <p:attrNameLst>
                          <p:attrName>ppt_y</p:attrName>
                        </p:attrNameLst>
                      </p:cBhvr>
                      <p:tavLst>
                        <p:tav tm="0">
                          <p:val>
                            <p:strVal val="#ppt_y+.1"/>
                          </p:val>
                        </p:tav>
                        <p:tav tm="100000">
                          <p:val>
                            <p:strVal val="#ppt_y"/>
                          </p:val>
                        </p:tav>
                      </p:tavLst>
                    </p:anim>
                  </p:childTnLst>
                </p:cTn>
              </p:par>
            </p:tnLst>
          </p:tmpl>
        </p:tmplLst>
      </p:bldP>
      <p:bldP spid="1049266" grpId="0" build="p">
        <p:tmplLst>
          <p:tmpl lvl="1">
            <p:tnLst>
              <p:par>
                <p:cTn presetID="10" presetClass="entr" presetSubtype="0" fill="hold" nodeType="withEffect">
                  <p:stCondLst>
                    <p:cond delay="800"/>
                  </p:stCondLst>
                  <p:childTnLst>
                    <p:set>
                      <p:cBhvr>
                        <p:cTn dur="1" fill="hold">
                          <p:stCondLst>
                            <p:cond delay="0"/>
                          </p:stCondLst>
                        </p:cTn>
                        <p:tgtEl>
                          <p:spTgt spid="1049266"/>
                        </p:tgtEl>
                        <p:attrNameLst>
                          <p:attrName>style.visibility</p:attrName>
                        </p:attrNameLst>
                      </p:cBhvr>
                      <p:to>
                        <p:strVal val="visible"/>
                      </p:to>
                    </p:set>
                    <p:animEffect transition="in" filter="fade">
                      <p:cBhvr>
                        <p:cTn dur="500"/>
                        <p:tgtEl>
                          <p:spTgt spid="1049266"/>
                        </p:tgtEl>
                      </p:cBhvr>
                    </p:animEffect>
                  </p:childTnLst>
                </p:cTn>
              </p:par>
            </p:tnLst>
          </p:tmpl>
        </p:tmplLst>
      </p:bldP>
      <p:bldP spid="1049267" grpId="0" build="p">
        <p:tmplLst>
          <p:tmpl lvl="1">
            <p:tnLst>
              <p:par>
                <p:cTn presetID="42" presetClass="entr" presetSubtype="0" fill="hold" nodeType="withEffect">
                  <p:stCondLst>
                    <p:cond delay="200"/>
                  </p:stCondLst>
                  <p:childTnLst>
                    <p:set>
                      <p:cBhvr>
                        <p:cTn dur="1" fill="hold">
                          <p:stCondLst>
                            <p:cond delay="0"/>
                          </p:stCondLst>
                        </p:cTn>
                        <p:tgtEl>
                          <p:spTgt spid="1049267"/>
                        </p:tgtEl>
                        <p:attrNameLst>
                          <p:attrName>style.visibility</p:attrName>
                        </p:attrNameLst>
                      </p:cBhvr>
                      <p:to>
                        <p:strVal val="visible"/>
                      </p:to>
                    </p:set>
                    <p:animEffect transition="in" filter="fade">
                      <p:cBhvr>
                        <p:cTn dur="400"/>
                        <p:tgtEl>
                          <p:spTgt spid="1049267"/>
                        </p:tgtEl>
                      </p:cBhvr>
                    </p:animEffect>
                    <p:anim calcmode="lin" valueType="num">
                      <p:cBhvr>
                        <p:cTn dur="400" fill="hold"/>
                        <p:tgtEl>
                          <p:spTgt spid="1049267"/>
                        </p:tgtEl>
                        <p:attrNameLst>
                          <p:attrName>ppt_x</p:attrName>
                        </p:attrNameLst>
                      </p:cBhvr>
                      <p:tavLst>
                        <p:tav tm="0">
                          <p:val>
                            <p:strVal val="#ppt_x"/>
                          </p:val>
                        </p:tav>
                        <p:tav tm="100000">
                          <p:val>
                            <p:strVal val="#ppt_x"/>
                          </p:val>
                        </p:tav>
                      </p:tavLst>
                    </p:anim>
                    <p:anim calcmode="lin" valueType="num">
                      <p:cBhvr>
                        <p:cTn dur="400" fill="hold"/>
                        <p:tgtEl>
                          <p:spTgt spid="104926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Iconic list 6">
    <p:spTree>
      <p:nvGrpSpPr>
        <p:cNvPr id="287" name=""/>
        <p:cNvGrpSpPr/>
        <p:nvPr/>
      </p:nvGrpSpPr>
      <p:grpSpPr>
        <a:xfrm>
          <a:off x="0" y="0"/>
          <a:ext cx="0" cy="0"/>
          <a:chOff x="0" y="0"/>
          <a:chExt cx="0" cy="0"/>
        </a:xfrm>
      </p:grpSpPr>
      <p:sp>
        <p:nvSpPr>
          <p:cNvPr id="1049299"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300"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01" name="Rounded Rectangle 2"/>
          <p:cNvSpPr/>
          <p:nvPr userDrawn="1"/>
        </p:nvSpPr>
        <p:spPr>
          <a:xfrm>
            <a:off x="452438" y="3791262"/>
            <a:ext cx="652462" cy="652462"/>
          </a:xfrm>
          <a:prstGeom prst="roundRect">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302" name="Text Placeholder 7"/>
          <p:cNvSpPr>
            <a:spLocks noGrp="1"/>
          </p:cNvSpPr>
          <p:nvPr>
            <p:ph type="body" sz="quarter" idx="39" hasCustomPrompt="1"/>
          </p:nvPr>
        </p:nvSpPr>
        <p:spPr>
          <a:xfrm>
            <a:off x="513294" y="38293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303" name="Text Placeholder 7"/>
          <p:cNvSpPr>
            <a:spLocks noGrp="1"/>
          </p:cNvSpPr>
          <p:nvPr>
            <p:ph type="body" sz="quarter" idx="19" hasCustomPrompt="1"/>
          </p:nvPr>
        </p:nvSpPr>
        <p:spPr>
          <a:xfrm>
            <a:off x="1206500" y="4227948"/>
            <a:ext cx="15494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04" name="Text Placeholder 2"/>
          <p:cNvSpPr>
            <a:spLocks noGrp="1"/>
          </p:cNvSpPr>
          <p:nvPr>
            <p:ph type="body" sz="quarter" idx="16" hasCustomPrompt="1"/>
          </p:nvPr>
        </p:nvSpPr>
        <p:spPr>
          <a:xfrm>
            <a:off x="452439" y="45491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305" name="Rounded Rectangle 71"/>
          <p:cNvSpPr/>
          <p:nvPr userDrawn="1"/>
        </p:nvSpPr>
        <p:spPr>
          <a:xfrm>
            <a:off x="3401486" y="3791262"/>
            <a:ext cx="652462" cy="652462"/>
          </a:xfrm>
          <a:prstGeom prst="roundRect">
            <a:avLst>
              <a:gd name="adj" fmla="val 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306" name="Text Placeholder 7"/>
          <p:cNvSpPr>
            <a:spLocks noGrp="1"/>
          </p:cNvSpPr>
          <p:nvPr>
            <p:ph type="body" sz="quarter" idx="40" hasCustomPrompt="1"/>
          </p:nvPr>
        </p:nvSpPr>
        <p:spPr>
          <a:xfrm>
            <a:off x="3462342" y="38293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307" name="Text Placeholder 7"/>
          <p:cNvSpPr>
            <a:spLocks noGrp="1"/>
          </p:cNvSpPr>
          <p:nvPr>
            <p:ph type="body" sz="quarter" idx="41" hasCustomPrompt="1"/>
          </p:nvPr>
        </p:nvSpPr>
        <p:spPr>
          <a:xfrm>
            <a:off x="4165600" y="4227948"/>
            <a:ext cx="15494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08" name="Text Placeholder 2"/>
          <p:cNvSpPr>
            <a:spLocks noGrp="1"/>
          </p:cNvSpPr>
          <p:nvPr>
            <p:ph type="body" sz="quarter" idx="42" hasCustomPrompt="1"/>
          </p:nvPr>
        </p:nvSpPr>
        <p:spPr>
          <a:xfrm>
            <a:off x="3411539" y="45491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309" name="Rounded Rectangle 75"/>
          <p:cNvSpPr/>
          <p:nvPr userDrawn="1"/>
        </p:nvSpPr>
        <p:spPr>
          <a:xfrm>
            <a:off x="6378577" y="3791262"/>
            <a:ext cx="652462" cy="652462"/>
          </a:xfrm>
          <a:prstGeom prst="roundRect">
            <a:avLst>
              <a:gd name="adj" fmla="val 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310" name="Text Placeholder 7"/>
          <p:cNvSpPr>
            <a:spLocks noGrp="1"/>
          </p:cNvSpPr>
          <p:nvPr>
            <p:ph type="body" sz="quarter" idx="43" hasCustomPrompt="1"/>
          </p:nvPr>
        </p:nvSpPr>
        <p:spPr>
          <a:xfrm>
            <a:off x="6439433" y="3829362"/>
            <a:ext cx="528106" cy="562099"/>
          </a:xfrm>
          <a:prstGeom prst="rect">
            <a:avLst/>
          </a:prstGeom>
        </p:spPr>
        <p:txBody>
          <a:bodyPr vert="horz" lIns="0" tIns="103884" rIns="0" bIns="103884" anchor="ctr"/>
          <a:lstStyle>
            <a:lvl1pPr marL="0" indent="0" algn="ctr">
              <a:lnSpc>
                <a:spcPct val="100000"/>
              </a:lnSpc>
              <a:spcBef>
                <a:spcPts val="0"/>
              </a:spcBef>
              <a:buNone/>
              <a:defRPr sz="20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311" name="Text Placeholder 7"/>
          <p:cNvSpPr>
            <a:spLocks noGrp="1"/>
          </p:cNvSpPr>
          <p:nvPr>
            <p:ph type="body" sz="quarter" idx="44" hasCustomPrompt="1"/>
          </p:nvPr>
        </p:nvSpPr>
        <p:spPr>
          <a:xfrm>
            <a:off x="7132638" y="4227948"/>
            <a:ext cx="15494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Regular"/>
                <a:cs typeface="Lato Regular"/>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12" name="Text Placeholder 2"/>
          <p:cNvSpPr>
            <a:spLocks noGrp="1"/>
          </p:cNvSpPr>
          <p:nvPr>
            <p:ph type="body" sz="quarter" idx="45" hasCustomPrompt="1"/>
          </p:nvPr>
        </p:nvSpPr>
        <p:spPr>
          <a:xfrm>
            <a:off x="6378577" y="4549158"/>
            <a:ext cx="23034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a:t>
            </a:r>
            <a:r>
              <a:rPr lang="en-US" dirty="0" smtClean="0"/>
              <a:t>.</a:t>
            </a:r>
            <a:endParaRPr lang="en-US" dirty="0" smtClean="0"/>
          </a:p>
        </p:txBody>
      </p:sp>
      <p:sp>
        <p:nvSpPr>
          <p:cNvPr id="1049313" name="Text Placeholder 7"/>
          <p:cNvSpPr>
            <a:spLocks noGrp="1"/>
          </p:cNvSpPr>
          <p:nvPr>
            <p:ph type="body" sz="quarter" idx="55" hasCustomPrompt="1"/>
          </p:nvPr>
        </p:nvSpPr>
        <p:spPr>
          <a:xfrm>
            <a:off x="1206500" y="3795045"/>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1"/>
                </a:solidFill>
                <a:latin typeface="Lato Light"/>
                <a:cs typeface="Lato Light"/>
              </a:defRPr>
            </a:lvl1pPr>
          </a:lstStyle>
          <a:p>
            <a:pPr lvl="0"/>
            <a:r>
              <a:rPr lang="es-ES_tradnl" dirty="0" smtClean="0"/>
              <a:t>80%</a:t>
            </a:r>
            <a:endParaRPr lang="es-ES_tradnl" dirty="0" smtClean="0"/>
          </a:p>
        </p:txBody>
      </p:sp>
      <p:sp>
        <p:nvSpPr>
          <p:cNvPr id="1049314" name="Text Placeholder 7"/>
          <p:cNvSpPr>
            <a:spLocks noGrp="1"/>
          </p:cNvSpPr>
          <p:nvPr>
            <p:ph type="body" sz="quarter" idx="56" hasCustomPrompt="1"/>
          </p:nvPr>
        </p:nvSpPr>
        <p:spPr>
          <a:xfrm>
            <a:off x="4165600" y="3795045"/>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2"/>
                </a:solidFill>
                <a:latin typeface="Lato Light"/>
                <a:cs typeface="Lato Light"/>
              </a:defRPr>
            </a:lvl1pPr>
          </a:lstStyle>
          <a:p>
            <a:pPr lvl="0"/>
            <a:r>
              <a:rPr lang="es-ES_tradnl" dirty="0" smtClean="0"/>
              <a:t>80%</a:t>
            </a:r>
            <a:endParaRPr lang="es-ES_tradnl" dirty="0" smtClean="0"/>
          </a:p>
        </p:txBody>
      </p:sp>
      <p:sp>
        <p:nvSpPr>
          <p:cNvPr id="1049315" name="Text Placeholder 7"/>
          <p:cNvSpPr>
            <a:spLocks noGrp="1"/>
          </p:cNvSpPr>
          <p:nvPr>
            <p:ph type="body" sz="quarter" idx="57" hasCustomPrompt="1"/>
          </p:nvPr>
        </p:nvSpPr>
        <p:spPr>
          <a:xfrm>
            <a:off x="7132638" y="3795045"/>
            <a:ext cx="1549400" cy="359817"/>
          </a:xfrm>
          <a:prstGeom prst="rect">
            <a:avLst/>
          </a:prstGeom>
        </p:spPr>
        <p:txBody>
          <a:bodyPr vert="horz" lIns="0" tIns="40504" rIns="0" bIns="40504" anchor="ctr"/>
          <a:lstStyle>
            <a:lvl1pPr marL="0" indent="0" algn="l">
              <a:lnSpc>
                <a:spcPct val="100000"/>
              </a:lnSpc>
              <a:spcBef>
                <a:spcPts val="0"/>
              </a:spcBef>
              <a:buNone/>
              <a:defRPr sz="2500" b="1">
                <a:solidFill>
                  <a:schemeClr val="accent3"/>
                </a:solidFill>
                <a:latin typeface="Lato Light"/>
                <a:cs typeface="Lato Light"/>
              </a:defRPr>
            </a:lvl1pPr>
          </a:lstStyle>
          <a:p>
            <a:pPr lvl="0"/>
            <a:r>
              <a:rPr lang="es-ES_tradnl" dirty="0" smtClean="0"/>
              <a:t>80%</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299">
                                            <p:txEl>
                                              <p:pRg st="0" end="0"/>
                                            </p:txEl>
                                          </p:spTgt>
                                        </p:tgtEl>
                                        <p:attrNameLst>
                                          <p:attrName>style.visibility</p:attrName>
                                        </p:attrNameLst>
                                      </p:cBhvr>
                                      <p:to>
                                        <p:strVal val="visible"/>
                                      </p:to>
                                    </p:set>
                                    <p:animEffect transition="in" filter="fade">
                                      <p:cBhvr>
                                        <p:cTn id="7" dur="400"/>
                                        <p:tgtEl>
                                          <p:spTgt spid="1049299">
                                            <p:txEl>
                                              <p:pRg st="0" end="0"/>
                                            </p:txEl>
                                          </p:spTgt>
                                        </p:tgtEl>
                                      </p:cBhvr>
                                    </p:animEffect>
                                    <p:anim calcmode="lin" valueType="num">
                                      <p:cBhvr>
                                        <p:cTn id="8" dur="400" fill="hold"/>
                                        <p:tgtEl>
                                          <p:spTgt spid="1049299">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29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300">
                                            <p:txEl>
                                              <p:pRg st="0" end="0"/>
                                            </p:txEl>
                                          </p:spTgt>
                                        </p:tgtEl>
                                        <p:attrNameLst>
                                          <p:attrName>style.visibility</p:attrName>
                                        </p:attrNameLst>
                                      </p:cBhvr>
                                      <p:to>
                                        <p:strVal val="visible"/>
                                      </p:to>
                                    </p:set>
                                    <p:animEffect transition="in" filter="fade">
                                      <p:cBhvr>
                                        <p:cTn id="12" dur="500"/>
                                        <p:tgtEl>
                                          <p:spTgt spid="1049300">
                                            <p:txEl>
                                              <p:pRg st="0" end="0"/>
                                            </p:txEl>
                                          </p:spTgt>
                                        </p:tgtEl>
                                      </p:cBhvr>
                                    </p:animEffect>
                                    <p:anim calcmode="lin" valueType="num">
                                      <p:cBhvr>
                                        <p:cTn id="13" dur="500" fill="hold"/>
                                        <p:tgtEl>
                                          <p:spTgt spid="1049300">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300">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1049301"/>
                                        </p:tgtEl>
                                        <p:attrNameLst>
                                          <p:attrName>style.visibility</p:attrName>
                                        </p:attrNameLst>
                                      </p:cBhvr>
                                      <p:to>
                                        <p:strVal val="visible"/>
                                      </p:to>
                                    </p:set>
                                    <p:anim calcmode="lin" valueType="num">
                                      <p:cBhvr>
                                        <p:cTn id="18" dur="400" fill="hold"/>
                                        <p:tgtEl>
                                          <p:spTgt spid="1049301"/>
                                        </p:tgtEl>
                                        <p:attrNameLst>
                                          <p:attrName>ppt_w</p:attrName>
                                        </p:attrNameLst>
                                      </p:cBhvr>
                                      <p:tavLst>
                                        <p:tav tm="0">
                                          <p:val>
                                            <p:fltVal val="0.0"/>
                                          </p:val>
                                        </p:tav>
                                        <p:tav tm="100000">
                                          <p:val>
                                            <p:strVal val="#ppt_w"/>
                                          </p:val>
                                        </p:tav>
                                      </p:tavLst>
                                    </p:anim>
                                    <p:anim calcmode="lin" valueType="num">
                                      <p:cBhvr>
                                        <p:cTn id="19" dur="400" fill="hold"/>
                                        <p:tgtEl>
                                          <p:spTgt spid="1049301"/>
                                        </p:tgtEl>
                                        <p:attrNameLst>
                                          <p:attrName>ppt_h</p:attrName>
                                        </p:attrNameLst>
                                      </p:cBhvr>
                                      <p:tavLst>
                                        <p:tav tm="0">
                                          <p:val>
                                            <p:fltVal val="0.0"/>
                                          </p:val>
                                        </p:tav>
                                        <p:tav tm="100000">
                                          <p:val>
                                            <p:strVal val="#ppt_h"/>
                                          </p:val>
                                        </p:tav>
                                      </p:tavLst>
                                    </p:anim>
                                    <p:animEffect transition="in" filter="fade">
                                      <p:cBhvr>
                                        <p:cTn id="20" dur="400"/>
                                        <p:tgtEl>
                                          <p:spTgt spid="1049301"/>
                                        </p:tgtEl>
                                      </p:cBhvr>
                                    </p:animEffect>
                                  </p:childTnLst>
                                </p:cTn>
                              </p:par>
                            </p:childTnLst>
                          </p:cTn>
                        </p:par>
                        <p:par>
                          <p:cTn id="21" fill="hold">
                            <p:stCondLst>
                              <p:cond delay="1200"/>
                            </p:stCondLst>
                            <p:childTnLst>
                              <p:par>
                                <p:cTn id="22" presetID="53" presetClass="entr" presetSubtype="16" fill="hold" grpId="0" nodeType="afterEffect">
                                  <p:stCondLst>
                                    <p:cond delay="0"/>
                                  </p:stCondLst>
                                  <p:childTnLst>
                                    <p:set>
                                      <p:cBhvr>
                                        <p:cTn id="23" dur="1" fill="hold">
                                          <p:stCondLst>
                                            <p:cond delay="0"/>
                                          </p:stCondLst>
                                        </p:cTn>
                                        <p:tgtEl>
                                          <p:spTgt spid="1049302">
                                            <p:txEl>
                                              <p:pRg st="0" end="0"/>
                                            </p:txEl>
                                          </p:spTgt>
                                        </p:tgtEl>
                                        <p:attrNameLst>
                                          <p:attrName>style.visibility</p:attrName>
                                        </p:attrNameLst>
                                      </p:cBhvr>
                                      <p:to>
                                        <p:strVal val="visible"/>
                                      </p:to>
                                    </p:set>
                                    <p:anim calcmode="lin" valueType="num">
                                      <p:cBhvr>
                                        <p:cTn id="24" dur="300" fill="hold"/>
                                        <p:tgtEl>
                                          <p:spTgt spid="1049302">
                                            <p:txEl>
                                              <p:pRg st="0" end="0"/>
                                            </p:txEl>
                                          </p:spTgt>
                                        </p:tgtEl>
                                        <p:attrNameLst>
                                          <p:attrName>ppt_w</p:attrName>
                                        </p:attrNameLst>
                                      </p:cBhvr>
                                      <p:tavLst>
                                        <p:tav tm="0">
                                          <p:val>
                                            <p:fltVal val="0.0"/>
                                          </p:val>
                                        </p:tav>
                                        <p:tav tm="100000">
                                          <p:val>
                                            <p:strVal val="#ppt_w"/>
                                          </p:val>
                                        </p:tav>
                                      </p:tavLst>
                                    </p:anim>
                                    <p:anim calcmode="lin" valueType="num">
                                      <p:cBhvr>
                                        <p:cTn id="25" dur="300" fill="hold"/>
                                        <p:tgtEl>
                                          <p:spTgt spid="1049302">
                                            <p:txEl>
                                              <p:pRg st="0" end="0"/>
                                            </p:txEl>
                                          </p:spTgt>
                                        </p:tgtEl>
                                        <p:attrNameLst>
                                          <p:attrName>ppt_h</p:attrName>
                                        </p:attrNameLst>
                                      </p:cBhvr>
                                      <p:tavLst>
                                        <p:tav tm="0">
                                          <p:val>
                                            <p:fltVal val="0.0"/>
                                          </p:val>
                                        </p:tav>
                                        <p:tav tm="100000">
                                          <p:val>
                                            <p:strVal val="#ppt_h"/>
                                          </p:val>
                                        </p:tav>
                                      </p:tavLst>
                                    </p:anim>
                                    <p:animEffect transition="in" filter="fade">
                                      <p:cBhvr>
                                        <p:cTn id="26" dur="300"/>
                                        <p:tgtEl>
                                          <p:spTgt spid="1049302">
                                            <p:txEl>
                                              <p:pRg st="0" end="0"/>
                                            </p:txEl>
                                          </p:spTgt>
                                        </p:tgtEl>
                                      </p:cBhvr>
                                    </p:animEffect>
                                  </p:childTnLst>
                                </p:cTn>
                              </p:par>
                              <p:par>
                                <p:cTn id="27" presetID="42" presetClass="entr" presetSubtype="0" fill="hold" grpId="0" nodeType="withEffect">
                                  <p:stCondLst>
                                    <p:cond delay="200"/>
                                  </p:stCondLst>
                                  <p:childTnLst>
                                    <p:set>
                                      <p:cBhvr>
                                        <p:cTn id="28" dur="1" fill="hold">
                                          <p:stCondLst>
                                            <p:cond delay="0"/>
                                          </p:stCondLst>
                                        </p:cTn>
                                        <p:tgtEl>
                                          <p:spTgt spid="1049303">
                                            <p:txEl>
                                              <p:pRg st="0" end="0"/>
                                            </p:txEl>
                                          </p:spTgt>
                                        </p:tgtEl>
                                        <p:attrNameLst>
                                          <p:attrName>style.visibility</p:attrName>
                                        </p:attrNameLst>
                                      </p:cBhvr>
                                      <p:to>
                                        <p:strVal val="visible"/>
                                      </p:to>
                                    </p:set>
                                    <p:animEffect transition="in" filter="fade">
                                      <p:cBhvr>
                                        <p:cTn id="29" dur="500"/>
                                        <p:tgtEl>
                                          <p:spTgt spid="1049303">
                                            <p:txEl>
                                              <p:pRg st="0" end="0"/>
                                            </p:txEl>
                                          </p:spTgt>
                                        </p:tgtEl>
                                      </p:cBhvr>
                                    </p:animEffect>
                                    <p:anim calcmode="lin" valueType="num">
                                      <p:cBhvr>
                                        <p:cTn id="30" dur="500" fill="hold"/>
                                        <p:tgtEl>
                                          <p:spTgt spid="1049303">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1049303">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1049304">
                                            <p:txEl>
                                              <p:pRg st="0" end="0"/>
                                            </p:txEl>
                                          </p:spTgt>
                                        </p:tgtEl>
                                        <p:attrNameLst>
                                          <p:attrName>style.visibility</p:attrName>
                                        </p:attrNameLst>
                                      </p:cBhvr>
                                      <p:to>
                                        <p:strVal val="visible"/>
                                      </p:to>
                                    </p:set>
                                    <p:animEffect transition="in" filter="fade">
                                      <p:cBhvr>
                                        <p:cTn id="34" dur="500"/>
                                        <p:tgtEl>
                                          <p:spTgt spid="1049304">
                                            <p:txEl>
                                              <p:pRg st="0" end="0"/>
                                            </p:txEl>
                                          </p:spTgt>
                                        </p:tgtEl>
                                      </p:cBhvr>
                                    </p:animEffect>
                                  </p:childTnLst>
                                </p:cTn>
                              </p:par>
                            </p:childTnLst>
                          </p:cTn>
                        </p:par>
                        <p:par>
                          <p:cTn id="35" fill="hold">
                            <p:stCondLst>
                              <p:cond delay="1700"/>
                            </p:stCondLst>
                            <p:childTnLst>
                              <p:par>
                                <p:cTn id="36" presetID="53" presetClass="entr" presetSubtype="16" fill="hold" grpId="0" nodeType="afterEffect">
                                  <p:stCondLst>
                                    <p:cond delay="0"/>
                                  </p:stCondLst>
                                  <p:childTnLst>
                                    <p:set>
                                      <p:cBhvr>
                                        <p:cTn id="37" dur="1" fill="hold">
                                          <p:stCondLst>
                                            <p:cond delay="0"/>
                                          </p:stCondLst>
                                        </p:cTn>
                                        <p:tgtEl>
                                          <p:spTgt spid="1049305"/>
                                        </p:tgtEl>
                                        <p:attrNameLst>
                                          <p:attrName>style.visibility</p:attrName>
                                        </p:attrNameLst>
                                      </p:cBhvr>
                                      <p:to>
                                        <p:strVal val="visible"/>
                                      </p:to>
                                    </p:set>
                                    <p:anim calcmode="lin" valueType="num">
                                      <p:cBhvr>
                                        <p:cTn id="38" dur="400" fill="hold"/>
                                        <p:tgtEl>
                                          <p:spTgt spid="1049305"/>
                                        </p:tgtEl>
                                        <p:attrNameLst>
                                          <p:attrName>ppt_w</p:attrName>
                                        </p:attrNameLst>
                                      </p:cBhvr>
                                      <p:tavLst>
                                        <p:tav tm="0">
                                          <p:val>
                                            <p:fltVal val="0.0"/>
                                          </p:val>
                                        </p:tav>
                                        <p:tav tm="100000">
                                          <p:val>
                                            <p:strVal val="#ppt_w"/>
                                          </p:val>
                                        </p:tav>
                                      </p:tavLst>
                                    </p:anim>
                                    <p:anim calcmode="lin" valueType="num">
                                      <p:cBhvr>
                                        <p:cTn id="39" dur="400" fill="hold"/>
                                        <p:tgtEl>
                                          <p:spTgt spid="1049305"/>
                                        </p:tgtEl>
                                        <p:attrNameLst>
                                          <p:attrName>ppt_h</p:attrName>
                                        </p:attrNameLst>
                                      </p:cBhvr>
                                      <p:tavLst>
                                        <p:tav tm="0">
                                          <p:val>
                                            <p:fltVal val="0.0"/>
                                          </p:val>
                                        </p:tav>
                                        <p:tav tm="100000">
                                          <p:val>
                                            <p:strVal val="#ppt_h"/>
                                          </p:val>
                                        </p:tav>
                                      </p:tavLst>
                                    </p:anim>
                                    <p:animEffect transition="in" filter="fade">
                                      <p:cBhvr>
                                        <p:cTn id="40" dur="400"/>
                                        <p:tgtEl>
                                          <p:spTgt spid="1049305"/>
                                        </p:tgtEl>
                                      </p:cBhvr>
                                    </p:animEffect>
                                  </p:childTnLst>
                                </p:cTn>
                              </p:par>
                            </p:childTnLst>
                          </p:cTn>
                        </p:par>
                        <p:par>
                          <p:cTn id="41" fill="hold">
                            <p:stCondLst>
                              <p:cond delay="2200"/>
                            </p:stCondLst>
                            <p:childTnLst>
                              <p:par>
                                <p:cTn id="42" presetID="53" presetClass="entr" presetSubtype="16" fill="hold" grpId="0" nodeType="afterEffect">
                                  <p:stCondLst>
                                    <p:cond delay="0"/>
                                  </p:stCondLst>
                                  <p:childTnLst>
                                    <p:set>
                                      <p:cBhvr>
                                        <p:cTn id="43" dur="1" fill="hold">
                                          <p:stCondLst>
                                            <p:cond delay="0"/>
                                          </p:stCondLst>
                                        </p:cTn>
                                        <p:tgtEl>
                                          <p:spTgt spid="1049306">
                                            <p:txEl>
                                              <p:pRg st="0" end="0"/>
                                            </p:txEl>
                                          </p:spTgt>
                                        </p:tgtEl>
                                        <p:attrNameLst>
                                          <p:attrName>style.visibility</p:attrName>
                                        </p:attrNameLst>
                                      </p:cBhvr>
                                      <p:to>
                                        <p:strVal val="visible"/>
                                      </p:to>
                                    </p:set>
                                    <p:anim calcmode="lin" valueType="num">
                                      <p:cBhvr>
                                        <p:cTn id="44" dur="300" fill="hold"/>
                                        <p:tgtEl>
                                          <p:spTgt spid="1049306">
                                            <p:txEl>
                                              <p:pRg st="0" end="0"/>
                                            </p:txEl>
                                          </p:spTgt>
                                        </p:tgtEl>
                                        <p:attrNameLst>
                                          <p:attrName>ppt_w</p:attrName>
                                        </p:attrNameLst>
                                      </p:cBhvr>
                                      <p:tavLst>
                                        <p:tav tm="0">
                                          <p:val>
                                            <p:fltVal val="0.0"/>
                                          </p:val>
                                        </p:tav>
                                        <p:tav tm="100000">
                                          <p:val>
                                            <p:strVal val="#ppt_w"/>
                                          </p:val>
                                        </p:tav>
                                      </p:tavLst>
                                    </p:anim>
                                    <p:anim calcmode="lin" valueType="num">
                                      <p:cBhvr>
                                        <p:cTn id="45" dur="300" fill="hold"/>
                                        <p:tgtEl>
                                          <p:spTgt spid="1049306">
                                            <p:txEl>
                                              <p:pRg st="0" end="0"/>
                                            </p:txEl>
                                          </p:spTgt>
                                        </p:tgtEl>
                                        <p:attrNameLst>
                                          <p:attrName>ppt_h</p:attrName>
                                        </p:attrNameLst>
                                      </p:cBhvr>
                                      <p:tavLst>
                                        <p:tav tm="0">
                                          <p:val>
                                            <p:fltVal val="0.0"/>
                                          </p:val>
                                        </p:tav>
                                        <p:tav tm="100000">
                                          <p:val>
                                            <p:strVal val="#ppt_h"/>
                                          </p:val>
                                        </p:tav>
                                      </p:tavLst>
                                    </p:anim>
                                    <p:animEffect transition="in" filter="fade">
                                      <p:cBhvr>
                                        <p:cTn id="46" dur="300"/>
                                        <p:tgtEl>
                                          <p:spTgt spid="1049306">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1049307">
                                            <p:txEl>
                                              <p:pRg st="0" end="0"/>
                                            </p:txEl>
                                          </p:spTgt>
                                        </p:tgtEl>
                                        <p:attrNameLst>
                                          <p:attrName>style.visibility</p:attrName>
                                        </p:attrNameLst>
                                      </p:cBhvr>
                                      <p:to>
                                        <p:strVal val="visible"/>
                                      </p:to>
                                    </p:set>
                                    <p:animEffect transition="in" filter="fade">
                                      <p:cBhvr>
                                        <p:cTn id="49" dur="500"/>
                                        <p:tgtEl>
                                          <p:spTgt spid="1049307">
                                            <p:txEl>
                                              <p:pRg st="0" end="0"/>
                                            </p:txEl>
                                          </p:spTgt>
                                        </p:tgtEl>
                                      </p:cBhvr>
                                    </p:animEffect>
                                    <p:anim calcmode="lin" valueType="num">
                                      <p:cBhvr>
                                        <p:cTn id="50" dur="500" fill="hold"/>
                                        <p:tgtEl>
                                          <p:spTgt spid="1049307">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1049307">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1049308">
                                            <p:txEl>
                                              <p:pRg st="0" end="0"/>
                                            </p:txEl>
                                          </p:spTgt>
                                        </p:tgtEl>
                                        <p:attrNameLst>
                                          <p:attrName>style.visibility</p:attrName>
                                        </p:attrNameLst>
                                      </p:cBhvr>
                                      <p:to>
                                        <p:strVal val="visible"/>
                                      </p:to>
                                    </p:set>
                                    <p:animEffect transition="in" filter="fade">
                                      <p:cBhvr>
                                        <p:cTn id="54" dur="500"/>
                                        <p:tgtEl>
                                          <p:spTgt spid="1049308">
                                            <p:txEl>
                                              <p:pRg st="0" end="0"/>
                                            </p:txEl>
                                          </p:spTgt>
                                        </p:tgtEl>
                                      </p:cBhvr>
                                    </p:animEffect>
                                  </p:childTnLst>
                                </p:cTn>
                              </p:par>
                            </p:childTnLst>
                          </p:cTn>
                        </p:par>
                        <p:par>
                          <p:cTn id="55" fill="hold">
                            <p:stCondLst>
                              <p:cond delay="2700"/>
                            </p:stCondLst>
                            <p:childTnLst>
                              <p:par>
                                <p:cTn id="56" presetID="53" presetClass="entr" presetSubtype="16" fill="hold" grpId="0" nodeType="afterEffect">
                                  <p:stCondLst>
                                    <p:cond delay="0"/>
                                  </p:stCondLst>
                                  <p:childTnLst>
                                    <p:set>
                                      <p:cBhvr>
                                        <p:cTn id="57" dur="1" fill="hold">
                                          <p:stCondLst>
                                            <p:cond delay="0"/>
                                          </p:stCondLst>
                                        </p:cTn>
                                        <p:tgtEl>
                                          <p:spTgt spid="1049309"/>
                                        </p:tgtEl>
                                        <p:attrNameLst>
                                          <p:attrName>style.visibility</p:attrName>
                                        </p:attrNameLst>
                                      </p:cBhvr>
                                      <p:to>
                                        <p:strVal val="visible"/>
                                      </p:to>
                                    </p:set>
                                    <p:anim calcmode="lin" valueType="num">
                                      <p:cBhvr>
                                        <p:cTn id="58" dur="400" fill="hold"/>
                                        <p:tgtEl>
                                          <p:spTgt spid="1049309"/>
                                        </p:tgtEl>
                                        <p:attrNameLst>
                                          <p:attrName>ppt_w</p:attrName>
                                        </p:attrNameLst>
                                      </p:cBhvr>
                                      <p:tavLst>
                                        <p:tav tm="0">
                                          <p:val>
                                            <p:fltVal val="0.0"/>
                                          </p:val>
                                        </p:tav>
                                        <p:tav tm="100000">
                                          <p:val>
                                            <p:strVal val="#ppt_w"/>
                                          </p:val>
                                        </p:tav>
                                      </p:tavLst>
                                    </p:anim>
                                    <p:anim calcmode="lin" valueType="num">
                                      <p:cBhvr>
                                        <p:cTn id="59" dur="400" fill="hold"/>
                                        <p:tgtEl>
                                          <p:spTgt spid="1049309"/>
                                        </p:tgtEl>
                                        <p:attrNameLst>
                                          <p:attrName>ppt_h</p:attrName>
                                        </p:attrNameLst>
                                      </p:cBhvr>
                                      <p:tavLst>
                                        <p:tav tm="0">
                                          <p:val>
                                            <p:fltVal val="0.0"/>
                                          </p:val>
                                        </p:tav>
                                        <p:tav tm="100000">
                                          <p:val>
                                            <p:strVal val="#ppt_h"/>
                                          </p:val>
                                        </p:tav>
                                      </p:tavLst>
                                    </p:anim>
                                    <p:animEffect transition="in" filter="fade">
                                      <p:cBhvr>
                                        <p:cTn id="60" dur="400"/>
                                        <p:tgtEl>
                                          <p:spTgt spid="1049309"/>
                                        </p:tgtEl>
                                      </p:cBhvr>
                                    </p:animEffect>
                                  </p:childTnLst>
                                </p:cTn>
                              </p:par>
                            </p:childTnLst>
                          </p:cTn>
                        </p:par>
                        <p:par>
                          <p:cTn id="61" fill="hold">
                            <p:stCondLst>
                              <p:cond delay="3200"/>
                            </p:stCondLst>
                            <p:childTnLst>
                              <p:par>
                                <p:cTn id="62" presetID="53" presetClass="entr" presetSubtype="16" fill="hold" grpId="0" nodeType="afterEffect">
                                  <p:stCondLst>
                                    <p:cond delay="0"/>
                                  </p:stCondLst>
                                  <p:childTnLst>
                                    <p:set>
                                      <p:cBhvr>
                                        <p:cTn id="63" dur="1" fill="hold">
                                          <p:stCondLst>
                                            <p:cond delay="0"/>
                                          </p:stCondLst>
                                        </p:cTn>
                                        <p:tgtEl>
                                          <p:spTgt spid="1049310">
                                            <p:txEl>
                                              <p:pRg st="0" end="0"/>
                                            </p:txEl>
                                          </p:spTgt>
                                        </p:tgtEl>
                                        <p:attrNameLst>
                                          <p:attrName>style.visibility</p:attrName>
                                        </p:attrNameLst>
                                      </p:cBhvr>
                                      <p:to>
                                        <p:strVal val="visible"/>
                                      </p:to>
                                    </p:set>
                                    <p:anim calcmode="lin" valueType="num">
                                      <p:cBhvr>
                                        <p:cTn id="64" dur="300" fill="hold"/>
                                        <p:tgtEl>
                                          <p:spTgt spid="1049310">
                                            <p:txEl>
                                              <p:pRg st="0" end="0"/>
                                            </p:txEl>
                                          </p:spTgt>
                                        </p:tgtEl>
                                        <p:attrNameLst>
                                          <p:attrName>ppt_w</p:attrName>
                                        </p:attrNameLst>
                                      </p:cBhvr>
                                      <p:tavLst>
                                        <p:tav tm="0">
                                          <p:val>
                                            <p:fltVal val="0.0"/>
                                          </p:val>
                                        </p:tav>
                                        <p:tav tm="100000">
                                          <p:val>
                                            <p:strVal val="#ppt_w"/>
                                          </p:val>
                                        </p:tav>
                                      </p:tavLst>
                                    </p:anim>
                                    <p:anim calcmode="lin" valueType="num">
                                      <p:cBhvr>
                                        <p:cTn id="65" dur="300" fill="hold"/>
                                        <p:tgtEl>
                                          <p:spTgt spid="1049310">
                                            <p:txEl>
                                              <p:pRg st="0" end="0"/>
                                            </p:txEl>
                                          </p:spTgt>
                                        </p:tgtEl>
                                        <p:attrNameLst>
                                          <p:attrName>ppt_h</p:attrName>
                                        </p:attrNameLst>
                                      </p:cBhvr>
                                      <p:tavLst>
                                        <p:tav tm="0">
                                          <p:val>
                                            <p:fltVal val="0.0"/>
                                          </p:val>
                                        </p:tav>
                                        <p:tav tm="100000">
                                          <p:val>
                                            <p:strVal val="#ppt_h"/>
                                          </p:val>
                                        </p:tav>
                                      </p:tavLst>
                                    </p:anim>
                                    <p:animEffect transition="in" filter="fade">
                                      <p:cBhvr>
                                        <p:cTn id="66" dur="300"/>
                                        <p:tgtEl>
                                          <p:spTgt spid="1049310">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1049311">
                                            <p:txEl>
                                              <p:pRg st="0" end="0"/>
                                            </p:txEl>
                                          </p:spTgt>
                                        </p:tgtEl>
                                        <p:attrNameLst>
                                          <p:attrName>style.visibility</p:attrName>
                                        </p:attrNameLst>
                                      </p:cBhvr>
                                      <p:to>
                                        <p:strVal val="visible"/>
                                      </p:to>
                                    </p:set>
                                    <p:animEffect transition="in" filter="fade">
                                      <p:cBhvr>
                                        <p:cTn id="69" dur="500"/>
                                        <p:tgtEl>
                                          <p:spTgt spid="1049311">
                                            <p:txEl>
                                              <p:pRg st="0" end="0"/>
                                            </p:txEl>
                                          </p:spTgt>
                                        </p:tgtEl>
                                      </p:cBhvr>
                                    </p:animEffect>
                                    <p:anim calcmode="lin" valueType="num">
                                      <p:cBhvr>
                                        <p:cTn id="70" dur="500" fill="hold"/>
                                        <p:tgtEl>
                                          <p:spTgt spid="1049311">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1049311">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1049312">
                                            <p:txEl>
                                              <p:pRg st="0" end="0"/>
                                            </p:txEl>
                                          </p:spTgt>
                                        </p:tgtEl>
                                        <p:attrNameLst>
                                          <p:attrName>style.visibility</p:attrName>
                                        </p:attrNameLst>
                                      </p:cBhvr>
                                      <p:to>
                                        <p:strVal val="visible"/>
                                      </p:to>
                                    </p:set>
                                    <p:animEffect transition="in" filter="fade">
                                      <p:cBhvr>
                                        <p:cTn id="74" dur="500"/>
                                        <p:tgtEl>
                                          <p:spTgt spid="1049312">
                                            <p:txEl>
                                              <p:pRg st="0" end="0"/>
                                            </p:txEl>
                                          </p:spTgt>
                                        </p:tgtEl>
                                      </p:cBhvr>
                                    </p:animEffect>
                                  </p:childTnLst>
                                </p:cTn>
                              </p:par>
                              <p:par>
                                <p:cTn id="75" presetID="42" presetClass="entr" presetSubtype="0" fill="hold" grpId="0" nodeType="withEffect">
                                  <p:stCondLst>
                                    <p:cond delay="200"/>
                                  </p:stCondLst>
                                  <p:childTnLst>
                                    <p:set>
                                      <p:cBhvr>
                                        <p:cTn id="76" dur="1" fill="hold">
                                          <p:stCondLst>
                                            <p:cond delay="0"/>
                                          </p:stCondLst>
                                        </p:cTn>
                                        <p:tgtEl>
                                          <p:spTgt spid="1049313">
                                            <p:txEl>
                                              <p:pRg st="0" end="0"/>
                                            </p:txEl>
                                          </p:spTgt>
                                        </p:tgtEl>
                                        <p:attrNameLst>
                                          <p:attrName>style.visibility</p:attrName>
                                        </p:attrNameLst>
                                      </p:cBhvr>
                                      <p:to>
                                        <p:strVal val="visible"/>
                                      </p:to>
                                    </p:set>
                                    <p:animEffect transition="in" filter="fade">
                                      <p:cBhvr>
                                        <p:cTn id="77" dur="400"/>
                                        <p:tgtEl>
                                          <p:spTgt spid="1049313">
                                            <p:txEl>
                                              <p:pRg st="0" end="0"/>
                                            </p:txEl>
                                          </p:spTgt>
                                        </p:tgtEl>
                                      </p:cBhvr>
                                    </p:animEffect>
                                    <p:anim calcmode="lin" valueType="num">
                                      <p:cBhvr>
                                        <p:cTn id="78" dur="400" fill="hold"/>
                                        <p:tgtEl>
                                          <p:spTgt spid="1049313">
                                            <p:txEl>
                                              <p:pRg st="0" end="0"/>
                                            </p:txEl>
                                          </p:spTgt>
                                        </p:tgtEl>
                                        <p:attrNameLst>
                                          <p:attrName>ppt_x</p:attrName>
                                        </p:attrNameLst>
                                      </p:cBhvr>
                                      <p:tavLst>
                                        <p:tav tm="0">
                                          <p:val>
                                            <p:strVal val="#ppt_x"/>
                                          </p:val>
                                        </p:tav>
                                        <p:tav tm="100000">
                                          <p:val>
                                            <p:strVal val="#ppt_x"/>
                                          </p:val>
                                        </p:tav>
                                      </p:tavLst>
                                    </p:anim>
                                    <p:anim calcmode="lin" valueType="num">
                                      <p:cBhvr>
                                        <p:cTn id="79" dur="400" fill="hold"/>
                                        <p:tgtEl>
                                          <p:spTgt spid="1049313">
                                            <p:txEl>
                                              <p:pRg st="0" end="0"/>
                                            </p:txEl>
                                          </p:spTgt>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200"/>
                                  </p:stCondLst>
                                  <p:childTnLst>
                                    <p:set>
                                      <p:cBhvr>
                                        <p:cTn id="81" dur="1" fill="hold">
                                          <p:stCondLst>
                                            <p:cond delay="0"/>
                                          </p:stCondLst>
                                        </p:cTn>
                                        <p:tgtEl>
                                          <p:spTgt spid="1049314">
                                            <p:txEl>
                                              <p:pRg st="0" end="0"/>
                                            </p:txEl>
                                          </p:spTgt>
                                        </p:tgtEl>
                                        <p:attrNameLst>
                                          <p:attrName>style.visibility</p:attrName>
                                        </p:attrNameLst>
                                      </p:cBhvr>
                                      <p:to>
                                        <p:strVal val="visible"/>
                                      </p:to>
                                    </p:set>
                                    <p:animEffect transition="in" filter="fade">
                                      <p:cBhvr>
                                        <p:cTn id="82" dur="400"/>
                                        <p:tgtEl>
                                          <p:spTgt spid="1049314">
                                            <p:txEl>
                                              <p:pRg st="0" end="0"/>
                                            </p:txEl>
                                          </p:spTgt>
                                        </p:tgtEl>
                                      </p:cBhvr>
                                    </p:animEffect>
                                    <p:anim calcmode="lin" valueType="num">
                                      <p:cBhvr>
                                        <p:cTn id="83" dur="400" fill="hold"/>
                                        <p:tgtEl>
                                          <p:spTgt spid="1049314">
                                            <p:txEl>
                                              <p:pRg st="0" end="0"/>
                                            </p:txEl>
                                          </p:spTgt>
                                        </p:tgtEl>
                                        <p:attrNameLst>
                                          <p:attrName>ppt_x</p:attrName>
                                        </p:attrNameLst>
                                      </p:cBhvr>
                                      <p:tavLst>
                                        <p:tav tm="0">
                                          <p:val>
                                            <p:strVal val="#ppt_x"/>
                                          </p:val>
                                        </p:tav>
                                        <p:tav tm="100000">
                                          <p:val>
                                            <p:strVal val="#ppt_x"/>
                                          </p:val>
                                        </p:tav>
                                      </p:tavLst>
                                    </p:anim>
                                    <p:anim calcmode="lin" valueType="num">
                                      <p:cBhvr>
                                        <p:cTn id="84" dur="400" fill="hold"/>
                                        <p:tgtEl>
                                          <p:spTgt spid="1049314">
                                            <p:txEl>
                                              <p:pRg st="0" end="0"/>
                                            </p:txEl>
                                          </p:spTgt>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200"/>
                                  </p:stCondLst>
                                  <p:childTnLst>
                                    <p:set>
                                      <p:cBhvr>
                                        <p:cTn id="86" dur="1" fill="hold">
                                          <p:stCondLst>
                                            <p:cond delay="0"/>
                                          </p:stCondLst>
                                        </p:cTn>
                                        <p:tgtEl>
                                          <p:spTgt spid="1049315">
                                            <p:txEl>
                                              <p:pRg st="0" end="0"/>
                                            </p:txEl>
                                          </p:spTgt>
                                        </p:tgtEl>
                                        <p:attrNameLst>
                                          <p:attrName>style.visibility</p:attrName>
                                        </p:attrNameLst>
                                      </p:cBhvr>
                                      <p:to>
                                        <p:strVal val="visible"/>
                                      </p:to>
                                    </p:set>
                                    <p:animEffect transition="in" filter="fade">
                                      <p:cBhvr>
                                        <p:cTn id="87" dur="400"/>
                                        <p:tgtEl>
                                          <p:spTgt spid="1049315">
                                            <p:txEl>
                                              <p:pRg st="0" end="0"/>
                                            </p:txEl>
                                          </p:spTgt>
                                        </p:tgtEl>
                                      </p:cBhvr>
                                    </p:animEffect>
                                    <p:anim calcmode="lin" valueType="num">
                                      <p:cBhvr>
                                        <p:cTn id="88" dur="400" fill="hold"/>
                                        <p:tgtEl>
                                          <p:spTgt spid="1049315">
                                            <p:txEl>
                                              <p:pRg st="0" end="0"/>
                                            </p:txEl>
                                          </p:spTgt>
                                        </p:tgtEl>
                                        <p:attrNameLst>
                                          <p:attrName>ppt_x</p:attrName>
                                        </p:attrNameLst>
                                      </p:cBhvr>
                                      <p:tavLst>
                                        <p:tav tm="0">
                                          <p:val>
                                            <p:strVal val="#ppt_x"/>
                                          </p:val>
                                        </p:tav>
                                        <p:tav tm="100000">
                                          <p:val>
                                            <p:strVal val="#ppt_x"/>
                                          </p:val>
                                        </p:tav>
                                      </p:tavLst>
                                    </p:anim>
                                    <p:anim calcmode="lin" valueType="num">
                                      <p:cBhvr>
                                        <p:cTn id="89" dur="400" fill="hold"/>
                                        <p:tgtEl>
                                          <p:spTgt spid="10493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299" grpId="0" build="p">
        <p:tmplLst>
          <p:tmpl lvl="1">
            <p:tnLst>
              <p:par>
                <p:cTn presetID="42" presetClass="entr" presetSubtype="0" fill="hold" nodeType="withEffect">
                  <p:stCondLst>
                    <p:cond delay="200"/>
                  </p:stCondLst>
                  <p:childTnLst>
                    <p:set>
                      <p:cBhvr>
                        <p:cTn dur="1" fill="hold">
                          <p:stCondLst>
                            <p:cond delay="0"/>
                          </p:stCondLst>
                        </p:cTn>
                        <p:tgtEl>
                          <p:spTgt spid="1049299"/>
                        </p:tgtEl>
                        <p:attrNameLst>
                          <p:attrName>style.visibility</p:attrName>
                        </p:attrNameLst>
                      </p:cBhvr>
                      <p:to>
                        <p:strVal val="visible"/>
                      </p:to>
                    </p:set>
                    <p:animEffect transition="in" filter="fade">
                      <p:cBhvr>
                        <p:cTn dur="400"/>
                        <p:tgtEl>
                          <p:spTgt spid="1049299"/>
                        </p:tgtEl>
                      </p:cBhvr>
                    </p:animEffect>
                    <p:anim calcmode="lin" valueType="num">
                      <p:cBhvr>
                        <p:cTn dur="400" fill="hold"/>
                        <p:tgtEl>
                          <p:spTgt spid="1049299"/>
                        </p:tgtEl>
                        <p:attrNameLst>
                          <p:attrName>ppt_x</p:attrName>
                        </p:attrNameLst>
                      </p:cBhvr>
                      <p:tavLst>
                        <p:tav tm="0">
                          <p:val>
                            <p:strVal val="#ppt_x"/>
                          </p:val>
                        </p:tav>
                        <p:tav tm="100000">
                          <p:val>
                            <p:strVal val="#ppt_x"/>
                          </p:val>
                        </p:tav>
                      </p:tavLst>
                    </p:anim>
                    <p:anim calcmode="lin" valueType="num">
                      <p:cBhvr>
                        <p:cTn dur="400" fill="hold"/>
                        <p:tgtEl>
                          <p:spTgt spid="1049299"/>
                        </p:tgtEl>
                        <p:attrNameLst>
                          <p:attrName>ppt_y</p:attrName>
                        </p:attrNameLst>
                      </p:cBhvr>
                      <p:tavLst>
                        <p:tav tm="0">
                          <p:val>
                            <p:strVal val="#ppt_y+.1"/>
                          </p:val>
                        </p:tav>
                        <p:tav tm="100000">
                          <p:val>
                            <p:strVal val="#ppt_y"/>
                          </p:val>
                        </p:tav>
                      </p:tavLst>
                    </p:anim>
                  </p:childTnLst>
                </p:cTn>
              </p:par>
            </p:tnLst>
          </p:tmpl>
        </p:tmplLst>
      </p:bldP>
      <p:bldP spid="1049300" grpId="0" build="p">
        <p:tmplLst>
          <p:tmpl lvl="1">
            <p:tnLst>
              <p:par>
                <p:cTn presetID="42" presetClass="entr" presetSubtype="0" fill="hold" nodeType="withEffect">
                  <p:stCondLst>
                    <p:cond delay="200"/>
                  </p:stCondLst>
                  <p:childTnLst>
                    <p:set>
                      <p:cBhvr>
                        <p:cTn dur="1" fill="hold">
                          <p:stCondLst>
                            <p:cond delay="0"/>
                          </p:stCondLst>
                        </p:cTn>
                        <p:tgtEl>
                          <p:spTgt spid="1049300"/>
                        </p:tgtEl>
                        <p:attrNameLst>
                          <p:attrName>style.visibility</p:attrName>
                        </p:attrNameLst>
                      </p:cBhvr>
                      <p:to>
                        <p:strVal val="visible"/>
                      </p:to>
                    </p:set>
                    <p:animEffect transition="in" filter="fade">
                      <p:cBhvr>
                        <p:cTn dur="500"/>
                        <p:tgtEl>
                          <p:spTgt spid="1049300"/>
                        </p:tgtEl>
                      </p:cBhvr>
                    </p:animEffect>
                    <p:anim calcmode="lin" valueType="num">
                      <p:cBhvr>
                        <p:cTn dur="500" fill="hold"/>
                        <p:tgtEl>
                          <p:spTgt spid="1049300"/>
                        </p:tgtEl>
                        <p:attrNameLst>
                          <p:attrName>ppt_x</p:attrName>
                        </p:attrNameLst>
                      </p:cBhvr>
                      <p:tavLst>
                        <p:tav tm="0">
                          <p:val>
                            <p:strVal val="#ppt_x"/>
                          </p:val>
                        </p:tav>
                        <p:tav tm="100000">
                          <p:val>
                            <p:strVal val="#ppt_x"/>
                          </p:val>
                        </p:tav>
                      </p:tavLst>
                    </p:anim>
                    <p:anim calcmode="lin" valueType="num">
                      <p:cBhvr>
                        <p:cTn dur="500" fill="hold"/>
                        <p:tgtEl>
                          <p:spTgt spid="1049300"/>
                        </p:tgtEl>
                        <p:attrNameLst>
                          <p:attrName>ppt_y</p:attrName>
                        </p:attrNameLst>
                      </p:cBhvr>
                      <p:tavLst>
                        <p:tav tm="0">
                          <p:val>
                            <p:strVal val="#ppt_y+.1"/>
                          </p:val>
                        </p:tav>
                        <p:tav tm="100000">
                          <p:val>
                            <p:strVal val="#ppt_y"/>
                          </p:val>
                        </p:tav>
                      </p:tavLst>
                    </p:anim>
                  </p:childTnLst>
                </p:cTn>
              </p:par>
            </p:tnLst>
          </p:tmpl>
        </p:tmplLst>
      </p:bldP>
      <p:bldP spid="1049301" grpId="0" animBg="1"/>
      <p:bldP spid="1049302" grpId="0" build="p">
        <p:tmplLst>
          <p:tmpl lvl="1">
            <p:tnLst>
              <p:par>
                <p:cTn presetID="53" presetClass="entr" presetSubtype="16" fill="hold" nodeType="afterEffect">
                  <p:stCondLst>
                    <p:cond delay="0"/>
                  </p:stCondLst>
                  <p:childTnLst>
                    <p:set>
                      <p:cBhvr>
                        <p:cTn dur="1" fill="hold">
                          <p:stCondLst>
                            <p:cond delay="0"/>
                          </p:stCondLst>
                        </p:cTn>
                        <p:tgtEl>
                          <p:spTgt spid="1049302"/>
                        </p:tgtEl>
                        <p:attrNameLst>
                          <p:attrName>style.visibility</p:attrName>
                        </p:attrNameLst>
                      </p:cBhvr>
                      <p:to>
                        <p:strVal val="visible"/>
                      </p:to>
                    </p:set>
                    <p:anim calcmode="lin" valueType="num">
                      <p:cBhvr>
                        <p:cTn dur="300" fill="hold"/>
                        <p:tgtEl>
                          <p:spTgt spid="1049302"/>
                        </p:tgtEl>
                        <p:attrNameLst>
                          <p:attrName>ppt_w</p:attrName>
                        </p:attrNameLst>
                      </p:cBhvr>
                      <p:tavLst>
                        <p:tav tm="0">
                          <p:val>
                            <p:fltVal val="0.0"/>
                          </p:val>
                        </p:tav>
                        <p:tav tm="100000">
                          <p:val>
                            <p:strVal val="#ppt_w"/>
                          </p:val>
                        </p:tav>
                      </p:tavLst>
                    </p:anim>
                    <p:anim calcmode="lin" valueType="num">
                      <p:cBhvr>
                        <p:cTn dur="300" fill="hold"/>
                        <p:tgtEl>
                          <p:spTgt spid="1049302"/>
                        </p:tgtEl>
                        <p:attrNameLst>
                          <p:attrName>ppt_h</p:attrName>
                        </p:attrNameLst>
                      </p:cBhvr>
                      <p:tavLst>
                        <p:tav tm="0">
                          <p:val>
                            <p:fltVal val="0.0"/>
                          </p:val>
                        </p:tav>
                        <p:tav tm="100000">
                          <p:val>
                            <p:strVal val="#ppt_h"/>
                          </p:val>
                        </p:tav>
                      </p:tavLst>
                    </p:anim>
                    <p:animEffect transition="in" filter="fade">
                      <p:cBhvr>
                        <p:cTn dur="300"/>
                        <p:tgtEl>
                          <p:spTgt spid="1049302"/>
                        </p:tgtEl>
                      </p:cBhvr>
                    </p:animEffect>
                  </p:childTnLst>
                </p:cTn>
              </p:par>
            </p:tnLst>
          </p:tmpl>
        </p:tmplLst>
      </p:bldP>
      <p:bldP spid="1049303" grpId="0" build="p">
        <p:tmplLst>
          <p:tmpl lvl="1">
            <p:tnLst>
              <p:par>
                <p:cTn presetID="42" presetClass="entr" presetSubtype="0" fill="hold" nodeType="withEffect">
                  <p:stCondLst>
                    <p:cond delay="200"/>
                  </p:stCondLst>
                  <p:childTnLst>
                    <p:set>
                      <p:cBhvr>
                        <p:cTn dur="1" fill="hold">
                          <p:stCondLst>
                            <p:cond delay="0"/>
                          </p:stCondLst>
                        </p:cTn>
                        <p:tgtEl>
                          <p:spTgt spid="1049303"/>
                        </p:tgtEl>
                        <p:attrNameLst>
                          <p:attrName>style.visibility</p:attrName>
                        </p:attrNameLst>
                      </p:cBhvr>
                      <p:to>
                        <p:strVal val="visible"/>
                      </p:to>
                    </p:set>
                    <p:animEffect transition="in" filter="fade">
                      <p:cBhvr>
                        <p:cTn dur="500"/>
                        <p:tgtEl>
                          <p:spTgt spid="1049303"/>
                        </p:tgtEl>
                      </p:cBhvr>
                    </p:animEffect>
                    <p:anim calcmode="lin" valueType="num">
                      <p:cBhvr>
                        <p:cTn dur="500" fill="hold"/>
                        <p:tgtEl>
                          <p:spTgt spid="1049303"/>
                        </p:tgtEl>
                        <p:attrNameLst>
                          <p:attrName>ppt_x</p:attrName>
                        </p:attrNameLst>
                      </p:cBhvr>
                      <p:tavLst>
                        <p:tav tm="0">
                          <p:val>
                            <p:strVal val="#ppt_x"/>
                          </p:val>
                        </p:tav>
                        <p:tav tm="100000">
                          <p:val>
                            <p:strVal val="#ppt_x"/>
                          </p:val>
                        </p:tav>
                      </p:tavLst>
                    </p:anim>
                    <p:anim calcmode="lin" valueType="num">
                      <p:cBhvr>
                        <p:cTn dur="500" fill="hold"/>
                        <p:tgtEl>
                          <p:spTgt spid="1049303"/>
                        </p:tgtEl>
                        <p:attrNameLst>
                          <p:attrName>ppt_y</p:attrName>
                        </p:attrNameLst>
                      </p:cBhvr>
                      <p:tavLst>
                        <p:tav tm="0">
                          <p:val>
                            <p:strVal val="#ppt_y+.1"/>
                          </p:val>
                        </p:tav>
                        <p:tav tm="100000">
                          <p:val>
                            <p:strVal val="#ppt_y"/>
                          </p:val>
                        </p:tav>
                      </p:tavLst>
                    </p:anim>
                  </p:childTnLst>
                </p:cTn>
              </p:par>
            </p:tnLst>
          </p:tmpl>
        </p:tmplLst>
      </p:bldP>
      <p:bldP spid="1049304" grpId="0" build="p">
        <p:tmplLst>
          <p:tmpl lvl="1">
            <p:tnLst>
              <p:par>
                <p:cTn presetID="10" presetClass="entr" presetSubtype="0" fill="hold" nodeType="withEffect">
                  <p:stCondLst>
                    <p:cond delay="800"/>
                  </p:stCondLst>
                  <p:childTnLst>
                    <p:set>
                      <p:cBhvr>
                        <p:cTn dur="1" fill="hold">
                          <p:stCondLst>
                            <p:cond delay="0"/>
                          </p:stCondLst>
                        </p:cTn>
                        <p:tgtEl>
                          <p:spTgt spid="1049304"/>
                        </p:tgtEl>
                        <p:attrNameLst>
                          <p:attrName>style.visibility</p:attrName>
                        </p:attrNameLst>
                      </p:cBhvr>
                      <p:to>
                        <p:strVal val="visible"/>
                      </p:to>
                    </p:set>
                    <p:animEffect transition="in" filter="fade">
                      <p:cBhvr>
                        <p:cTn dur="500"/>
                        <p:tgtEl>
                          <p:spTgt spid="1049304"/>
                        </p:tgtEl>
                      </p:cBhvr>
                    </p:animEffect>
                  </p:childTnLst>
                </p:cTn>
              </p:par>
            </p:tnLst>
          </p:tmpl>
        </p:tmplLst>
      </p:bldP>
      <p:bldP spid="1049305" grpId="0" animBg="1"/>
      <p:bldP spid="1049306" grpId="0" build="p">
        <p:tmplLst>
          <p:tmpl lvl="1">
            <p:tnLst>
              <p:par>
                <p:cTn presetID="53" presetClass="entr" presetSubtype="16" fill="hold" nodeType="afterEffect">
                  <p:stCondLst>
                    <p:cond delay="0"/>
                  </p:stCondLst>
                  <p:childTnLst>
                    <p:set>
                      <p:cBhvr>
                        <p:cTn dur="1" fill="hold">
                          <p:stCondLst>
                            <p:cond delay="0"/>
                          </p:stCondLst>
                        </p:cTn>
                        <p:tgtEl>
                          <p:spTgt spid="1049306"/>
                        </p:tgtEl>
                        <p:attrNameLst>
                          <p:attrName>style.visibility</p:attrName>
                        </p:attrNameLst>
                      </p:cBhvr>
                      <p:to>
                        <p:strVal val="visible"/>
                      </p:to>
                    </p:set>
                    <p:anim calcmode="lin" valueType="num">
                      <p:cBhvr>
                        <p:cTn dur="300" fill="hold"/>
                        <p:tgtEl>
                          <p:spTgt spid="1049306"/>
                        </p:tgtEl>
                        <p:attrNameLst>
                          <p:attrName>ppt_w</p:attrName>
                        </p:attrNameLst>
                      </p:cBhvr>
                      <p:tavLst>
                        <p:tav tm="0">
                          <p:val>
                            <p:fltVal val="0.0"/>
                          </p:val>
                        </p:tav>
                        <p:tav tm="100000">
                          <p:val>
                            <p:strVal val="#ppt_w"/>
                          </p:val>
                        </p:tav>
                      </p:tavLst>
                    </p:anim>
                    <p:anim calcmode="lin" valueType="num">
                      <p:cBhvr>
                        <p:cTn dur="300" fill="hold"/>
                        <p:tgtEl>
                          <p:spTgt spid="1049306"/>
                        </p:tgtEl>
                        <p:attrNameLst>
                          <p:attrName>ppt_h</p:attrName>
                        </p:attrNameLst>
                      </p:cBhvr>
                      <p:tavLst>
                        <p:tav tm="0">
                          <p:val>
                            <p:fltVal val="0.0"/>
                          </p:val>
                        </p:tav>
                        <p:tav tm="100000">
                          <p:val>
                            <p:strVal val="#ppt_h"/>
                          </p:val>
                        </p:tav>
                      </p:tavLst>
                    </p:anim>
                    <p:animEffect transition="in" filter="fade">
                      <p:cBhvr>
                        <p:cTn dur="300"/>
                        <p:tgtEl>
                          <p:spTgt spid="1049306"/>
                        </p:tgtEl>
                      </p:cBhvr>
                    </p:animEffect>
                  </p:childTnLst>
                </p:cTn>
              </p:par>
            </p:tnLst>
          </p:tmpl>
        </p:tmplLst>
      </p:bldP>
      <p:bldP spid="1049307" grpId="0" build="p">
        <p:tmplLst>
          <p:tmpl lvl="1">
            <p:tnLst>
              <p:par>
                <p:cTn presetID="42" presetClass="entr" presetSubtype="0" fill="hold" nodeType="withEffect">
                  <p:stCondLst>
                    <p:cond delay="200"/>
                  </p:stCondLst>
                  <p:childTnLst>
                    <p:set>
                      <p:cBhvr>
                        <p:cTn dur="1" fill="hold">
                          <p:stCondLst>
                            <p:cond delay="0"/>
                          </p:stCondLst>
                        </p:cTn>
                        <p:tgtEl>
                          <p:spTgt spid="1049307"/>
                        </p:tgtEl>
                        <p:attrNameLst>
                          <p:attrName>style.visibility</p:attrName>
                        </p:attrNameLst>
                      </p:cBhvr>
                      <p:to>
                        <p:strVal val="visible"/>
                      </p:to>
                    </p:set>
                    <p:animEffect transition="in" filter="fade">
                      <p:cBhvr>
                        <p:cTn dur="500"/>
                        <p:tgtEl>
                          <p:spTgt spid="1049307"/>
                        </p:tgtEl>
                      </p:cBhvr>
                    </p:animEffect>
                    <p:anim calcmode="lin" valueType="num">
                      <p:cBhvr>
                        <p:cTn dur="500" fill="hold"/>
                        <p:tgtEl>
                          <p:spTgt spid="1049307"/>
                        </p:tgtEl>
                        <p:attrNameLst>
                          <p:attrName>ppt_x</p:attrName>
                        </p:attrNameLst>
                      </p:cBhvr>
                      <p:tavLst>
                        <p:tav tm="0">
                          <p:val>
                            <p:strVal val="#ppt_x"/>
                          </p:val>
                        </p:tav>
                        <p:tav tm="100000">
                          <p:val>
                            <p:strVal val="#ppt_x"/>
                          </p:val>
                        </p:tav>
                      </p:tavLst>
                    </p:anim>
                    <p:anim calcmode="lin" valueType="num">
                      <p:cBhvr>
                        <p:cTn dur="500" fill="hold"/>
                        <p:tgtEl>
                          <p:spTgt spid="1049307"/>
                        </p:tgtEl>
                        <p:attrNameLst>
                          <p:attrName>ppt_y</p:attrName>
                        </p:attrNameLst>
                      </p:cBhvr>
                      <p:tavLst>
                        <p:tav tm="0">
                          <p:val>
                            <p:strVal val="#ppt_y+.1"/>
                          </p:val>
                        </p:tav>
                        <p:tav tm="100000">
                          <p:val>
                            <p:strVal val="#ppt_y"/>
                          </p:val>
                        </p:tav>
                      </p:tavLst>
                    </p:anim>
                  </p:childTnLst>
                </p:cTn>
              </p:par>
            </p:tnLst>
          </p:tmpl>
        </p:tmplLst>
      </p:bldP>
      <p:bldP spid="1049308" grpId="0" build="p">
        <p:tmplLst>
          <p:tmpl lvl="1">
            <p:tnLst>
              <p:par>
                <p:cTn presetID="10" presetClass="entr" presetSubtype="0" fill="hold" nodeType="withEffect">
                  <p:stCondLst>
                    <p:cond delay="800"/>
                  </p:stCondLst>
                  <p:childTnLst>
                    <p:set>
                      <p:cBhvr>
                        <p:cTn dur="1" fill="hold">
                          <p:stCondLst>
                            <p:cond delay="0"/>
                          </p:stCondLst>
                        </p:cTn>
                        <p:tgtEl>
                          <p:spTgt spid="1049308"/>
                        </p:tgtEl>
                        <p:attrNameLst>
                          <p:attrName>style.visibility</p:attrName>
                        </p:attrNameLst>
                      </p:cBhvr>
                      <p:to>
                        <p:strVal val="visible"/>
                      </p:to>
                    </p:set>
                    <p:animEffect transition="in" filter="fade">
                      <p:cBhvr>
                        <p:cTn dur="500"/>
                        <p:tgtEl>
                          <p:spTgt spid="1049308"/>
                        </p:tgtEl>
                      </p:cBhvr>
                    </p:animEffect>
                  </p:childTnLst>
                </p:cTn>
              </p:par>
            </p:tnLst>
          </p:tmpl>
        </p:tmplLst>
      </p:bldP>
      <p:bldP spid="1049309" grpId="0" animBg="1"/>
      <p:bldP spid="1049310" grpId="0" build="p">
        <p:tmplLst>
          <p:tmpl lvl="1">
            <p:tnLst>
              <p:par>
                <p:cTn presetID="53" presetClass="entr" presetSubtype="16" fill="hold" nodeType="afterEffect">
                  <p:stCondLst>
                    <p:cond delay="0"/>
                  </p:stCondLst>
                  <p:childTnLst>
                    <p:set>
                      <p:cBhvr>
                        <p:cTn dur="1" fill="hold">
                          <p:stCondLst>
                            <p:cond delay="0"/>
                          </p:stCondLst>
                        </p:cTn>
                        <p:tgtEl>
                          <p:spTgt spid="1049310"/>
                        </p:tgtEl>
                        <p:attrNameLst>
                          <p:attrName>style.visibility</p:attrName>
                        </p:attrNameLst>
                      </p:cBhvr>
                      <p:to>
                        <p:strVal val="visible"/>
                      </p:to>
                    </p:set>
                    <p:anim calcmode="lin" valueType="num">
                      <p:cBhvr>
                        <p:cTn dur="300" fill="hold"/>
                        <p:tgtEl>
                          <p:spTgt spid="1049310"/>
                        </p:tgtEl>
                        <p:attrNameLst>
                          <p:attrName>ppt_w</p:attrName>
                        </p:attrNameLst>
                      </p:cBhvr>
                      <p:tavLst>
                        <p:tav tm="0">
                          <p:val>
                            <p:fltVal val="0.0"/>
                          </p:val>
                        </p:tav>
                        <p:tav tm="100000">
                          <p:val>
                            <p:strVal val="#ppt_w"/>
                          </p:val>
                        </p:tav>
                      </p:tavLst>
                    </p:anim>
                    <p:anim calcmode="lin" valueType="num">
                      <p:cBhvr>
                        <p:cTn dur="300" fill="hold"/>
                        <p:tgtEl>
                          <p:spTgt spid="1049310"/>
                        </p:tgtEl>
                        <p:attrNameLst>
                          <p:attrName>ppt_h</p:attrName>
                        </p:attrNameLst>
                      </p:cBhvr>
                      <p:tavLst>
                        <p:tav tm="0">
                          <p:val>
                            <p:fltVal val="0.0"/>
                          </p:val>
                        </p:tav>
                        <p:tav tm="100000">
                          <p:val>
                            <p:strVal val="#ppt_h"/>
                          </p:val>
                        </p:tav>
                      </p:tavLst>
                    </p:anim>
                    <p:animEffect transition="in" filter="fade">
                      <p:cBhvr>
                        <p:cTn dur="300"/>
                        <p:tgtEl>
                          <p:spTgt spid="1049310"/>
                        </p:tgtEl>
                      </p:cBhvr>
                    </p:animEffect>
                  </p:childTnLst>
                </p:cTn>
              </p:par>
            </p:tnLst>
          </p:tmpl>
        </p:tmplLst>
      </p:bldP>
      <p:bldP spid="1049311" grpId="0" build="p">
        <p:tmplLst>
          <p:tmpl lvl="1">
            <p:tnLst>
              <p:par>
                <p:cTn presetID="42" presetClass="entr" presetSubtype="0" fill="hold" nodeType="withEffect">
                  <p:stCondLst>
                    <p:cond delay="200"/>
                  </p:stCondLst>
                  <p:childTnLst>
                    <p:set>
                      <p:cBhvr>
                        <p:cTn dur="1" fill="hold">
                          <p:stCondLst>
                            <p:cond delay="0"/>
                          </p:stCondLst>
                        </p:cTn>
                        <p:tgtEl>
                          <p:spTgt spid="1049311"/>
                        </p:tgtEl>
                        <p:attrNameLst>
                          <p:attrName>style.visibility</p:attrName>
                        </p:attrNameLst>
                      </p:cBhvr>
                      <p:to>
                        <p:strVal val="visible"/>
                      </p:to>
                    </p:set>
                    <p:animEffect transition="in" filter="fade">
                      <p:cBhvr>
                        <p:cTn dur="500"/>
                        <p:tgtEl>
                          <p:spTgt spid="1049311"/>
                        </p:tgtEl>
                      </p:cBhvr>
                    </p:animEffect>
                    <p:anim calcmode="lin" valueType="num">
                      <p:cBhvr>
                        <p:cTn dur="500" fill="hold"/>
                        <p:tgtEl>
                          <p:spTgt spid="1049311"/>
                        </p:tgtEl>
                        <p:attrNameLst>
                          <p:attrName>ppt_x</p:attrName>
                        </p:attrNameLst>
                      </p:cBhvr>
                      <p:tavLst>
                        <p:tav tm="0">
                          <p:val>
                            <p:strVal val="#ppt_x"/>
                          </p:val>
                        </p:tav>
                        <p:tav tm="100000">
                          <p:val>
                            <p:strVal val="#ppt_x"/>
                          </p:val>
                        </p:tav>
                      </p:tavLst>
                    </p:anim>
                    <p:anim calcmode="lin" valueType="num">
                      <p:cBhvr>
                        <p:cTn dur="500" fill="hold"/>
                        <p:tgtEl>
                          <p:spTgt spid="1049311"/>
                        </p:tgtEl>
                        <p:attrNameLst>
                          <p:attrName>ppt_y</p:attrName>
                        </p:attrNameLst>
                      </p:cBhvr>
                      <p:tavLst>
                        <p:tav tm="0">
                          <p:val>
                            <p:strVal val="#ppt_y+.1"/>
                          </p:val>
                        </p:tav>
                        <p:tav tm="100000">
                          <p:val>
                            <p:strVal val="#ppt_y"/>
                          </p:val>
                        </p:tav>
                      </p:tavLst>
                    </p:anim>
                  </p:childTnLst>
                </p:cTn>
              </p:par>
            </p:tnLst>
          </p:tmpl>
        </p:tmplLst>
      </p:bldP>
      <p:bldP spid="1049312" grpId="0" build="p">
        <p:tmplLst>
          <p:tmpl lvl="1">
            <p:tnLst>
              <p:par>
                <p:cTn presetID="10" presetClass="entr" presetSubtype="0" fill="hold" nodeType="withEffect">
                  <p:stCondLst>
                    <p:cond delay="800"/>
                  </p:stCondLst>
                  <p:childTnLst>
                    <p:set>
                      <p:cBhvr>
                        <p:cTn dur="1" fill="hold">
                          <p:stCondLst>
                            <p:cond delay="0"/>
                          </p:stCondLst>
                        </p:cTn>
                        <p:tgtEl>
                          <p:spTgt spid="1049312"/>
                        </p:tgtEl>
                        <p:attrNameLst>
                          <p:attrName>style.visibility</p:attrName>
                        </p:attrNameLst>
                      </p:cBhvr>
                      <p:to>
                        <p:strVal val="visible"/>
                      </p:to>
                    </p:set>
                    <p:animEffect transition="in" filter="fade">
                      <p:cBhvr>
                        <p:cTn dur="500"/>
                        <p:tgtEl>
                          <p:spTgt spid="1049312"/>
                        </p:tgtEl>
                      </p:cBhvr>
                    </p:animEffect>
                  </p:childTnLst>
                </p:cTn>
              </p:par>
            </p:tnLst>
          </p:tmpl>
        </p:tmplLst>
      </p:bldP>
      <p:bldP spid="1049313" grpId="0" build="p">
        <p:tmplLst>
          <p:tmpl lvl="1">
            <p:tnLst>
              <p:par>
                <p:cTn presetID="42" presetClass="entr" presetSubtype="0" fill="hold" nodeType="withEffect">
                  <p:stCondLst>
                    <p:cond delay="200"/>
                  </p:stCondLst>
                  <p:childTnLst>
                    <p:set>
                      <p:cBhvr>
                        <p:cTn dur="1" fill="hold">
                          <p:stCondLst>
                            <p:cond delay="0"/>
                          </p:stCondLst>
                        </p:cTn>
                        <p:tgtEl>
                          <p:spTgt spid="1049313"/>
                        </p:tgtEl>
                        <p:attrNameLst>
                          <p:attrName>style.visibility</p:attrName>
                        </p:attrNameLst>
                      </p:cBhvr>
                      <p:to>
                        <p:strVal val="visible"/>
                      </p:to>
                    </p:set>
                    <p:animEffect transition="in" filter="fade">
                      <p:cBhvr>
                        <p:cTn dur="400"/>
                        <p:tgtEl>
                          <p:spTgt spid="1049313"/>
                        </p:tgtEl>
                      </p:cBhvr>
                    </p:animEffect>
                    <p:anim calcmode="lin" valueType="num">
                      <p:cBhvr>
                        <p:cTn dur="400" fill="hold"/>
                        <p:tgtEl>
                          <p:spTgt spid="1049313"/>
                        </p:tgtEl>
                        <p:attrNameLst>
                          <p:attrName>ppt_x</p:attrName>
                        </p:attrNameLst>
                      </p:cBhvr>
                      <p:tavLst>
                        <p:tav tm="0">
                          <p:val>
                            <p:strVal val="#ppt_x"/>
                          </p:val>
                        </p:tav>
                        <p:tav tm="100000">
                          <p:val>
                            <p:strVal val="#ppt_x"/>
                          </p:val>
                        </p:tav>
                      </p:tavLst>
                    </p:anim>
                    <p:anim calcmode="lin" valueType="num">
                      <p:cBhvr>
                        <p:cTn dur="400" fill="hold"/>
                        <p:tgtEl>
                          <p:spTgt spid="1049313"/>
                        </p:tgtEl>
                        <p:attrNameLst>
                          <p:attrName>ppt_y</p:attrName>
                        </p:attrNameLst>
                      </p:cBhvr>
                      <p:tavLst>
                        <p:tav tm="0">
                          <p:val>
                            <p:strVal val="#ppt_y+.1"/>
                          </p:val>
                        </p:tav>
                        <p:tav tm="100000">
                          <p:val>
                            <p:strVal val="#ppt_y"/>
                          </p:val>
                        </p:tav>
                      </p:tavLst>
                    </p:anim>
                  </p:childTnLst>
                </p:cTn>
              </p:par>
            </p:tnLst>
          </p:tmpl>
        </p:tmplLst>
      </p:bldP>
      <p:bldP spid="1049314" grpId="0" build="p">
        <p:tmplLst>
          <p:tmpl lvl="1">
            <p:tnLst>
              <p:par>
                <p:cTn presetID="42" presetClass="entr" presetSubtype="0" fill="hold" nodeType="withEffect">
                  <p:stCondLst>
                    <p:cond delay="200"/>
                  </p:stCondLst>
                  <p:childTnLst>
                    <p:set>
                      <p:cBhvr>
                        <p:cTn dur="1" fill="hold">
                          <p:stCondLst>
                            <p:cond delay="0"/>
                          </p:stCondLst>
                        </p:cTn>
                        <p:tgtEl>
                          <p:spTgt spid="1049314"/>
                        </p:tgtEl>
                        <p:attrNameLst>
                          <p:attrName>style.visibility</p:attrName>
                        </p:attrNameLst>
                      </p:cBhvr>
                      <p:to>
                        <p:strVal val="visible"/>
                      </p:to>
                    </p:set>
                    <p:animEffect transition="in" filter="fade">
                      <p:cBhvr>
                        <p:cTn dur="400"/>
                        <p:tgtEl>
                          <p:spTgt spid="1049314"/>
                        </p:tgtEl>
                      </p:cBhvr>
                    </p:animEffect>
                    <p:anim calcmode="lin" valueType="num">
                      <p:cBhvr>
                        <p:cTn dur="400" fill="hold"/>
                        <p:tgtEl>
                          <p:spTgt spid="1049314"/>
                        </p:tgtEl>
                        <p:attrNameLst>
                          <p:attrName>ppt_x</p:attrName>
                        </p:attrNameLst>
                      </p:cBhvr>
                      <p:tavLst>
                        <p:tav tm="0">
                          <p:val>
                            <p:strVal val="#ppt_x"/>
                          </p:val>
                        </p:tav>
                        <p:tav tm="100000">
                          <p:val>
                            <p:strVal val="#ppt_x"/>
                          </p:val>
                        </p:tav>
                      </p:tavLst>
                    </p:anim>
                    <p:anim calcmode="lin" valueType="num">
                      <p:cBhvr>
                        <p:cTn dur="400" fill="hold"/>
                        <p:tgtEl>
                          <p:spTgt spid="1049314"/>
                        </p:tgtEl>
                        <p:attrNameLst>
                          <p:attrName>ppt_y</p:attrName>
                        </p:attrNameLst>
                      </p:cBhvr>
                      <p:tavLst>
                        <p:tav tm="0">
                          <p:val>
                            <p:strVal val="#ppt_y+.1"/>
                          </p:val>
                        </p:tav>
                        <p:tav tm="100000">
                          <p:val>
                            <p:strVal val="#ppt_y"/>
                          </p:val>
                        </p:tav>
                      </p:tavLst>
                    </p:anim>
                  </p:childTnLst>
                </p:cTn>
              </p:par>
            </p:tnLst>
          </p:tmpl>
        </p:tmplLst>
      </p:bldP>
      <p:bldP spid="1049315" grpId="0" build="p">
        <p:tmplLst>
          <p:tmpl lvl="1">
            <p:tnLst>
              <p:par>
                <p:cTn presetID="42" presetClass="entr" presetSubtype="0" fill="hold" nodeType="withEffect">
                  <p:stCondLst>
                    <p:cond delay="200"/>
                  </p:stCondLst>
                  <p:childTnLst>
                    <p:set>
                      <p:cBhvr>
                        <p:cTn dur="1" fill="hold">
                          <p:stCondLst>
                            <p:cond delay="0"/>
                          </p:stCondLst>
                        </p:cTn>
                        <p:tgtEl>
                          <p:spTgt spid="1049315"/>
                        </p:tgtEl>
                        <p:attrNameLst>
                          <p:attrName>style.visibility</p:attrName>
                        </p:attrNameLst>
                      </p:cBhvr>
                      <p:to>
                        <p:strVal val="visible"/>
                      </p:to>
                    </p:set>
                    <p:animEffect transition="in" filter="fade">
                      <p:cBhvr>
                        <p:cTn dur="400"/>
                        <p:tgtEl>
                          <p:spTgt spid="1049315"/>
                        </p:tgtEl>
                      </p:cBhvr>
                    </p:animEffect>
                    <p:anim calcmode="lin" valueType="num">
                      <p:cBhvr>
                        <p:cTn dur="400" fill="hold"/>
                        <p:tgtEl>
                          <p:spTgt spid="1049315"/>
                        </p:tgtEl>
                        <p:attrNameLst>
                          <p:attrName>ppt_x</p:attrName>
                        </p:attrNameLst>
                      </p:cBhvr>
                      <p:tavLst>
                        <p:tav tm="0">
                          <p:val>
                            <p:strVal val="#ppt_x"/>
                          </p:val>
                        </p:tav>
                        <p:tav tm="100000">
                          <p:val>
                            <p:strVal val="#ppt_x"/>
                          </p:val>
                        </p:tav>
                      </p:tavLst>
                    </p:anim>
                    <p:anim calcmode="lin" valueType="num">
                      <p:cBhvr>
                        <p:cTn dur="400" fill="hold"/>
                        <p:tgtEl>
                          <p:spTgt spid="104931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1_Iconic list 2">
    <p:spTree>
      <p:nvGrpSpPr>
        <p:cNvPr id="293" name=""/>
        <p:cNvGrpSpPr/>
        <p:nvPr/>
      </p:nvGrpSpPr>
      <p:grpSpPr>
        <a:xfrm>
          <a:off x="0" y="0"/>
          <a:ext cx="0" cy="0"/>
          <a:chOff x="0" y="0"/>
          <a:chExt cx="0" cy="0"/>
        </a:xfrm>
      </p:grpSpPr>
      <p:sp>
        <p:nvSpPr>
          <p:cNvPr id="1049390"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391"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92" name="Rounded Rectangle 2"/>
          <p:cNvSpPr/>
          <p:nvPr userDrawn="1"/>
        </p:nvSpPr>
        <p:spPr>
          <a:xfrm>
            <a:off x="452438" y="1429481"/>
            <a:ext cx="652462" cy="65246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393" name="Text Placeholder 7"/>
          <p:cNvSpPr>
            <a:spLocks noGrp="1"/>
          </p:cNvSpPr>
          <p:nvPr>
            <p:ph type="body" sz="quarter" idx="39" hasCustomPrompt="1"/>
          </p:nvPr>
        </p:nvSpPr>
        <p:spPr>
          <a:xfrm>
            <a:off x="513294" y="14675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394" name="Text Placeholder 7"/>
          <p:cNvSpPr>
            <a:spLocks noGrp="1"/>
          </p:cNvSpPr>
          <p:nvPr>
            <p:ph type="body" sz="quarter" idx="19" hasCustomPrompt="1"/>
          </p:nvPr>
        </p:nvSpPr>
        <p:spPr>
          <a:xfrm>
            <a:off x="1354138" y="1286933"/>
            <a:ext cx="3090862" cy="366790"/>
          </a:xfrm>
          <a:prstGeom prst="rect">
            <a:avLst/>
          </a:prstGeom>
        </p:spPr>
        <p:txBody>
          <a:bodyPr vert="horz" lIns="0" tIns="40504" rIns="0" bIns="40504" anchor="ctr"/>
          <a:lstStyle>
            <a:lvl1pPr marL="0" indent="0" algn="l">
              <a:lnSpc>
                <a:spcPct val="100000"/>
              </a:lnSpc>
              <a:spcBef>
                <a:spcPts val="0"/>
              </a:spcBef>
              <a:spcAft>
                <a:spcPts val="0"/>
              </a:spcAft>
              <a:buNone/>
              <a:defRPr sz="20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95" name="Text Placeholder 2"/>
          <p:cNvSpPr>
            <a:spLocks noGrp="1"/>
          </p:cNvSpPr>
          <p:nvPr>
            <p:ph type="body" sz="quarter" idx="16" hasCustomPrompt="1"/>
          </p:nvPr>
        </p:nvSpPr>
        <p:spPr>
          <a:xfrm>
            <a:off x="1354139" y="16875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
        <p:nvSpPr>
          <p:cNvPr id="1049396" name="Rounded Rectangle 31"/>
          <p:cNvSpPr/>
          <p:nvPr userDrawn="1"/>
        </p:nvSpPr>
        <p:spPr>
          <a:xfrm>
            <a:off x="452438" y="2661381"/>
            <a:ext cx="652462" cy="65246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397" name="Text Placeholder 7"/>
          <p:cNvSpPr>
            <a:spLocks noGrp="1"/>
          </p:cNvSpPr>
          <p:nvPr>
            <p:ph type="body" sz="quarter" idx="43" hasCustomPrompt="1"/>
          </p:nvPr>
        </p:nvSpPr>
        <p:spPr>
          <a:xfrm>
            <a:off x="513294" y="26994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398" name="Text Placeholder 7"/>
          <p:cNvSpPr>
            <a:spLocks noGrp="1"/>
          </p:cNvSpPr>
          <p:nvPr>
            <p:ph type="body" sz="quarter" idx="44" hasCustomPrompt="1"/>
          </p:nvPr>
        </p:nvSpPr>
        <p:spPr>
          <a:xfrm>
            <a:off x="1354138" y="2518833"/>
            <a:ext cx="3090862" cy="366790"/>
          </a:xfrm>
          <a:prstGeom prst="rect">
            <a:avLst/>
          </a:prstGeom>
        </p:spPr>
        <p:txBody>
          <a:bodyPr vert="horz" lIns="0" tIns="40504" rIns="0" bIns="40504" anchor="ctr"/>
          <a:lstStyle>
            <a:lvl1pPr marL="0" indent="0" algn="l">
              <a:lnSpc>
                <a:spcPct val="100000"/>
              </a:lnSpc>
              <a:spcBef>
                <a:spcPts val="0"/>
              </a:spcBef>
              <a:spcAft>
                <a:spcPts val="0"/>
              </a:spcAft>
              <a:buNone/>
              <a:defRPr sz="20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99" name="Text Placeholder 2"/>
          <p:cNvSpPr>
            <a:spLocks noGrp="1"/>
          </p:cNvSpPr>
          <p:nvPr>
            <p:ph type="body" sz="quarter" idx="45" hasCustomPrompt="1"/>
          </p:nvPr>
        </p:nvSpPr>
        <p:spPr>
          <a:xfrm>
            <a:off x="1354139" y="29194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
        <p:nvSpPr>
          <p:cNvPr id="1049400" name="Rounded Rectangle 39"/>
          <p:cNvSpPr/>
          <p:nvPr userDrawn="1"/>
        </p:nvSpPr>
        <p:spPr>
          <a:xfrm>
            <a:off x="452438" y="3893281"/>
            <a:ext cx="652462" cy="65246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01" name="Text Placeholder 7"/>
          <p:cNvSpPr>
            <a:spLocks noGrp="1"/>
          </p:cNvSpPr>
          <p:nvPr>
            <p:ph type="body" sz="quarter" idx="49" hasCustomPrompt="1"/>
          </p:nvPr>
        </p:nvSpPr>
        <p:spPr>
          <a:xfrm>
            <a:off x="513294" y="39313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402" name="Text Placeholder 7"/>
          <p:cNvSpPr>
            <a:spLocks noGrp="1"/>
          </p:cNvSpPr>
          <p:nvPr>
            <p:ph type="body" sz="quarter" idx="50" hasCustomPrompt="1"/>
          </p:nvPr>
        </p:nvSpPr>
        <p:spPr>
          <a:xfrm>
            <a:off x="1354138" y="3750733"/>
            <a:ext cx="3090862" cy="366790"/>
          </a:xfrm>
          <a:prstGeom prst="rect">
            <a:avLst/>
          </a:prstGeom>
        </p:spPr>
        <p:txBody>
          <a:bodyPr vert="horz" lIns="0" tIns="40504" rIns="0" bIns="40504" anchor="ctr"/>
          <a:lstStyle>
            <a:lvl1pPr marL="0" indent="0" algn="l">
              <a:lnSpc>
                <a:spcPct val="100000"/>
              </a:lnSpc>
              <a:spcBef>
                <a:spcPts val="0"/>
              </a:spcBef>
              <a:spcAft>
                <a:spcPts val="0"/>
              </a:spcAft>
              <a:buNone/>
              <a:defRPr sz="20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03" name="Text Placeholder 2"/>
          <p:cNvSpPr>
            <a:spLocks noGrp="1"/>
          </p:cNvSpPr>
          <p:nvPr>
            <p:ph type="body" sz="quarter" idx="51" hasCustomPrompt="1"/>
          </p:nvPr>
        </p:nvSpPr>
        <p:spPr>
          <a:xfrm>
            <a:off x="1354139" y="4151391"/>
            <a:ext cx="3090861" cy="649977"/>
          </a:xfrm>
          <a:prstGeom prst="rect">
            <a:avLst/>
          </a:prstGeom>
        </p:spPr>
        <p:txBody>
          <a:bodyPr vert="horz" lIns="0" tIns="0" rIns="0" bIns="0"/>
          <a:lstStyle>
            <a:lvl1pPr marL="0" indent="0" algn="l">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390">
                                            <p:txEl>
                                              <p:pRg st="0" end="0"/>
                                            </p:txEl>
                                          </p:spTgt>
                                        </p:tgtEl>
                                        <p:attrNameLst>
                                          <p:attrName>style.visibility</p:attrName>
                                        </p:attrNameLst>
                                      </p:cBhvr>
                                      <p:to>
                                        <p:strVal val="visible"/>
                                      </p:to>
                                    </p:set>
                                    <p:animEffect transition="in" filter="fade">
                                      <p:cBhvr>
                                        <p:cTn id="7" dur="400"/>
                                        <p:tgtEl>
                                          <p:spTgt spid="1049390">
                                            <p:txEl>
                                              <p:pRg st="0" end="0"/>
                                            </p:txEl>
                                          </p:spTgt>
                                        </p:tgtEl>
                                      </p:cBhvr>
                                    </p:animEffect>
                                    <p:anim calcmode="lin" valueType="num">
                                      <p:cBhvr>
                                        <p:cTn id="8" dur="400" fill="hold"/>
                                        <p:tgtEl>
                                          <p:spTgt spid="1049390">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39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391">
                                            <p:txEl>
                                              <p:pRg st="0" end="0"/>
                                            </p:txEl>
                                          </p:spTgt>
                                        </p:tgtEl>
                                        <p:attrNameLst>
                                          <p:attrName>style.visibility</p:attrName>
                                        </p:attrNameLst>
                                      </p:cBhvr>
                                      <p:to>
                                        <p:strVal val="visible"/>
                                      </p:to>
                                    </p:set>
                                    <p:animEffect transition="in" filter="fade">
                                      <p:cBhvr>
                                        <p:cTn id="12" dur="500"/>
                                        <p:tgtEl>
                                          <p:spTgt spid="1049391">
                                            <p:txEl>
                                              <p:pRg st="0" end="0"/>
                                            </p:txEl>
                                          </p:spTgt>
                                        </p:tgtEl>
                                      </p:cBhvr>
                                    </p:animEffect>
                                    <p:anim calcmode="lin" valueType="num">
                                      <p:cBhvr>
                                        <p:cTn id="13" dur="500" fill="hold"/>
                                        <p:tgtEl>
                                          <p:spTgt spid="1049391">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391">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1049392"/>
                                        </p:tgtEl>
                                        <p:attrNameLst>
                                          <p:attrName>style.visibility</p:attrName>
                                        </p:attrNameLst>
                                      </p:cBhvr>
                                      <p:to>
                                        <p:strVal val="visible"/>
                                      </p:to>
                                    </p:set>
                                    <p:anim calcmode="lin" valueType="num">
                                      <p:cBhvr>
                                        <p:cTn id="18" dur="400" fill="hold"/>
                                        <p:tgtEl>
                                          <p:spTgt spid="1049392"/>
                                        </p:tgtEl>
                                        <p:attrNameLst>
                                          <p:attrName>ppt_w</p:attrName>
                                        </p:attrNameLst>
                                      </p:cBhvr>
                                      <p:tavLst>
                                        <p:tav tm="0">
                                          <p:val>
                                            <p:fltVal val="0.0"/>
                                          </p:val>
                                        </p:tav>
                                        <p:tav tm="100000">
                                          <p:val>
                                            <p:strVal val="#ppt_w"/>
                                          </p:val>
                                        </p:tav>
                                      </p:tavLst>
                                    </p:anim>
                                    <p:anim calcmode="lin" valueType="num">
                                      <p:cBhvr>
                                        <p:cTn id="19" dur="400" fill="hold"/>
                                        <p:tgtEl>
                                          <p:spTgt spid="1049392"/>
                                        </p:tgtEl>
                                        <p:attrNameLst>
                                          <p:attrName>ppt_h</p:attrName>
                                        </p:attrNameLst>
                                      </p:cBhvr>
                                      <p:tavLst>
                                        <p:tav tm="0">
                                          <p:val>
                                            <p:fltVal val="0.0"/>
                                          </p:val>
                                        </p:tav>
                                        <p:tav tm="100000">
                                          <p:val>
                                            <p:strVal val="#ppt_h"/>
                                          </p:val>
                                        </p:tav>
                                      </p:tavLst>
                                    </p:anim>
                                    <p:animEffect transition="in" filter="fade">
                                      <p:cBhvr>
                                        <p:cTn id="20" dur="400"/>
                                        <p:tgtEl>
                                          <p:spTgt spid="1049392"/>
                                        </p:tgtEl>
                                      </p:cBhvr>
                                    </p:animEffect>
                                  </p:childTnLst>
                                </p:cTn>
                              </p:par>
                            </p:childTnLst>
                          </p:cTn>
                        </p:par>
                        <p:par>
                          <p:cTn id="21" fill="hold">
                            <p:stCondLst>
                              <p:cond delay="1200"/>
                            </p:stCondLst>
                            <p:childTnLst>
                              <p:par>
                                <p:cTn id="22" presetID="53" presetClass="entr" presetSubtype="16" fill="hold" grpId="0" nodeType="afterEffect">
                                  <p:stCondLst>
                                    <p:cond delay="0"/>
                                  </p:stCondLst>
                                  <p:childTnLst>
                                    <p:set>
                                      <p:cBhvr>
                                        <p:cTn id="23" dur="1" fill="hold">
                                          <p:stCondLst>
                                            <p:cond delay="0"/>
                                          </p:stCondLst>
                                        </p:cTn>
                                        <p:tgtEl>
                                          <p:spTgt spid="1049393">
                                            <p:txEl>
                                              <p:pRg st="0" end="0"/>
                                            </p:txEl>
                                          </p:spTgt>
                                        </p:tgtEl>
                                        <p:attrNameLst>
                                          <p:attrName>style.visibility</p:attrName>
                                        </p:attrNameLst>
                                      </p:cBhvr>
                                      <p:to>
                                        <p:strVal val="visible"/>
                                      </p:to>
                                    </p:set>
                                    <p:anim calcmode="lin" valueType="num">
                                      <p:cBhvr>
                                        <p:cTn id="24" dur="300" fill="hold"/>
                                        <p:tgtEl>
                                          <p:spTgt spid="1049393">
                                            <p:txEl>
                                              <p:pRg st="0" end="0"/>
                                            </p:txEl>
                                          </p:spTgt>
                                        </p:tgtEl>
                                        <p:attrNameLst>
                                          <p:attrName>ppt_w</p:attrName>
                                        </p:attrNameLst>
                                      </p:cBhvr>
                                      <p:tavLst>
                                        <p:tav tm="0">
                                          <p:val>
                                            <p:fltVal val="0.0"/>
                                          </p:val>
                                        </p:tav>
                                        <p:tav tm="100000">
                                          <p:val>
                                            <p:strVal val="#ppt_w"/>
                                          </p:val>
                                        </p:tav>
                                      </p:tavLst>
                                    </p:anim>
                                    <p:anim calcmode="lin" valueType="num">
                                      <p:cBhvr>
                                        <p:cTn id="25" dur="300" fill="hold"/>
                                        <p:tgtEl>
                                          <p:spTgt spid="1049393">
                                            <p:txEl>
                                              <p:pRg st="0" end="0"/>
                                            </p:txEl>
                                          </p:spTgt>
                                        </p:tgtEl>
                                        <p:attrNameLst>
                                          <p:attrName>ppt_h</p:attrName>
                                        </p:attrNameLst>
                                      </p:cBhvr>
                                      <p:tavLst>
                                        <p:tav tm="0">
                                          <p:val>
                                            <p:fltVal val="0.0"/>
                                          </p:val>
                                        </p:tav>
                                        <p:tav tm="100000">
                                          <p:val>
                                            <p:strVal val="#ppt_h"/>
                                          </p:val>
                                        </p:tav>
                                      </p:tavLst>
                                    </p:anim>
                                    <p:animEffect transition="in" filter="fade">
                                      <p:cBhvr>
                                        <p:cTn id="26" dur="300"/>
                                        <p:tgtEl>
                                          <p:spTgt spid="1049393">
                                            <p:txEl>
                                              <p:pRg st="0" end="0"/>
                                            </p:txEl>
                                          </p:spTgt>
                                        </p:tgtEl>
                                      </p:cBhvr>
                                    </p:animEffect>
                                  </p:childTnLst>
                                </p:cTn>
                              </p:par>
                              <p:par>
                                <p:cTn id="27" presetID="42" presetClass="entr" presetSubtype="0" fill="hold" grpId="0" nodeType="withEffect">
                                  <p:stCondLst>
                                    <p:cond delay="200"/>
                                  </p:stCondLst>
                                  <p:childTnLst>
                                    <p:set>
                                      <p:cBhvr>
                                        <p:cTn id="28" dur="1" fill="hold">
                                          <p:stCondLst>
                                            <p:cond delay="0"/>
                                          </p:stCondLst>
                                        </p:cTn>
                                        <p:tgtEl>
                                          <p:spTgt spid="1049394">
                                            <p:txEl>
                                              <p:pRg st="0" end="0"/>
                                            </p:txEl>
                                          </p:spTgt>
                                        </p:tgtEl>
                                        <p:attrNameLst>
                                          <p:attrName>style.visibility</p:attrName>
                                        </p:attrNameLst>
                                      </p:cBhvr>
                                      <p:to>
                                        <p:strVal val="visible"/>
                                      </p:to>
                                    </p:set>
                                    <p:animEffect transition="in" filter="fade">
                                      <p:cBhvr>
                                        <p:cTn id="29" dur="500"/>
                                        <p:tgtEl>
                                          <p:spTgt spid="1049394">
                                            <p:txEl>
                                              <p:pRg st="0" end="0"/>
                                            </p:txEl>
                                          </p:spTgt>
                                        </p:tgtEl>
                                      </p:cBhvr>
                                    </p:animEffect>
                                    <p:anim calcmode="lin" valueType="num">
                                      <p:cBhvr>
                                        <p:cTn id="30" dur="500" fill="hold"/>
                                        <p:tgtEl>
                                          <p:spTgt spid="1049394">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1049394">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1049395">
                                            <p:txEl>
                                              <p:pRg st="0" end="0"/>
                                            </p:txEl>
                                          </p:spTgt>
                                        </p:tgtEl>
                                        <p:attrNameLst>
                                          <p:attrName>style.visibility</p:attrName>
                                        </p:attrNameLst>
                                      </p:cBhvr>
                                      <p:to>
                                        <p:strVal val="visible"/>
                                      </p:to>
                                    </p:set>
                                    <p:animEffect transition="in" filter="fade">
                                      <p:cBhvr>
                                        <p:cTn id="34" dur="500"/>
                                        <p:tgtEl>
                                          <p:spTgt spid="1049395">
                                            <p:txEl>
                                              <p:pRg st="0" end="0"/>
                                            </p:txEl>
                                          </p:spTgt>
                                        </p:tgtEl>
                                      </p:cBhvr>
                                    </p:animEffect>
                                  </p:childTnLst>
                                </p:cTn>
                              </p:par>
                            </p:childTnLst>
                          </p:cTn>
                        </p:par>
                        <p:par>
                          <p:cTn id="35" fill="hold">
                            <p:stCondLst>
                              <p:cond delay="1700"/>
                            </p:stCondLst>
                            <p:childTnLst>
                              <p:par>
                                <p:cTn id="36" presetID="53" presetClass="entr" presetSubtype="16" fill="hold" grpId="0" nodeType="afterEffect">
                                  <p:stCondLst>
                                    <p:cond delay="0"/>
                                  </p:stCondLst>
                                  <p:childTnLst>
                                    <p:set>
                                      <p:cBhvr>
                                        <p:cTn id="37" dur="1" fill="hold">
                                          <p:stCondLst>
                                            <p:cond delay="0"/>
                                          </p:stCondLst>
                                        </p:cTn>
                                        <p:tgtEl>
                                          <p:spTgt spid="1049396"/>
                                        </p:tgtEl>
                                        <p:attrNameLst>
                                          <p:attrName>style.visibility</p:attrName>
                                        </p:attrNameLst>
                                      </p:cBhvr>
                                      <p:to>
                                        <p:strVal val="visible"/>
                                      </p:to>
                                    </p:set>
                                    <p:anim calcmode="lin" valueType="num">
                                      <p:cBhvr>
                                        <p:cTn id="38" dur="400" fill="hold"/>
                                        <p:tgtEl>
                                          <p:spTgt spid="1049396"/>
                                        </p:tgtEl>
                                        <p:attrNameLst>
                                          <p:attrName>ppt_w</p:attrName>
                                        </p:attrNameLst>
                                      </p:cBhvr>
                                      <p:tavLst>
                                        <p:tav tm="0">
                                          <p:val>
                                            <p:fltVal val="0.0"/>
                                          </p:val>
                                        </p:tav>
                                        <p:tav tm="100000">
                                          <p:val>
                                            <p:strVal val="#ppt_w"/>
                                          </p:val>
                                        </p:tav>
                                      </p:tavLst>
                                    </p:anim>
                                    <p:anim calcmode="lin" valueType="num">
                                      <p:cBhvr>
                                        <p:cTn id="39" dur="400" fill="hold"/>
                                        <p:tgtEl>
                                          <p:spTgt spid="1049396"/>
                                        </p:tgtEl>
                                        <p:attrNameLst>
                                          <p:attrName>ppt_h</p:attrName>
                                        </p:attrNameLst>
                                      </p:cBhvr>
                                      <p:tavLst>
                                        <p:tav tm="0">
                                          <p:val>
                                            <p:fltVal val="0.0"/>
                                          </p:val>
                                        </p:tav>
                                        <p:tav tm="100000">
                                          <p:val>
                                            <p:strVal val="#ppt_h"/>
                                          </p:val>
                                        </p:tav>
                                      </p:tavLst>
                                    </p:anim>
                                    <p:animEffect transition="in" filter="fade">
                                      <p:cBhvr>
                                        <p:cTn id="40" dur="400"/>
                                        <p:tgtEl>
                                          <p:spTgt spid="1049396"/>
                                        </p:tgtEl>
                                      </p:cBhvr>
                                    </p:animEffect>
                                  </p:childTnLst>
                                </p:cTn>
                              </p:par>
                            </p:childTnLst>
                          </p:cTn>
                        </p:par>
                        <p:par>
                          <p:cTn id="41" fill="hold">
                            <p:stCondLst>
                              <p:cond delay="2200"/>
                            </p:stCondLst>
                            <p:childTnLst>
                              <p:par>
                                <p:cTn id="42" presetID="53" presetClass="entr" presetSubtype="16" fill="hold" grpId="0" nodeType="afterEffect">
                                  <p:stCondLst>
                                    <p:cond delay="0"/>
                                  </p:stCondLst>
                                  <p:childTnLst>
                                    <p:set>
                                      <p:cBhvr>
                                        <p:cTn id="43" dur="1" fill="hold">
                                          <p:stCondLst>
                                            <p:cond delay="0"/>
                                          </p:stCondLst>
                                        </p:cTn>
                                        <p:tgtEl>
                                          <p:spTgt spid="1049397">
                                            <p:txEl>
                                              <p:pRg st="0" end="0"/>
                                            </p:txEl>
                                          </p:spTgt>
                                        </p:tgtEl>
                                        <p:attrNameLst>
                                          <p:attrName>style.visibility</p:attrName>
                                        </p:attrNameLst>
                                      </p:cBhvr>
                                      <p:to>
                                        <p:strVal val="visible"/>
                                      </p:to>
                                    </p:set>
                                    <p:anim calcmode="lin" valueType="num">
                                      <p:cBhvr>
                                        <p:cTn id="44" dur="300" fill="hold"/>
                                        <p:tgtEl>
                                          <p:spTgt spid="1049397">
                                            <p:txEl>
                                              <p:pRg st="0" end="0"/>
                                            </p:txEl>
                                          </p:spTgt>
                                        </p:tgtEl>
                                        <p:attrNameLst>
                                          <p:attrName>ppt_w</p:attrName>
                                        </p:attrNameLst>
                                      </p:cBhvr>
                                      <p:tavLst>
                                        <p:tav tm="0">
                                          <p:val>
                                            <p:fltVal val="0.0"/>
                                          </p:val>
                                        </p:tav>
                                        <p:tav tm="100000">
                                          <p:val>
                                            <p:strVal val="#ppt_w"/>
                                          </p:val>
                                        </p:tav>
                                      </p:tavLst>
                                    </p:anim>
                                    <p:anim calcmode="lin" valueType="num">
                                      <p:cBhvr>
                                        <p:cTn id="45" dur="300" fill="hold"/>
                                        <p:tgtEl>
                                          <p:spTgt spid="1049397">
                                            <p:txEl>
                                              <p:pRg st="0" end="0"/>
                                            </p:txEl>
                                          </p:spTgt>
                                        </p:tgtEl>
                                        <p:attrNameLst>
                                          <p:attrName>ppt_h</p:attrName>
                                        </p:attrNameLst>
                                      </p:cBhvr>
                                      <p:tavLst>
                                        <p:tav tm="0">
                                          <p:val>
                                            <p:fltVal val="0.0"/>
                                          </p:val>
                                        </p:tav>
                                        <p:tav tm="100000">
                                          <p:val>
                                            <p:strVal val="#ppt_h"/>
                                          </p:val>
                                        </p:tav>
                                      </p:tavLst>
                                    </p:anim>
                                    <p:animEffect transition="in" filter="fade">
                                      <p:cBhvr>
                                        <p:cTn id="46" dur="300"/>
                                        <p:tgtEl>
                                          <p:spTgt spid="1049397">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1049398">
                                            <p:txEl>
                                              <p:pRg st="0" end="0"/>
                                            </p:txEl>
                                          </p:spTgt>
                                        </p:tgtEl>
                                        <p:attrNameLst>
                                          <p:attrName>style.visibility</p:attrName>
                                        </p:attrNameLst>
                                      </p:cBhvr>
                                      <p:to>
                                        <p:strVal val="visible"/>
                                      </p:to>
                                    </p:set>
                                    <p:animEffect transition="in" filter="fade">
                                      <p:cBhvr>
                                        <p:cTn id="49" dur="500"/>
                                        <p:tgtEl>
                                          <p:spTgt spid="1049398">
                                            <p:txEl>
                                              <p:pRg st="0" end="0"/>
                                            </p:txEl>
                                          </p:spTgt>
                                        </p:tgtEl>
                                      </p:cBhvr>
                                    </p:animEffect>
                                    <p:anim calcmode="lin" valueType="num">
                                      <p:cBhvr>
                                        <p:cTn id="50" dur="500" fill="hold"/>
                                        <p:tgtEl>
                                          <p:spTgt spid="1049398">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1049398">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1049399">
                                            <p:txEl>
                                              <p:pRg st="0" end="0"/>
                                            </p:txEl>
                                          </p:spTgt>
                                        </p:tgtEl>
                                        <p:attrNameLst>
                                          <p:attrName>style.visibility</p:attrName>
                                        </p:attrNameLst>
                                      </p:cBhvr>
                                      <p:to>
                                        <p:strVal val="visible"/>
                                      </p:to>
                                    </p:set>
                                    <p:animEffect transition="in" filter="fade">
                                      <p:cBhvr>
                                        <p:cTn id="54" dur="500"/>
                                        <p:tgtEl>
                                          <p:spTgt spid="1049399">
                                            <p:txEl>
                                              <p:pRg st="0" end="0"/>
                                            </p:txEl>
                                          </p:spTgt>
                                        </p:tgtEl>
                                      </p:cBhvr>
                                    </p:animEffect>
                                  </p:childTnLst>
                                </p:cTn>
                              </p:par>
                            </p:childTnLst>
                          </p:cTn>
                        </p:par>
                        <p:par>
                          <p:cTn id="55" fill="hold">
                            <p:stCondLst>
                              <p:cond delay="2700"/>
                            </p:stCondLst>
                            <p:childTnLst>
                              <p:par>
                                <p:cTn id="56" presetID="53" presetClass="entr" presetSubtype="16" fill="hold" grpId="0" nodeType="afterEffect">
                                  <p:stCondLst>
                                    <p:cond delay="0"/>
                                  </p:stCondLst>
                                  <p:childTnLst>
                                    <p:set>
                                      <p:cBhvr>
                                        <p:cTn id="57" dur="1" fill="hold">
                                          <p:stCondLst>
                                            <p:cond delay="0"/>
                                          </p:stCondLst>
                                        </p:cTn>
                                        <p:tgtEl>
                                          <p:spTgt spid="1049400"/>
                                        </p:tgtEl>
                                        <p:attrNameLst>
                                          <p:attrName>style.visibility</p:attrName>
                                        </p:attrNameLst>
                                      </p:cBhvr>
                                      <p:to>
                                        <p:strVal val="visible"/>
                                      </p:to>
                                    </p:set>
                                    <p:anim calcmode="lin" valueType="num">
                                      <p:cBhvr>
                                        <p:cTn id="58" dur="400" fill="hold"/>
                                        <p:tgtEl>
                                          <p:spTgt spid="1049400"/>
                                        </p:tgtEl>
                                        <p:attrNameLst>
                                          <p:attrName>ppt_w</p:attrName>
                                        </p:attrNameLst>
                                      </p:cBhvr>
                                      <p:tavLst>
                                        <p:tav tm="0">
                                          <p:val>
                                            <p:fltVal val="0.0"/>
                                          </p:val>
                                        </p:tav>
                                        <p:tav tm="100000">
                                          <p:val>
                                            <p:strVal val="#ppt_w"/>
                                          </p:val>
                                        </p:tav>
                                      </p:tavLst>
                                    </p:anim>
                                    <p:anim calcmode="lin" valueType="num">
                                      <p:cBhvr>
                                        <p:cTn id="59" dur="400" fill="hold"/>
                                        <p:tgtEl>
                                          <p:spTgt spid="1049400"/>
                                        </p:tgtEl>
                                        <p:attrNameLst>
                                          <p:attrName>ppt_h</p:attrName>
                                        </p:attrNameLst>
                                      </p:cBhvr>
                                      <p:tavLst>
                                        <p:tav tm="0">
                                          <p:val>
                                            <p:fltVal val="0.0"/>
                                          </p:val>
                                        </p:tav>
                                        <p:tav tm="100000">
                                          <p:val>
                                            <p:strVal val="#ppt_h"/>
                                          </p:val>
                                        </p:tav>
                                      </p:tavLst>
                                    </p:anim>
                                    <p:animEffect transition="in" filter="fade">
                                      <p:cBhvr>
                                        <p:cTn id="60" dur="400"/>
                                        <p:tgtEl>
                                          <p:spTgt spid="1049400"/>
                                        </p:tgtEl>
                                      </p:cBhvr>
                                    </p:animEffect>
                                  </p:childTnLst>
                                </p:cTn>
                              </p:par>
                            </p:childTnLst>
                          </p:cTn>
                        </p:par>
                        <p:par>
                          <p:cTn id="61" fill="hold">
                            <p:stCondLst>
                              <p:cond delay="3200"/>
                            </p:stCondLst>
                            <p:childTnLst>
                              <p:par>
                                <p:cTn id="62" presetID="53" presetClass="entr" presetSubtype="16" fill="hold" grpId="0" nodeType="afterEffect">
                                  <p:stCondLst>
                                    <p:cond delay="0"/>
                                  </p:stCondLst>
                                  <p:childTnLst>
                                    <p:set>
                                      <p:cBhvr>
                                        <p:cTn id="63" dur="1" fill="hold">
                                          <p:stCondLst>
                                            <p:cond delay="0"/>
                                          </p:stCondLst>
                                        </p:cTn>
                                        <p:tgtEl>
                                          <p:spTgt spid="1049401">
                                            <p:txEl>
                                              <p:pRg st="0" end="0"/>
                                            </p:txEl>
                                          </p:spTgt>
                                        </p:tgtEl>
                                        <p:attrNameLst>
                                          <p:attrName>style.visibility</p:attrName>
                                        </p:attrNameLst>
                                      </p:cBhvr>
                                      <p:to>
                                        <p:strVal val="visible"/>
                                      </p:to>
                                    </p:set>
                                    <p:anim calcmode="lin" valueType="num">
                                      <p:cBhvr>
                                        <p:cTn id="64" dur="300" fill="hold"/>
                                        <p:tgtEl>
                                          <p:spTgt spid="1049401">
                                            <p:txEl>
                                              <p:pRg st="0" end="0"/>
                                            </p:txEl>
                                          </p:spTgt>
                                        </p:tgtEl>
                                        <p:attrNameLst>
                                          <p:attrName>ppt_w</p:attrName>
                                        </p:attrNameLst>
                                      </p:cBhvr>
                                      <p:tavLst>
                                        <p:tav tm="0">
                                          <p:val>
                                            <p:fltVal val="0.0"/>
                                          </p:val>
                                        </p:tav>
                                        <p:tav tm="100000">
                                          <p:val>
                                            <p:strVal val="#ppt_w"/>
                                          </p:val>
                                        </p:tav>
                                      </p:tavLst>
                                    </p:anim>
                                    <p:anim calcmode="lin" valueType="num">
                                      <p:cBhvr>
                                        <p:cTn id="65" dur="300" fill="hold"/>
                                        <p:tgtEl>
                                          <p:spTgt spid="1049401">
                                            <p:txEl>
                                              <p:pRg st="0" end="0"/>
                                            </p:txEl>
                                          </p:spTgt>
                                        </p:tgtEl>
                                        <p:attrNameLst>
                                          <p:attrName>ppt_h</p:attrName>
                                        </p:attrNameLst>
                                      </p:cBhvr>
                                      <p:tavLst>
                                        <p:tav tm="0">
                                          <p:val>
                                            <p:fltVal val="0.0"/>
                                          </p:val>
                                        </p:tav>
                                        <p:tav tm="100000">
                                          <p:val>
                                            <p:strVal val="#ppt_h"/>
                                          </p:val>
                                        </p:tav>
                                      </p:tavLst>
                                    </p:anim>
                                    <p:animEffect transition="in" filter="fade">
                                      <p:cBhvr>
                                        <p:cTn id="66" dur="300"/>
                                        <p:tgtEl>
                                          <p:spTgt spid="1049401">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1049402">
                                            <p:txEl>
                                              <p:pRg st="0" end="0"/>
                                            </p:txEl>
                                          </p:spTgt>
                                        </p:tgtEl>
                                        <p:attrNameLst>
                                          <p:attrName>style.visibility</p:attrName>
                                        </p:attrNameLst>
                                      </p:cBhvr>
                                      <p:to>
                                        <p:strVal val="visible"/>
                                      </p:to>
                                    </p:set>
                                    <p:animEffect transition="in" filter="fade">
                                      <p:cBhvr>
                                        <p:cTn id="69" dur="500"/>
                                        <p:tgtEl>
                                          <p:spTgt spid="1049402">
                                            <p:txEl>
                                              <p:pRg st="0" end="0"/>
                                            </p:txEl>
                                          </p:spTgt>
                                        </p:tgtEl>
                                      </p:cBhvr>
                                    </p:animEffect>
                                    <p:anim calcmode="lin" valueType="num">
                                      <p:cBhvr>
                                        <p:cTn id="70" dur="500" fill="hold"/>
                                        <p:tgtEl>
                                          <p:spTgt spid="1049402">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1049402">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1049403">
                                            <p:txEl>
                                              <p:pRg st="0" end="0"/>
                                            </p:txEl>
                                          </p:spTgt>
                                        </p:tgtEl>
                                        <p:attrNameLst>
                                          <p:attrName>style.visibility</p:attrName>
                                        </p:attrNameLst>
                                      </p:cBhvr>
                                      <p:to>
                                        <p:strVal val="visible"/>
                                      </p:to>
                                    </p:set>
                                    <p:animEffect transition="in" filter="fade">
                                      <p:cBhvr>
                                        <p:cTn id="74" dur="500"/>
                                        <p:tgtEl>
                                          <p:spTgt spid="10494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390" grpId="0" build="p">
        <p:tmplLst>
          <p:tmpl lvl="1">
            <p:tnLst>
              <p:par>
                <p:cTn presetID="42" presetClass="entr" presetSubtype="0" fill="hold" nodeType="withEffect">
                  <p:stCondLst>
                    <p:cond delay="200"/>
                  </p:stCondLst>
                  <p:childTnLst>
                    <p:set>
                      <p:cBhvr>
                        <p:cTn dur="1" fill="hold">
                          <p:stCondLst>
                            <p:cond delay="0"/>
                          </p:stCondLst>
                        </p:cTn>
                        <p:tgtEl>
                          <p:spTgt spid="1049390"/>
                        </p:tgtEl>
                        <p:attrNameLst>
                          <p:attrName>style.visibility</p:attrName>
                        </p:attrNameLst>
                      </p:cBhvr>
                      <p:to>
                        <p:strVal val="visible"/>
                      </p:to>
                    </p:set>
                    <p:animEffect transition="in" filter="fade">
                      <p:cBhvr>
                        <p:cTn dur="400"/>
                        <p:tgtEl>
                          <p:spTgt spid="1049390"/>
                        </p:tgtEl>
                      </p:cBhvr>
                    </p:animEffect>
                    <p:anim calcmode="lin" valueType="num">
                      <p:cBhvr>
                        <p:cTn dur="400" fill="hold"/>
                        <p:tgtEl>
                          <p:spTgt spid="1049390"/>
                        </p:tgtEl>
                        <p:attrNameLst>
                          <p:attrName>ppt_x</p:attrName>
                        </p:attrNameLst>
                      </p:cBhvr>
                      <p:tavLst>
                        <p:tav tm="0">
                          <p:val>
                            <p:strVal val="#ppt_x"/>
                          </p:val>
                        </p:tav>
                        <p:tav tm="100000">
                          <p:val>
                            <p:strVal val="#ppt_x"/>
                          </p:val>
                        </p:tav>
                      </p:tavLst>
                    </p:anim>
                    <p:anim calcmode="lin" valueType="num">
                      <p:cBhvr>
                        <p:cTn dur="400" fill="hold"/>
                        <p:tgtEl>
                          <p:spTgt spid="1049390"/>
                        </p:tgtEl>
                        <p:attrNameLst>
                          <p:attrName>ppt_y</p:attrName>
                        </p:attrNameLst>
                      </p:cBhvr>
                      <p:tavLst>
                        <p:tav tm="0">
                          <p:val>
                            <p:strVal val="#ppt_y+.1"/>
                          </p:val>
                        </p:tav>
                        <p:tav tm="100000">
                          <p:val>
                            <p:strVal val="#ppt_y"/>
                          </p:val>
                        </p:tav>
                      </p:tavLst>
                    </p:anim>
                  </p:childTnLst>
                </p:cTn>
              </p:par>
            </p:tnLst>
          </p:tmpl>
        </p:tmplLst>
      </p:bldP>
      <p:bldP spid="1049391" grpId="0" build="p">
        <p:tmplLst>
          <p:tmpl lvl="1">
            <p:tnLst>
              <p:par>
                <p:cTn presetID="42" presetClass="entr" presetSubtype="0" fill="hold" nodeType="withEffect">
                  <p:stCondLst>
                    <p:cond delay="200"/>
                  </p:stCondLst>
                  <p:childTnLst>
                    <p:set>
                      <p:cBhvr>
                        <p:cTn dur="1" fill="hold">
                          <p:stCondLst>
                            <p:cond delay="0"/>
                          </p:stCondLst>
                        </p:cTn>
                        <p:tgtEl>
                          <p:spTgt spid="1049391"/>
                        </p:tgtEl>
                        <p:attrNameLst>
                          <p:attrName>style.visibility</p:attrName>
                        </p:attrNameLst>
                      </p:cBhvr>
                      <p:to>
                        <p:strVal val="visible"/>
                      </p:to>
                    </p:set>
                    <p:animEffect transition="in" filter="fade">
                      <p:cBhvr>
                        <p:cTn dur="500"/>
                        <p:tgtEl>
                          <p:spTgt spid="1049391"/>
                        </p:tgtEl>
                      </p:cBhvr>
                    </p:animEffect>
                    <p:anim calcmode="lin" valueType="num">
                      <p:cBhvr>
                        <p:cTn dur="500" fill="hold"/>
                        <p:tgtEl>
                          <p:spTgt spid="1049391"/>
                        </p:tgtEl>
                        <p:attrNameLst>
                          <p:attrName>ppt_x</p:attrName>
                        </p:attrNameLst>
                      </p:cBhvr>
                      <p:tavLst>
                        <p:tav tm="0">
                          <p:val>
                            <p:strVal val="#ppt_x"/>
                          </p:val>
                        </p:tav>
                        <p:tav tm="100000">
                          <p:val>
                            <p:strVal val="#ppt_x"/>
                          </p:val>
                        </p:tav>
                      </p:tavLst>
                    </p:anim>
                    <p:anim calcmode="lin" valueType="num">
                      <p:cBhvr>
                        <p:cTn dur="500" fill="hold"/>
                        <p:tgtEl>
                          <p:spTgt spid="1049391"/>
                        </p:tgtEl>
                        <p:attrNameLst>
                          <p:attrName>ppt_y</p:attrName>
                        </p:attrNameLst>
                      </p:cBhvr>
                      <p:tavLst>
                        <p:tav tm="0">
                          <p:val>
                            <p:strVal val="#ppt_y+.1"/>
                          </p:val>
                        </p:tav>
                        <p:tav tm="100000">
                          <p:val>
                            <p:strVal val="#ppt_y"/>
                          </p:val>
                        </p:tav>
                      </p:tavLst>
                    </p:anim>
                  </p:childTnLst>
                </p:cTn>
              </p:par>
            </p:tnLst>
          </p:tmpl>
        </p:tmplLst>
      </p:bldP>
      <p:bldP spid="1049392" grpId="0" animBg="1"/>
      <p:bldP spid="1049393" grpId="0" build="p">
        <p:tmplLst>
          <p:tmpl lvl="1">
            <p:tnLst>
              <p:par>
                <p:cTn presetID="53" presetClass="entr" presetSubtype="16" fill="hold" nodeType="afterEffect">
                  <p:stCondLst>
                    <p:cond delay="0"/>
                  </p:stCondLst>
                  <p:childTnLst>
                    <p:set>
                      <p:cBhvr>
                        <p:cTn dur="1" fill="hold">
                          <p:stCondLst>
                            <p:cond delay="0"/>
                          </p:stCondLst>
                        </p:cTn>
                        <p:tgtEl>
                          <p:spTgt spid="1049393"/>
                        </p:tgtEl>
                        <p:attrNameLst>
                          <p:attrName>style.visibility</p:attrName>
                        </p:attrNameLst>
                      </p:cBhvr>
                      <p:to>
                        <p:strVal val="visible"/>
                      </p:to>
                    </p:set>
                    <p:anim calcmode="lin" valueType="num">
                      <p:cBhvr>
                        <p:cTn dur="300" fill="hold"/>
                        <p:tgtEl>
                          <p:spTgt spid="1049393"/>
                        </p:tgtEl>
                        <p:attrNameLst>
                          <p:attrName>ppt_w</p:attrName>
                        </p:attrNameLst>
                      </p:cBhvr>
                      <p:tavLst>
                        <p:tav tm="0">
                          <p:val>
                            <p:fltVal val="0.0"/>
                          </p:val>
                        </p:tav>
                        <p:tav tm="100000">
                          <p:val>
                            <p:strVal val="#ppt_w"/>
                          </p:val>
                        </p:tav>
                      </p:tavLst>
                    </p:anim>
                    <p:anim calcmode="lin" valueType="num">
                      <p:cBhvr>
                        <p:cTn dur="300" fill="hold"/>
                        <p:tgtEl>
                          <p:spTgt spid="1049393"/>
                        </p:tgtEl>
                        <p:attrNameLst>
                          <p:attrName>ppt_h</p:attrName>
                        </p:attrNameLst>
                      </p:cBhvr>
                      <p:tavLst>
                        <p:tav tm="0">
                          <p:val>
                            <p:fltVal val="0.0"/>
                          </p:val>
                        </p:tav>
                        <p:tav tm="100000">
                          <p:val>
                            <p:strVal val="#ppt_h"/>
                          </p:val>
                        </p:tav>
                      </p:tavLst>
                    </p:anim>
                    <p:animEffect transition="in" filter="fade">
                      <p:cBhvr>
                        <p:cTn dur="300"/>
                        <p:tgtEl>
                          <p:spTgt spid="1049393"/>
                        </p:tgtEl>
                      </p:cBhvr>
                    </p:animEffect>
                  </p:childTnLst>
                </p:cTn>
              </p:par>
            </p:tnLst>
          </p:tmpl>
        </p:tmplLst>
      </p:bldP>
      <p:bldP spid="1049394" grpId="0" build="p">
        <p:tmplLst>
          <p:tmpl lvl="1">
            <p:tnLst>
              <p:par>
                <p:cTn presetID="42" presetClass="entr" presetSubtype="0" fill="hold" nodeType="withEffect">
                  <p:stCondLst>
                    <p:cond delay="200"/>
                  </p:stCondLst>
                  <p:childTnLst>
                    <p:set>
                      <p:cBhvr>
                        <p:cTn dur="1" fill="hold">
                          <p:stCondLst>
                            <p:cond delay="0"/>
                          </p:stCondLst>
                        </p:cTn>
                        <p:tgtEl>
                          <p:spTgt spid="1049394"/>
                        </p:tgtEl>
                        <p:attrNameLst>
                          <p:attrName>style.visibility</p:attrName>
                        </p:attrNameLst>
                      </p:cBhvr>
                      <p:to>
                        <p:strVal val="visible"/>
                      </p:to>
                    </p:set>
                    <p:animEffect transition="in" filter="fade">
                      <p:cBhvr>
                        <p:cTn dur="500"/>
                        <p:tgtEl>
                          <p:spTgt spid="1049394"/>
                        </p:tgtEl>
                      </p:cBhvr>
                    </p:animEffect>
                    <p:anim calcmode="lin" valueType="num">
                      <p:cBhvr>
                        <p:cTn dur="500" fill="hold"/>
                        <p:tgtEl>
                          <p:spTgt spid="1049394"/>
                        </p:tgtEl>
                        <p:attrNameLst>
                          <p:attrName>ppt_x</p:attrName>
                        </p:attrNameLst>
                      </p:cBhvr>
                      <p:tavLst>
                        <p:tav tm="0">
                          <p:val>
                            <p:strVal val="#ppt_x"/>
                          </p:val>
                        </p:tav>
                        <p:tav tm="100000">
                          <p:val>
                            <p:strVal val="#ppt_x"/>
                          </p:val>
                        </p:tav>
                      </p:tavLst>
                    </p:anim>
                    <p:anim calcmode="lin" valueType="num">
                      <p:cBhvr>
                        <p:cTn dur="500" fill="hold"/>
                        <p:tgtEl>
                          <p:spTgt spid="1049394"/>
                        </p:tgtEl>
                        <p:attrNameLst>
                          <p:attrName>ppt_y</p:attrName>
                        </p:attrNameLst>
                      </p:cBhvr>
                      <p:tavLst>
                        <p:tav tm="0">
                          <p:val>
                            <p:strVal val="#ppt_y+.1"/>
                          </p:val>
                        </p:tav>
                        <p:tav tm="100000">
                          <p:val>
                            <p:strVal val="#ppt_y"/>
                          </p:val>
                        </p:tav>
                      </p:tavLst>
                    </p:anim>
                  </p:childTnLst>
                </p:cTn>
              </p:par>
            </p:tnLst>
          </p:tmpl>
        </p:tmplLst>
      </p:bldP>
      <p:bldP spid="1049395" grpId="0" build="p">
        <p:tmplLst>
          <p:tmpl lvl="1">
            <p:tnLst>
              <p:par>
                <p:cTn presetID="10" presetClass="entr" presetSubtype="0" fill="hold" nodeType="withEffect">
                  <p:stCondLst>
                    <p:cond delay="800"/>
                  </p:stCondLst>
                  <p:childTnLst>
                    <p:set>
                      <p:cBhvr>
                        <p:cTn dur="1" fill="hold">
                          <p:stCondLst>
                            <p:cond delay="0"/>
                          </p:stCondLst>
                        </p:cTn>
                        <p:tgtEl>
                          <p:spTgt spid="1049395"/>
                        </p:tgtEl>
                        <p:attrNameLst>
                          <p:attrName>style.visibility</p:attrName>
                        </p:attrNameLst>
                      </p:cBhvr>
                      <p:to>
                        <p:strVal val="visible"/>
                      </p:to>
                    </p:set>
                    <p:animEffect transition="in" filter="fade">
                      <p:cBhvr>
                        <p:cTn dur="500"/>
                        <p:tgtEl>
                          <p:spTgt spid="1049395"/>
                        </p:tgtEl>
                      </p:cBhvr>
                    </p:animEffect>
                  </p:childTnLst>
                </p:cTn>
              </p:par>
            </p:tnLst>
          </p:tmpl>
        </p:tmplLst>
      </p:bldP>
      <p:bldP spid="1049396" grpId="0" animBg="1"/>
      <p:bldP spid="1049397" grpId="0" build="p">
        <p:tmplLst>
          <p:tmpl lvl="1">
            <p:tnLst>
              <p:par>
                <p:cTn presetID="53" presetClass="entr" presetSubtype="16" fill="hold" nodeType="afterEffect">
                  <p:stCondLst>
                    <p:cond delay="0"/>
                  </p:stCondLst>
                  <p:childTnLst>
                    <p:set>
                      <p:cBhvr>
                        <p:cTn dur="1" fill="hold">
                          <p:stCondLst>
                            <p:cond delay="0"/>
                          </p:stCondLst>
                        </p:cTn>
                        <p:tgtEl>
                          <p:spTgt spid="1049397"/>
                        </p:tgtEl>
                        <p:attrNameLst>
                          <p:attrName>style.visibility</p:attrName>
                        </p:attrNameLst>
                      </p:cBhvr>
                      <p:to>
                        <p:strVal val="visible"/>
                      </p:to>
                    </p:set>
                    <p:anim calcmode="lin" valueType="num">
                      <p:cBhvr>
                        <p:cTn dur="300" fill="hold"/>
                        <p:tgtEl>
                          <p:spTgt spid="1049397"/>
                        </p:tgtEl>
                        <p:attrNameLst>
                          <p:attrName>ppt_w</p:attrName>
                        </p:attrNameLst>
                      </p:cBhvr>
                      <p:tavLst>
                        <p:tav tm="0">
                          <p:val>
                            <p:fltVal val="0.0"/>
                          </p:val>
                        </p:tav>
                        <p:tav tm="100000">
                          <p:val>
                            <p:strVal val="#ppt_w"/>
                          </p:val>
                        </p:tav>
                      </p:tavLst>
                    </p:anim>
                    <p:anim calcmode="lin" valueType="num">
                      <p:cBhvr>
                        <p:cTn dur="300" fill="hold"/>
                        <p:tgtEl>
                          <p:spTgt spid="1049397"/>
                        </p:tgtEl>
                        <p:attrNameLst>
                          <p:attrName>ppt_h</p:attrName>
                        </p:attrNameLst>
                      </p:cBhvr>
                      <p:tavLst>
                        <p:tav tm="0">
                          <p:val>
                            <p:fltVal val="0.0"/>
                          </p:val>
                        </p:tav>
                        <p:tav tm="100000">
                          <p:val>
                            <p:strVal val="#ppt_h"/>
                          </p:val>
                        </p:tav>
                      </p:tavLst>
                    </p:anim>
                    <p:animEffect transition="in" filter="fade">
                      <p:cBhvr>
                        <p:cTn dur="300"/>
                        <p:tgtEl>
                          <p:spTgt spid="1049397"/>
                        </p:tgtEl>
                      </p:cBhvr>
                    </p:animEffect>
                  </p:childTnLst>
                </p:cTn>
              </p:par>
            </p:tnLst>
          </p:tmpl>
        </p:tmplLst>
      </p:bldP>
      <p:bldP spid="1049398" grpId="0" build="p">
        <p:tmplLst>
          <p:tmpl lvl="1">
            <p:tnLst>
              <p:par>
                <p:cTn presetID="42" presetClass="entr" presetSubtype="0" fill="hold" nodeType="withEffect">
                  <p:stCondLst>
                    <p:cond delay="200"/>
                  </p:stCondLst>
                  <p:childTnLst>
                    <p:set>
                      <p:cBhvr>
                        <p:cTn dur="1" fill="hold">
                          <p:stCondLst>
                            <p:cond delay="0"/>
                          </p:stCondLst>
                        </p:cTn>
                        <p:tgtEl>
                          <p:spTgt spid="1049398"/>
                        </p:tgtEl>
                        <p:attrNameLst>
                          <p:attrName>style.visibility</p:attrName>
                        </p:attrNameLst>
                      </p:cBhvr>
                      <p:to>
                        <p:strVal val="visible"/>
                      </p:to>
                    </p:set>
                    <p:animEffect transition="in" filter="fade">
                      <p:cBhvr>
                        <p:cTn dur="500"/>
                        <p:tgtEl>
                          <p:spTgt spid="1049398"/>
                        </p:tgtEl>
                      </p:cBhvr>
                    </p:animEffect>
                    <p:anim calcmode="lin" valueType="num">
                      <p:cBhvr>
                        <p:cTn dur="500" fill="hold"/>
                        <p:tgtEl>
                          <p:spTgt spid="1049398"/>
                        </p:tgtEl>
                        <p:attrNameLst>
                          <p:attrName>ppt_x</p:attrName>
                        </p:attrNameLst>
                      </p:cBhvr>
                      <p:tavLst>
                        <p:tav tm="0">
                          <p:val>
                            <p:strVal val="#ppt_x"/>
                          </p:val>
                        </p:tav>
                        <p:tav tm="100000">
                          <p:val>
                            <p:strVal val="#ppt_x"/>
                          </p:val>
                        </p:tav>
                      </p:tavLst>
                    </p:anim>
                    <p:anim calcmode="lin" valueType="num">
                      <p:cBhvr>
                        <p:cTn dur="500" fill="hold"/>
                        <p:tgtEl>
                          <p:spTgt spid="1049398"/>
                        </p:tgtEl>
                        <p:attrNameLst>
                          <p:attrName>ppt_y</p:attrName>
                        </p:attrNameLst>
                      </p:cBhvr>
                      <p:tavLst>
                        <p:tav tm="0">
                          <p:val>
                            <p:strVal val="#ppt_y+.1"/>
                          </p:val>
                        </p:tav>
                        <p:tav tm="100000">
                          <p:val>
                            <p:strVal val="#ppt_y"/>
                          </p:val>
                        </p:tav>
                      </p:tavLst>
                    </p:anim>
                  </p:childTnLst>
                </p:cTn>
              </p:par>
            </p:tnLst>
          </p:tmpl>
        </p:tmplLst>
      </p:bldP>
      <p:bldP spid="1049399" grpId="0" build="p">
        <p:tmplLst>
          <p:tmpl lvl="1">
            <p:tnLst>
              <p:par>
                <p:cTn presetID="10" presetClass="entr" presetSubtype="0" fill="hold" nodeType="withEffect">
                  <p:stCondLst>
                    <p:cond delay="800"/>
                  </p:stCondLst>
                  <p:childTnLst>
                    <p:set>
                      <p:cBhvr>
                        <p:cTn dur="1" fill="hold">
                          <p:stCondLst>
                            <p:cond delay="0"/>
                          </p:stCondLst>
                        </p:cTn>
                        <p:tgtEl>
                          <p:spTgt spid="1049399"/>
                        </p:tgtEl>
                        <p:attrNameLst>
                          <p:attrName>style.visibility</p:attrName>
                        </p:attrNameLst>
                      </p:cBhvr>
                      <p:to>
                        <p:strVal val="visible"/>
                      </p:to>
                    </p:set>
                    <p:animEffect transition="in" filter="fade">
                      <p:cBhvr>
                        <p:cTn dur="500"/>
                        <p:tgtEl>
                          <p:spTgt spid="1049399"/>
                        </p:tgtEl>
                      </p:cBhvr>
                    </p:animEffect>
                  </p:childTnLst>
                </p:cTn>
              </p:par>
            </p:tnLst>
          </p:tmpl>
        </p:tmplLst>
      </p:bldP>
      <p:bldP spid="1049400" grpId="0" animBg="1"/>
      <p:bldP spid="1049401" grpId="0" build="p">
        <p:tmplLst>
          <p:tmpl lvl="1">
            <p:tnLst>
              <p:par>
                <p:cTn presetID="53" presetClass="entr" presetSubtype="16" fill="hold" nodeType="afterEffect">
                  <p:stCondLst>
                    <p:cond delay="0"/>
                  </p:stCondLst>
                  <p:childTnLst>
                    <p:set>
                      <p:cBhvr>
                        <p:cTn dur="1" fill="hold">
                          <p:stCondLst>
                            <p:cond delay="0"/>
                          </p:stCondLst>
                        </p:cTn>
                        <p:tgtEl>
                          <p:spTgt spid="1049401"/>
                        </p:tgtEl>
                        <p:attrNameLst>
                          <p:attrName>style.visibility</p:attrName>
                        </p:attrNameLst>
                      </p:cBhvr>
                      <p:to>
                        <p:strVal val="visible"/>
                      </p:to>
                    </p:set>
                    <p:anim calcmode="lin" valueType="num">
                      <p:cBhvr>
                        <p:cTn dur="300" fill="hold"/>
                        <p:tgtEl>
                          <p:spTgt spid="1049401"/>
                        </p:tgtEl>
                        <p:attrNameLst>
                          <p:attrName>ppt_w</p:attrName>
                        </p:attrNameLst>
                      </p:cBhvr>
                      <p:tavLst>
                        <p:tav tm="0">
                          <p:val>
                            <p:fltVal val="0.0"/>
                          </p:val>
                        </p:tav>
                        <p:tav tm="100000">
                          <p:val>
                            <p:strVal val="#ppt_w"/>
                          </p:val>
                        </p:tav>
                      </p:tavLst>
                    </p:anim>
                    <p:anim calcmode="lin" valueType="num">
                      <p:cBhvr>
                        <p:cTn dur="300" fill="hold"/>
                        <p:tgtEl>
                          <p:spTgt spid="1049401"/>
                        </p:tgtEl>
                        <p:attrNameLst>
                          <p:attrName>ppt_h</p:attrName>
                        </p:attrNameLst>
                      </p:cBhvr>
                      <p:tavLst>
                        <p:tav tm="0">
                          <p:val>
                            <p:fltVal val="0.0"/>
                          </p:val>
                        </p:tav>
                        <p:tav tm="100000">
                          <p:val>
                            <p:strVal val="#ppt_h"/>
                          </p:val>
                        </p:tav>
                      </p:tavLst>
                    </p:anim>
                    <p:animEffect transition="in" filter="fade">
                      <p:cBhvr>
                        <p:cTn dur="300"/>
                        <p:tgtEl>
                          <p:spTgt spid="1049401"/>
                        </p:tgtEl>
                      </p:cBhvr>
                    </p:animEffect>
                  </p:childTnLst>
                </p:cTn>
              </p:par>
            </p:tnLst>
          </p:tmpl>
        </p:tmplLst>
      </p:bldP>
      <p:bldP spid="1049402" grpId="0" build="p">
        <p:tmplLst>
          <p:tmpl lvl="1">
            <p:tnLst>
              <p:par>
                <p:cTn presetID="42" presetClass="entr" presetSubtype="0" fill="hold" nodeType="withEffect">
                  <p:stCondLst>
                    <p:cond delay="200"/>
                  </p:stCondLst>
                  <p:childTnLst>
                    <p:set>
                      <p:cBhvr>
                        <p:cTn dur="1" fill="hold">
                          <p:stCondLst>
                            <p:cond delay="0"/>
                          </p:stCondLst>
                        </p:cTn>
                        <p:tgtEl>
                          <p:spTgt spid="1049402"/>
                        </p:tgtEl>
                        <p:attrNameLst>
                          <p:attrName>style.visibility</p:attrName>
                        </p:attrNameLst>
                      </p:cBhvr>
                      <p:to>
                        <p:strVal val="visible"/>
                      </p:to>
                    </p:set>
                    <p:animEffect transition="in" filter="fade">
                      <p:cBhvr>
                        <p:cTn dur="500"/>
                        <p:tgtEl>
                          <p:spTgt spid="1049402"/>
                        </p:tgtEl>
                      </p:cBhvr>
                    </p:animEffect>
                    <p:anim calcmode="lin" valueType="num">
                      <p:cBhvr>
                        <p:cTn dur="500" fill="hold"/>
                        <p:tgtEl>
                          <p:spTgt spid="1049402"/>
                        </p:tgtEl>
                        <p:attrNameLst>
                          <p:attrName>ppt_x</p:attrName>
                        </p:attrNameLst>
                      </p:cBhvr>
                      <p:tavLst>
                        <p:tav tm="0">
                          <p:val>
                            <p:strVal val="#ppt_x"/>
                          </p:val>
                        </p:tav>
                        <p:tav tm="100000">
                          <p:val>
                            <p:strVal val="#ppt_x"/>
                          </p:val>
                        </p:tav>
                      </p:tavLst>
                    </p:anim>
                    <p:anim calcmode="lin" valueType="num">
                      <p:cBhvr>
                        <p:cTn dur="500" fill="hold"/>
                        <p:tgtEl>
                          <p:spTgt spid="1049402"/>
                        </p:tgtEl>
                        <p:attrNameLst>
                          <p:attrName>ppt_y</p:attrName>
                        </p:attrNameLst>
                      </p:cBhvr>
                      <p:tavLst>
                        <p:tav tm="0">
                          <p:val>
                            <p:strVal val="#ppt_y+.1"/>
                          </p:val>
                        </p:tav>
                        <p:tav tm="100000">
                          <p:val>
                            <p:strVal val="#ppt_y"/>
                          </p:val>
                        </p:tav>
                      </p:tavLst>
                    </p:anim>
                  </p:childTnLst>
                </p:cTn>
              </p:par>
            </p:tnLst>
          </p:tmpl>
        </p:tmplLst>
      </p:bldP>
      <p:bldP spid="1049403" grpId="0" build="p">
        <p:tmplLst>
          <p:tmpl lvl="1">
            <p:tnLst>
              <p:par>
                <p:cTn presetID="10" presetClass="entr" presetSubtype="0" fill="hold" nodeType="withEffect">
                  <p:stCondLst>
                    <p:cond delay="800"/>
                  </p:stCondLst>
                  <p:childTnLst>
                    <p:set>
                      <p:cBhvr>
                        <p:cTn dur="1" fill="hold">
                          <p:stCondLst>
                            <p:cond delay="0"/>
                          </p:stCondLst>
                        </p:cTn>
                        <p:tgtEl>
                          <p:spTgt spid="1049403"/>
                        </p:tgtEl>
                        <p:attrNameLst>
                          <p:attrName>style.visibility</p:attrName>
                        </p:attrNameLst>
                      </p:cBhvr>
                      <p:to>
                        <p:strVal val="visible"/>
                      </p:to>
                    </p:set>
                    <p:animEffect transition="in" filter="fade">
                      <p:cBhvr>
                        <p:cTn dur="500"/>
                        <p:tgtEl>
                          <p:spTgt spid="1049403"/>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2_Iconic list 2">
    <p:spTree>
      <p:nvGrpSpPr>
        <p:cNvPr id="300" name=""/>
        <p:cNvGrpSpPr/>
        <p:nvPr/>
      </p:nvGrpSpPr>
      <p:grpSpPr>
        <a:xfrm>
          <a:off x="0" y="0"/>
          <a:ext cx="0" cy="0"/>
          <a:chOff x="0" y="0"/>
          <a:chExt cx="0" cy="0"/>
        </a:xfrm>
      </p:grpSpPr>
      <p:sp>
        <p:nvSpPr>
          <p:cNvPr id="1049454"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455"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56" name="Rounded Rectangle 2"/>
          <p:cNvSpPr/>
          <p:nvPr userDrawn="1"/>
        </p:nvSpPr>
        <p:spPr>
          <a:xfrm>
            <a:off x="8029576" y="1543781"/>
            <a:ext cx="652462" cy="65246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57" name="Text Placeholder 7"/>
          <p:cNvSpPr>
            <a:spLocks noGrp="1"/>
          </p:cNvSpPr>
          <p:nvPr>
            <p:ph type="body" sz="quarter" idx="39" hasCustomPrompt="1"/>
          </p:nvPr>
        </p:nvSpPr>
        <p:spPr>
          <a:xfrm>
            <a:off x="8090432" y="15818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458" name="Text Placeholder 7"/>
          <p:cNvSpPr>
            <a:spLocks noGrp="1"/>
          </p:cNvSpPr>
          <p:nvPr>
            <p:ph type="body" sz="quarter" idx="19" hasCustomPrompt="1"/>
          </p:nvPr>
        </p:nvSpPr>
        <p:spPr>
          <a:xfrm>
            <a:off x="4816476" y="1401233"/>
            <a:ext cx="3090862" cy="366790"/>
          </a:xfrm>
          <a:prstGeom prst="rect">
            <a:avLst/>
          </a:prstGeom>
        </p:spPr>
        <p:txBody>
          <a:bodyPr vert="horz" lIns="0" tIns="40504" rIns="0" bIns="40504" anchor="ctr"/>
          <a:lstStyle>
            <a:lvl1pPr marL="0" indent="0" algn="r">
              <a:lnSpc>
                <a:spcPct val="100000"/>
              </a:lnSpc>
              <a:spcBef>
                <a:spcPts val="0"/>
              </a:spcBef>
              <a:spcAft>
                <a:spcPts val="0"/>
              </a:spcAft>
              <a:buNone/>
              <a:defRPr sz="20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59" name="Text Placeholder 2"/>
          <p:cNvSpPr>
            <a:spLocks noGrp="1"/>
          </p:cNvSpPr>
          <p:nvPr>
            <p:ph type="body" sz="quarter" idx="16" hasCustomPrompt="1"/>
          </p:nvPr>
        </p:nvSpPr>
        <p:spPr>
          <a:xfrm>
            <a:off x="4816477" y="1801891"/>
            <a:ext cx="3090861" cy="649977"/>
          </a:xfrm>
          <a:prstGeom prst="rect">
            <a:avLst/>
          </a:prstGeom>
        </p:spPr>
        <p:txBody>
          <a:bodyPr vert="horz" lIns="0" tIns="0" rIns="0" bIns="0"/>
          <a:lstStyle>
            <a:lvl1pPr marL="0" indent="0" algn="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
        <p:nvSpPr>
          <p:cNvPr id="1049460" name="Rounded Rectangle 31"/>
          <p:cNvSpPr/>
          <p:nvPr userDrawn="1"/>
        </p:nvSpPr>
        <p:spPr>
          <a:xfrm>
            <a:off x="8029576" y="2775681"/>
            <a:ext cx="652462" cy="65246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61" name="Text Placeholder 7"/>
          <p:cNvSpPr>
            <a:spLocks noGrp="1"/>
          </p:cNvSpPr>
          <p:nvPr>
            <p:ph type="body" sz="quarter" idx="43" hasCustomPrompt="1"/>
          </p:nvPr>
        </p:nvSpPr>
        <p:spPr>
          <a:xfrm>
            <a:off x="8090432" y="28137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462" name="Text Placeholder 7"/>
          <p:cNvSpPr>
            <a:spLocks noGrp="1"/>
          </p:cNvSpPr>
          <p:nvPr>
            <p:ph type="body" sz="quarter" idx="44" hasCustomPrompt="1"/>
          </p:nvPr>
        </p:nvSpPr>
        <p:spPr>
          <a:xfrm>
            <a:off x="4816476" y="2633133"/>
            <a:ext cx="3090862" cy="366790"/>
          </a:xfrm>
          <a:prstGeom prst="rect">
            <a:avLst/>
          </a:prstGeom>
        </p:spPr>
        <p:txBody>
          <a:bodyPr vert="horz" lIns="0" tIns="40504" rIns="0" bIns="40504" anchor="ctr"/>
          <a:lstStyle>
            <a:lvl1pPr marL="0" indent="0" algn="r">
              <a:lnSpc>
                <a:spcPct val="100000"/>
              </a:lnSpc>
              <a:spcBef>
                <a:spcPts val="0"/>
              </a:spcBef>
              <a:spcAft>
                <a:spcPts val="0"/>
              </a:spcAft>
              <a:buNone/>
              <a:defRPr sz="20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63" name="Text Placeholder 2"/>
          <p:cNvSpPr>
            <a:spLocks noGrp="1"/>
          </p:cNvSpPr>
          <p:nvPr>
            <p:ph type="body" sz="quarter" idx="45" hasCustomPrompt="1"/>
          </p:nvPr>
        </p:nvSpPr>
        <p:spPr>
          <a:xfrm>
            <a:off x="4816477" y="3033791"/>
            <a:ext cx="3090861" cy="649977"/>
          </a:xfrm>
          <a:prstGeom prst="rect">
            <a:avLst/>
          </a:prstGeom>
        </p:spPr>
        <p:txBody>
          <a:bodyPr vert="horz" lIns="0" tIns="0" rIns="0" bIns="0"/>
          <a:lstStyle>
            <a:lvl1pPr marL="0" indent="0" algn="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
        <p:nvSpPr>
          <p:cNvPr id="1049464" name="Rounded Rectangle 39"/>
          <p:cNvSpPr/>
          <p:nvPr userDrawn="1"/>
        </p:nvSpPr>
        <p:spPr>
          <a:xfrm>
            <a:off x="8029576" y="4007581"/>
            <a:ext cx="652462" cy="65246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65" name="Text Placeholder 7"/>
          <p:cNvSpPr>
            <a:spLocks noGrp="1"/>
          </p:cNvSpPr>
          <p:nvPr>
            <p:ph type="body" sz="quarter" idx="49" hasCustomPrompt="1"/>
          </p:nvPr>
        </p:nvSpPr>
        <p:spPr>
          <a:xfrm>
            <a:off x="8090432" y="4045681"/>
            <a:ext cx="528106" cy="562099"/>
          </a:xfrm>
          <a:prstGeom prst="rect">
            <a:avLst/>
          </a:prstGeom>
        </p:spPr>
        <p:txBody>
          <a:bodyPr vert="horz" lIns="0" tIns="103884" rIns="0" bIns="103884" anchor="ctr"/>
          <a:lstStyle>
            <a:lvl1pPr marL="0" indent="0" algn="ctr">
              <a:lnSpc>
                <a:spcPct val="100000"/>
              </a:lnSpc>
              <a:spcBef>
                <a:spcPts val="0"/>
              </a:spcBef>
              <a:buNone/>
              <a:defRPr sz="16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466" name="Text Placeholder 7"/>
          <p:cNvSpPr>
            <a:spLocks noGrp="1"/>
          </p:cNvSpPr>
          <p:nvPr>
            <p:ph type="body" sz="quarter" idx="50" hasCustomPrompt="1"/>
          </p:nvPr>
        </p:nvSpPr>
        <p:spPr>
          <a:xfrm>
            <a:off x="4816476" y="3865033"/>
            <a:ext cx="3090862" cy="366790"/>
          </a:xfrm>
          <a:prstGeom prst="rect">
            <a:avLst/>
          </a:prstGeom>
        </p:spPr>
        <p:txBody>
          <a:bodyPr vert="horz" lIns="0" tIns="40504" rIns="0" bIns="40504" anchor="ctr"/>
          <a:lstStyle>
            <a:lvl1pPr marL="0" indent="0" algn="r">
              <a:lnSpc>
                <a:spcPct val="100000"/>
              </a:lnSpc>
              <a:spcBef>
                <a:spcPts val="0"/>
              </a:spcBef>
              <a:spcAft>
                <a:spcPts val="0"/>
              </a:spcAft>
              <a:buNone/>
              <a:defRPr sz="20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67" name="Text Placeholder 2"/>
          <p:cNvSpPr>
            <a:spLocks noGrp="1"/>
          </p:cNvSpPr>
          <p:nvPr>
            <p:ph type="body" sz="quarter" idx="51" hasCustomPrompt="1"/>
          </p:nvPr>
        </p:nvSpPr>
        <p:spPr>
          <a:xfrm>
            <a:off x="4816477" y="4265691"/>
            <a:ext cx="3090861" cy="649977"/>
          </a:xfrm>
          <a:prstGeom prst="rect">
            <a:avLst/>
          </a:prstGeom>
        </p:spPr>
        <p:txBody>
          <a:bodyPr vert="horz" lIns="0" tIns="0" rIns="0" bIns="0"/>
          <a:lstStyle>
            <a:lvl1pPr marL="0" indent="0" algn="r">
              <a:lnSpc>
                <a:spcPct val="130000"/>
              </a:lnSpc>
              <a:buNone/>
              <a:defRPr sz="900" baseline="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purusaecenas</a:t>
            </a:r>
            <a:r>
              <a:rPr lang="en-US" dirty="0" smtClean="0"/>
              <a:t>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454">
                                            <p:txEl>
                                              <p:pRg st="0" end="0"/>
                                            </p:txEl>
                                          </p:spTgt>
                                        </p:tgtEl>
                                        <p:attrNameLst>
                                          <p:attrName>style.visibility</p:attrName>
                                        </p:attrNameLst>
                                      </p:cBhvr>
                                      <p:to>
                                        <p:strVal val="visible"/>
                                      </p:to>
                                    </p:set>
                                    <p:animEffect transition="in" filter="fade">
                                      <p:cBhvr>
                                        <p:cTn id="7" dur="400"/>
                                        <p:tgtEl>
                                          <p:spTgt spid="1049454">
                                            <p:txEl>
                                              <p:pRg st="0" end="0"/>
                                            </p:txEl>
                                          </p:spTgt>
                                        </p:tgtEl>
                                      </p:cBhvr>
                                    </p:animEffect>
                                    <p:anim calcmode="lin" valueType="num">
                                      <p:cBhvr>
                                        <p:cTn id="8" dur="400" fill="hold"/>
                                        <p:tgtEl>
                                          <p:spTgt spid="104945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45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455">
                                            <p:txEl>
                                              <p:pRg st="0" end="0"/>
                                            </p:txEl>
                                          </p:spTgt>
                                        </p:tgtEl>
                                        <p:attrNameLst>
                                          <p:attrName>style.visibility</p:attrName>
                                        </p:attrNameLst>
                                      </p:cBhvr>
                                      <p:to>
                                        <p:strVal val="visible"/>
                                      </p:to>
                                    </p:set>
                                    <p:animEffect transition="in" filter="fade">
                                      <p:cBhvr>
                                        <p:cTn id="12" dur="500"/>
                                        <p:tgtEl>
                                          <p:spTgt spid="1049455">
                                            <p:txEl>
                                              <p:pRg st="0" end="0"/>
                                            </p:txEl>
                                          </p:spTgt>
                                        </p:tgtEl>
                                      </p:cBhvr>
                                    </p:animEffect>
                                    <p:anim calcmode="lin" valueType="num">
                                      <p:cBhvr>
                                        <p:cTn id="13" dur="500" fill="hold"/>
                                        <p:tgtEl>
                                          <p:spTgt spid="104945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455">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p:stCondLst>
                                    <p:cond delay="0"/>
                                  </p:stCondLst>
                                  <p:childTnLst>
                                    <p:set>
                                      <p:cBhvr>
                                        <p:cTn id="17" dur="1" fill="hold">
                                          <p:stCondLst>
                                            <p:cond delay="0"/>
                                          </p:stCondLst>
                                        </p:cTn>
                                        <p:tgtEl>
                                          <p:spTgt spid="1049456"/>
                                        </p:tgtEl>
                                        <p:attrNameLst>
                                          <p:attrName>style.visibility</p:attrName>
                                        </p:attrNameLst>
                                      </p:cBhvr>
                                      <p:to>
                                        <p:strVal val="visible"/>
                                      </p:to>
                                    </p:set>
                                    <p:anim calcmode="lin" valueType="num">
                                      <p:cBhvr>
                                        <p:cTn id="18" dur="400" fill="hold"/>
                                        <p:tgtEl>
                                          <p:spTgt spid="1049456"/>
                                        </p:tgtEl>
                                        <p:attrNameLst>
                                          <p:attrName>ppt_w</p:attrName>
                                        </p:attrNameLst>
                                      </p:cBhvr>
                                      <p:tavLst>
                                        <p:tav tm="0">
                                          <p:val>
                                            <p:fltVal val="0.0"/>
                                          </p:val>
                                        </p:tav>
                                        <p:tav tm="100000">
                                          <p:val>
                                            <p:strVal val="#ppt_w"/>
                                          </p:val>
                                        </p:tav>
                                      </p:tavLst>
                                    </p:anim>
                                    <p:anim calcmode="lin" valueType="num">
                                      <p:cBhvr>
                                        <p:cTn id="19" dur="400" fill="hold"/>
                                        <p:tgtEl>
                                          <p:spTgt spid="1049456"/>
                                        </p:tgtEl>
                                        <p:attrNameLst>
                                          <p:attrName>ppt_h</p:attrName>
                                        </p:attrNameLst>
                                      </p:cBhvr>
                                      <p:tavLst>
                                        <p:tav tm="0">
                                          <p:val>
                                            <p:fltVal val="0.0"/>
                                          </p:val>
                                        </p:tav>
                                        <p:tav tm="100000">
                                          <p:val>
                                            <p:strVal val="#ppt_h"/>
                                          </p:val>
                                        </p:tav>
                                      </p:tavLst>
                                    </p:anim>
                                    <p:animEffect transition="in" filter="fade">
                                      <p:cBhvr>
                                        <p:cTn id="20" dur="400"/>
                                        <p:tgtEl>
                                          <p:spTgt spid="1049456"/>
                                        </p:tgtEl>
                                      </p:cBhvr>
                                    </p:animEffect>
                                  </p:childTnLst>
                                </p:cTn>
                              </p:par>
                            </p:childTnLst>
                          </p:cTn>
                        </p:par>
                        <p:par>
                          <p:cTn id="21" fill="hold">
                            <p:stCondLst>
                              <p:cond delay="1200"/>
                            </p:stCondLst>
                            <p:childTnLst>
                              <p:par>
                                <p:cTn id="22" presetID="53" presetClass="entr" presetSubtype="16" fill="hold" grpId="0" nodeType="afterEffect">
                                  <p:stCondLst>
                                    <p:cond delay="0"/>
                                  </p:stCondLst>
                                  <p:childTnLst>
                                    <p:set>
                                      <p:cBhvr>
                                        <p:cTn id="23" dur="1" fill="hold">
                                          <p:stCondLst>
                                            <p:cond delay="0"/>
                                          </p:stCondLst>
                                        </p:cTn>
                                        <p:tgtEl>
                                          <p:spTgt spid="1049457">
                                            <p:txEl>
                                              <p:pRg st="0" end="0"/>
                                            </p:txEl>
                                          </p:spTgt>
                                        </p:tgtEl>
                                        <p:attrNameLst>
                                          <p:attrName>style.visibility</p:attrName>
                                        </p:attrNameLst>
                                      </p:cBhvr>
                                      <p:to>
                                        <p:strVal val="visible"/>
                                      </p:to>
                                    </p:set>
                                    <p:anim calcmode="lin" valueType="num">
                                      <p:cBhvr>
                                        <p:cTn id="24" dur="300" fill="hold"/>
                                        <p:tgtEl>
                                          <p:spTgt spid="1049457">
                                            <p:txEl>
                                              <p:pRg st="0" end="0"/>
                                            </p:txEl>
                                          </p:spTgt>
                                        </p:tgtEl>
                                        <p:attrNameLst>
                                          <p:attrName>ppt_w</p:attrName>
                                        </p:attrNameLst>
                                      </p:cBhvr>
                                      <p:tavLst>
                                        <p:tav tm="0">
                                          <p:val>
                                            <p:fltVal val="0.0"/>
                                          </p:val>
                                        </p:tav>
                                        <p:tav tm="100000">
                                          <p:val>
                                            <p:strVal val="#ppt_w"/>
                                          </p:val>
                                        </p:tav>
                                      </p:tavLst>
                                    </p:anim>
                                    <p:anim calcmode="lin" valueType="num">
                                      <p:cBhvr>
                                        <p:cTn id="25" dur="300" fill="hold"/>
                                        <p:tgtEl>
                                          <p:spTgt spid="1049457">
                                            <p:txEl>
                                              <p:pRg st="0" end="0"/>
                                            </p:txEl>
                                          </p:spTgt>
                                        </p:tgtEl>
                                        <p:attrNameLst>
                                          <p:attrName>ppt_h</p:attrName>
                                        </p:attrNameLst>
                                      </p:cBhvr>
                                      <p:tavLst>
                                        <p:tav tm="0">
                                          <p:val>
                                            <p:fltVal val="0.0"/>
                                          </p:val>
                                        </p:tav>
                                        <p:tav tm="100000">
                                          <p:val>
                                            <p:strVal val="#ppt_h"/>
                                          </p:val>
                                        </p:tav>
                                      </p:tavLst>
                                    </p:anim>
                                    <p:animEffect transition="in" filter="fade">
                                      <p:cBhvr>
                                        <p:cTn id="26" dur="300"/>
                                        <p:tgtEl>
                                          <p:spTgt spid="1049457">
                                            <p:txEl>
                                              <p:pRg st="0" end="0"/>
                                            </p:txEl>
                                          </p:spTgt>
                                        </p:tgtEl>
                                      </p:cBhvr>
                                    </p:animEffect>
                                  </p:childTnLst>
                                </p:cTn>
                              </p:par>
                              <p:par>
                                <p:cTn id="27" presetID="42" presetClass="entr" presetSubtype="0" fill="hold" grpId="0" nodeType="withEffect">
                                  <p:stCondLst>
                                    <p:cond delay="200"/>
                                  </p:stCondLst>
                                  <p:childTnLst>
                                    <p:set>
                                      <p:cBhvr>
                                        <p:cTn id="28" dur="1" fill="hold">
                                          <p:stCondLst>
                                            <p:cond delay="0"/>
                                          </p:stCondLst>
                                        </p:cTn>
                                        <p:tgtEl>
                                          <p:spTgt spid="1049458">
                                            <p:txEl>
                                              <p:pRg st="0" end="0"/>
                                            </p:txEl>
                                          </p:spTgt>
                                        </p:tgtEl>
                                        <p:attrNameLst>
                                          <p:attrName>style.visibility</p:attrName>
                                        </p:attrNameLst>
                                      </p:cBhvr>
                                      <p:to>
                                        <p:strVal val="visible"/>
                                      </p:to>
                                    </p:set>
                                    <p:animEffect transition="in" filter="fade">
                                      <p:cBhvr>
                                        <p:cTn id="29" dur="500"/>
                                        <p:tgtEl>
                                          <p:spTgt spid="1049458">
                                            <p:txEl>
                                              <p:pRg st="0" end="0"/>
                                            </p:txEl>
                                          </p:spTgt>
                                        </p:tgtEl>
                                      </p:cBhvr>
                                    </p:animEffect>
                                    <p:anim calcmode="lin" valueType="num">
                                      <p:cBhvr>
                                        <p:cTn id="30" dur="500" fill="hold"/>
                                        <p:tgtEl>
                                          <p:spTgt spid="1049458">
                                            <p:txEl>
                                              <p:pRg st="0" end="0"/>
                                            </p:txEl>
                                          </p:spTgt>
                                        </p:tgtEl>
                                        <p:attrNameLst>
                                          <p:attrName>ppt_x</p:attrName>
                                        </p:attrNameLst>
                                      </p:cBhvr>
                                      <p:tavLst>
                                        <p:tav tm="0">
                                          <p:val>
                                            <p:strVal val="#ppt_x"/>
                                          </p:val>
                                        </p:tav>
                                        <p:tav tm="100000">
                                          <p:val>
                                            <p:strVal val="#ppt_x"/>
                                          </p:val>
                                        </p:tav>
                                      </p:tavLst>
                                    </p:anim>
                                    <p:anim calcmode="lin" valueType="num">
                                      <p:cBhvr>
                                        <p:cTn id="31" dur="500" fill="hold"/>
                                        <p:tgtEl>
                                          <p:spTgt spid="1049458">
                                            <p:txEl>
                                              <p:pRg st="0" end="0"/>
                                            </p:txEl>
                                          </p:spTgt>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800"/>
                                  </p:stCondLst>
                                  <p:childTnLst>
                                    <p:set>
                                      <p:cBhvr>
                                        <p:cTn id="33" dur="1" fill="hold">
                                          <p:stCondLst>
                                            <p:cond delay="0"/>
                                          </p:stCondLst>
                                        </p:cTn>
                                        <p:tgtEl>
                                          <p:spTgt spid="1049459">
                                            <p:txEl>
                                              <p:pRg st="0" end="0"/>
                                            </p:txEl>
                                          </p:spTgt>
                                        </p:tgtEl>
                                        <p:attrNameLst>
                                          <p:attrName>style.visibility</p:attrName>
                                        </p:attrNameLst>
                                      </p:cBhvr>
                                      <p:to>
                                        <p:strVal val="visible"/>
                                      </p:to>
                                    </p:set>
                                    <p:animEffect transition="in" filter="fade">
                                      <p:cBhvr>
                                        <p:cTn id="34" dur="500"/>
                                        <p:tgtEl>
                                          <p:spTgt spid="1049459">
                                            <p:txEl>
                                              <p:pRg st="0" end="0"/>
                                            </p:txEl>
                                          </p:spTgt>
                                        </p:tgtEl>
                                      </p:cBhvr>
                                    </p:animEffect>
                                  </p:childTnLst>
                                </p:cTn>
                              </p:par>
                            </p:childTnLst>
                          </p:cTn>
                        </p:par>
                        <p:par>
                          <p:cTn id="35" fill="hold">
                            <p:stCondLst>
                              <p:cond delay="1700"/>
                            </p:stCondLst>
                            <p:childTnLst>
                              <p:par>
                                <p:cTn id="36" presetID="53" presetClass="entr" presetSubtype="16" fill="hold" grpId="0" nodeType="afterEffect">
                                  <p:stCondLst>
                                    <p:cond delay="0"/>
                                  </p:stCondLst>
                                  <p:childTnLst>
                                    <p:set>
                                      <p:cBhvr>
                                        <p:cTn id="37" dur="1" fill="hold">
                                          <p:stCondLst>
                                            <p:cond delay="0"/>
                                          </p:stCondLst>
                                        </p:cTn>
                                        <p:tgtEl>
                                          <p:spTgt spid="1049460"/>
                                        </p:tgtEl>
                                        <p:attrNameLst>
                                          <p:attrName>style.visibility</p:attrName>
                                        </p:attrNameLst>
                                      </p:cBhvr>
                                      <p:to>
                                        <p:strVal val="visible"/>
                                      </p:to>
                                    </p:set>
                                    <p:anim calcmode="lin" valueType="num">
                                      <p:cBhvr>
                                        <p:cTn id="38" dur="400" fill="hold"/>
                                        <p:tgtEl>
                                          <p:spTgt spid="1049460"/>
                                        </p:tgtEl>
                                        <p:attrNameLst>
                                          <p:attrName>ppt_w</p:attrName>
                                        </p:attrNameLst>
                                      </p:cBhvr>
                                      <p:tavLst>
                                        <p:tav tm="0">
                                          <p:val>
                                            <p:fltVal val="0.0"/>
                                          </p:val>
                                        </p:tav>
                                        <p:tav tm="100000">
                                          <p:val>
                                            <p:strVal val="#ppt_w"/>
                                          </p:val>
                                        </p:tav>
                                      </p:tavLst>
                                    </p:anim>
                                    <p:anim calcmode="lin" valueType="num">
                                      <p:cBhvr>
                                        <p:cTn id="39" dur="400" fill="hold"/>
                                        <p:tgtEl>
                                          <p:spTgt spid="1049460"/>
                                        </p:tgtEl>
                                        <p:attrNameLst>
                                          <p:attrName>ppt_h</p:attrName>
                                        </p:attrNameLst>
                                      </p:cBhvr>
                                      <p:tavLst>
                                        <p:tav tm="0">
                                          <p:val>
                                            <p:fltVal val="0.0"/>
                                          </p:val>
                                        </p:tav>
                                        <p:tav tm="100000">
                                          <p:val>
                                            <p:strVal val="#ppt_h"/>
                                          </p:val>
                                        </p:tav>
                                      </p:tavLst>
                                    </p:anim>
                                    <p:animEffect transition="in" filter="fade">
                                      <p:cBhvr>
                                        <p:cTn id="40" dur="400"/>
                                        <p:tgtEl>
                                          <p:spTgt spid="1049460"/>
                                        </p:tgtEl>
                                      </p:cBhvr>
                                    </p:animEffect>
                                  </p:childTnLst>
                                </p:cTn>
                              </p:par>
                            </p:childTnLst>
                          </p:cTn>
                        </p:par>
                        <p:par>
                          <p:cTn id="41" fill="hold">
                            <p:stCondLst>
                              <p:cond delay="2200"/>
                            </p:stCondLst>
                            <p:childTnLst>
                              <p:par>
                                <p:cTn id="42" presetID="53" presetClass="entr" presetSubtype="16" fill="hold" grpId="0" nodeType="afterEffect">
                                  <p:stCondLst>
                                    <p:cond delay="0"/>
                                  </p:stCondLst>
                                  <p:childTnLst>
                                    <p:set>
                                      <p:cBhvr>
                                        <p:cTn id="43" dur="1" fill="hold">
                                          <p:stCondLst>
                                            <p:cond delay="0"/>
                                          </p:stCondLst>
                                        </p:cTn>
                                        <p:tgtEl>
                                          <p:spTgt spid="1049461">
                                            <p:txEl>
                                              <p:pRg st="0" end="0"/>
                                            </p:txEl>
                                          </p:spTgt>
                                        </p:tgtEl>
                                        <p:attrNameLst>
                                          <p:attrName>style.visibility</p:attrName>
                                        </p:attrNameLst>
                                      </p:cBhvr>
                                      <p:to>
                                        <p:strVal val="visible"/>
                                      </p:to>
                                    </p:set>
                                    <p:anim calcmode="lin" valueType="num">
                                      <p:cBhvr>
                                        <p:cTn id="44" dur="300" fill="hold"/>
                                        <p:tgtEl>
                                          <p:spTgt spid="1049461">
                                            <p:txEl>
                                              <p:pRg st="0" end="0"/>
                                            </p:txEl>
                                          </p:spTgt>
                                        </p:tgtEl>
                                        <p:attrNameLst>
                                          <p:attrName>ppt_w</p:attrName>
                                        </p:attrNameLst>
                                      </p:cBhvr>
                                      <p:tavLst>
                                        <p:tav tm="0">
                                          <p:val>
                                            <p:fltVal val="0.0"/>
                                          </p:val>
                                        </p:tav>
                                        <p:tav tm="100000">
                                          <p:val>
                                            <p:strVal val="#ppt_w"/>
                                          </p:val>
                                        </p:tav>
                                      </p:tavLst>
                                    </p:anim>
                                    <p:anim calcmode="lin" valueType="num">
                                      <p:cBhvr>
                                        <p:cTn id="45" dur="300" fill="hold"/>
                                        <p:tgtEl>
                                          <p:spTgt spid="1049461">
                                            <p:txEl>
                                              <p:pRg st="0" end="0"/>
                                            </p:txEl>
                                          </p:spTgt>
                                        </p:tgtEl>
                                        <p:attrNameLst>
                                          <p:attrName>ppt_h</p:attrName>
                                        </p:attrNameLst>
                                      </p:cBhvr>
                                      <p:tavLst>
                                        <p:tav tm="0">
                                          <p:val>
                                            <p:fltVal val="0.0"/>
                                          </p:val>
                                        </p:tav>
                                        <p:tav tm="100000">
                                          <p:val>
                                            <p:strVal val="#ppt_h"/>
                                          </p:val>
                                        </p:tav>
                                      </p:tavLst>
                                    </p:anim>
                                    <p:animEffect transition="in" filter="fade">
                                      <p:cBhvr>
                                        <p:cTn id="46" dur="300"/>
                                        <p:tgtEl>
                                          <p:spTgt spid="1049461">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1049462">
                                            <p:txEl>
                                              <p:pRg st="0" end="0"/>
                                            </p:txEl>
                                          </p:spTgt>
                                        </p:tgtEl>
                                        <p:attrNameLst>
                                          <p:attrName>style.visibility</p:attrName>
                                        </p:attrNameLst>
                                      </p:cBhvr>
                                      <p:to>
                                        <p:strVal val="visible"/>
                                      </p:to>
                                    </p:set>
                                    <p:animEffect transition="in" filter="fade">
                                      <p:cBhvr>
                                        <p:cTn id="49" dur="500"/>
                                        <p:tgtEl>
                                          <p:spTgt spid="1049462">
                                            <p:txEl>
                                              <p:pRg st="0" end="0"/>
                                            </p:txEl>
                                          </p:spTgt>
                                        </p:tgtEl>
                                      </p:cBhvr>
                                    </p:animEffect>
                                    <p:anim calcmode="lin" valueType="num">
                                      <p:cBhvr>
                                        <p:cTn id="50" dur="500" fill="hold"/>
                                        <p:tgtEl>
                                          <p:spTgt spid="1049462">
                                            <p:txEl>
                                              <p:pRg st="0" end="0"/>
                                            </p:txEl>
                                          </p:spTgt>
                                        </p:tgtEl>
                                        <p:attrNameLst>
                                          <p:attrName>ppt_x</p:attrName>
                                        </p:attrNameLst>
                                      </p:cBhvr>
                                      <p:tavLst>
                                        <p:tav tm="0">
                                          <p:val>
                                            <p:strVal val="#ppt_x"/>
                                          </p:val>
                                        </p:tav>
                                        <p:tav tm="100000">
                                          <p:val>
                                            <p:strVal val="#ppt_x"/>
                                          </p:val>
                                        </p:tav>
                                      </p:tavLst>
                                    </p:anim>
                                    <p:anim calcmode="lin" valueType="num">
                                      <p:cBhvr>
                                        <p:cTn id="51" dur="500" fill="hold"/>
                                        <p:tgtEl>
                                          <p:spTgt spid="1049462">
                                            <p:txEl>
                                              <p:pRg st="0" end="0"/>
                                            </p:txEl>
                                          </p:spTgt>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800"/>
                                  </p:stCondLst>
                                  <p:childTnLst>
                                    <p:set>
                                      <p:cBhvr>
                                        <p:cTn id="53" dur="1" fill="hold">
                                          <p:stCondLst>
                                            <p:cond delay="0"/>
                                          </p:stCondLst>
                                        </p:cTn>
                                        <p:tgtEl>
                                          <p:spTgt spid="1049463">
                                            <p:txEl>
                                              <p:pRg st="0" end="0"/>
                                            </p:txEl>
                                          </p:spTgt>
                                        </p:tgtEl>
                                        <p:attrNameLst>
                                          <p:attrName>style.visibility</p:attrName>
                                        </p:attrNameLst>
                                      </p:cBhvr>
                                      <p:to>
                                        <p:strVal val="visible"/>
                                      </p:to>
                                    </p:set>
                                    <p:animEffect transition="in" filter="fade">
                                      <p:cBhvr>
                                        <p:cTn id="54" dur="500"/>
                                        <p:tgtEl>
                                          <p:spTgt spid="1049463">
                                            <p:txEl>
                                              <p:pRg st="0" end="0"/>
                                            </p:txEl>
                                          </p:spTgt>
                                        </p:tgtEl>
                                      </p:cBhvr>
                                    </p:animEffect>
                                  </p:childTnLst>
                                </p:cTn>
                              </p:par>
                            </p:childTnLst>
                          </p:cTn>
                        </p:par>
                        <p:par>
                          <p:cTn id="55" fill="hold">
                            <p:stCondLst>
                              <p:cond delay="2700"/>
                            </p:stCondLst>
                            <p:childTnLst>
                              <p:par>
                                <p:cTn id="56" presetID="53" presetClass="entr" presetSubtype="16" fill="hold" grpId="0" nodeType="afterEffect">
                                  <p:stCondLst>
                                    <p:cond delay="0"/>
                                  </p:stCondLst>
                                  <p:childTnLst>
                                    <p:set>
                                      <p:cBhvr>
                                        <p:cTn id="57" dur="1" fill="hold">
                                          <p:stCondLst>
                                            <p:cond delay="0"/>
                                          </p:stCondLst>
                                        </p:cTn>
                                        <p:tgtEl>
                                          <p:spTgt spid="1049464"/>
                                        </p:tgtEl>
                                        <p:attrNameLst>
                                          <p:attrName>style.visibility</p:attrName>
                                        </p:attrNameLst>
                                      </p:cBhvr>
                                      <p:to>
                                        <p:strVal val="visible"/>
                                      </p:to>
                                    </p:set>
                                    <p:anim calcmode="lin" valueType="num">
                                      <p:cBhvr>
                                        <p:cTn id="58" dur="400" fill="hold"/>
                                        <p:tgtEl>
                                          <p:spTgt spid="1049464"/>
                                        </p:tgtEl>
                                        <p:attrNameLst>
                                          <p:attrName>ppt_w</p:attrName>
                                        </p:attrNameLst>
                                      </p:cBhvr>
                                      <p:tavLst>
                                        <p:tav tm="0">
                                          <p:val>
                                            <p:fltVal val="0.0"/>
                                          </p:val>
                                        </p:tav>
                                        <p:tav tm="100000">
                                          <p:val>
                                            <p:strVal val="#ppt_w"/>
                                          </p:val>
                                        </p:tav>
                                      </p:tavLst>
                                    </p:anim>
                                    <p:anim calcmode="lin" valueType="num">
                                      <p:cBhvr>
                                        <p:cTn id="59" dur="400" fill="hold"/>
                                        <p:tgtEl>
                                          <p:spTgt spid="1049464"/>
                                        </p:tgtEl>
                                        <p:attrNameLst>
                                          <p:attrName>ppt_h</p:attrName>
                                        </p:attrNameLst>
                                      </p:cBhvr>
                                      <p:tavLst>
                                        <p:tav tm="0">
                                          <p:val>
                                            <p:fltVal val="0.0"/>
                                          </p:val>
                                        </p:tav>
                                        <p:tav tm="100000">
                                          <p:val>
                                            <p:strVal val="#ppt_h"/>
                                          </p:val>
                                        </p:tav>
                                      </p:tavLst>
                                    </p:anim>
                                    <p:animEffect transition="in" filter="fade">
                                      <p:cBhvr>
                                        <p:cTn id="60" dur="400"/>
                                        <p:tgtEl>
                                          <p:spTgt spid="1049464"/>
                                        </p:tgtEl>
                                      </p:cBhvr>
                                    </p:animEffect>
                                  </p:childTnLst>
                                </p:cTn>
                              </p:par>
                            </p:childTnLst>
                          </p:cTn>
                        </p:par>
                        <p:par>
                          <p:cTn id="61" fill="hold">
                            <p:stCondLst>
                              <p:cond delay="3200"/>
                            </p:stCondLst>
                            <p:childTnLst>
                              <p:par>
                                <p:cTn id="62" presetID="53" presetClass="entr" presetSubtype="16" fill="hold" grpId="0" nodeType="afterEffect">
                                  <p:stCondLst>
                                    <p:cond delay="0"/>
                                  </p:stCondLst>
                                  <p:childTnLst>
                                    <p:set>
                                      <p:cBhvr>
                                        <p:cTn id="63" dur="1" fill="hold">
                                          <p:stCondLst>
                                            <p:cond delay="0"/>
                                          </p:stCondLst>
                                        </p:cTn>
                                        <p:tgtEl>
                                          <p:spTgt spid="1049465">
                                            <p:txEl>
                                              <p:pRg st="0" end="0"/>
                                            </p:txEl>
                                          </p:spTgt>
                                        </p:tgtEl>
                                        <p:attrNameLst>
                                          <p:attrName>style.visibility</p:attrName>
                                        </p:attrNameLst>
                                      </p:cBhvr>
                                      <p:to>
                                        <p:strVal val="visible"/>
                                      </p:to>
                                    </p:set>
                                    <p:anim calcmode="lin" valueType="num">
                                      <p:cBhvr>
                                        <p:cTn id="64" dur="300" fill="hold"/>
                                        <p:tgtEl>
                                          <p:spTgt spid="1049465">
                                            <p:txEl>
                                              <p:pRg st="0" end="0"/>
                                            </p:txEl>
                                          </p:spTgt>
                                        </p:tgtEl>
                                        <p:attrNameLst>
                                          <p:attrName>ppt_w</p:attrName>
                                        </p:attrNameLst>
                                      </p:cBhvr>
                                      <p:tavLst>
                                        <p:tav tm="0">
                                          <p:val>
                                            <p:fltVal val="0.0"/>
                                          </p:val>
                                        </p:tav>
                                        <p:tav tm="100000">
                                          <p:val>
                                            <p:strVal val="#ppt_w"/>
                                          </p:val>
                                        </p:tav>
                                      </p:tavLst>
                                    </p:anim>
                                    <p:anim calcmode="lin" valueType="num">
                                      <p:cBhvr>
                                        <p:cTn id="65" dur="300" fill="hold"/>
                                        <p:tgtEl>
                                          <p:spTgt spid="1049465">
                                            <p:txEl>
                                              <p:pRg st="0" end="0"/>
                                            </p:txEl>
                                          </p:spTgt>
                                        </p:tgtEl>
                                        <p:attrNameLst>
                                          <p:attrName>ppt_h</p:attrName>
                                        </p:attrNameLst>
                                      </p:cBhvr>
                                      <p:tavLst>
                                        <p:tav tm="0">
                                          <p:val>
                                            <p:fltVal val="0.0"/>
                                          </p:val>
                                        </p:tav>
                                        <p:tav tm="100000">
                                          <p:val>
                                            <p:strVal val="#ppt_h"/>
                                          </p:val>
                                        </p:tav>
                                      </p:tavLst>
                                    </p:anim>
                                    <p:animEffect transition="in" filter="fade">
                                      <p:cBhvr>
                                        <p:cTn id="66" dur="300"/>
                                        <p:tgtEl>
                                          <p:spTgt spid="1049465">
                                            <p:txEl>
                                              <p:pRg st="0" end="0"/>
                                            </p:txEl>
                                          </p:spTgt>
                                        </p:tgtEl>
                                      </p:cBhvr>
                                    </p:animEffect>
                                  </p:childTnLst>
                                </p:cTn>
                              </p:par>
                              <p:par>
                                <p:cTn id="67" presetID="42" presetClass="entr" presetSubtype="0" fill="hold" grpId="0" nodeType="withEffect">
                                  <p:stCondLst>
                                    <p:cond delay="200"/>
                                  </p:stCondLst>
                                  <p:childTnLst>
                                    <p:set>
                                      <p:cBhvr>
                                        <p:cTn id="68" dur="1" fill="hold">
                                          <p:stCondLst>
                                            <p:cond delay="0"/>
                                          </p:stCondLst>
                                        </p:cTn>
                                        <p:tgtEl>
                                          <p:spTgt spid="1049466">
                                            <p:txEl>
                                              <p:pRg st="0" end="0"/>
                                            </p:txEl>
                                          </p:spTgt>
                                        </p:tgtEl>
                                        <p:attrNameLst>
                                          <p:attrName>style.visibility</p:attrName>
                                        </p:attrNameLst>
                                      </p:cBhvr>
                                      <p:to>
                                        <p:strVal val="visible"/>
                                      </p:to>
                                    </p:set>
                                    <p:animEffect transition="in" filter="fade">
                                      <p:cBhvr>
                                        <p:cTn id="69" dur="500"/>
                                        <p:tgtEl>
                                          <p:spTgt spid="1049466">
                                            <p:txEl>
                                              <p:pRg st="0" end="0"/>
                                            </p:txEl>
                                          </p:spTgt>
                                        </p:tgtEl>
                                      </p:cBhvr>
                                    </p:animEffect>
                                    <p:anim calcmode="lin" valueType="num">
                                      <p:cBhvr>
                                        <p:cTn id="70" dur="500" fill="hold"/>
                                        <p:tgtEl>
                                          <p:spTgt spid="1049466">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1049466">
                                            <p:txEl>
                                              <p:pRg st="0" end="0"/>
                                            </p:txEl>
                                          </p:spTgt>
                                        </p:tgtEl>
                                        <p:attrNameLst>
                                          <p:attrName>ppt_y</p:attrName>
                                        </p:attrNameLst>
                                      </p:cBhvr>
                                      <p:tavLst>
                                        <p:tav tm="0">
                                          <p:val>
                                            <p:strVal val="#ppt_y+.1"/>
                                          </p:val>
                                        </p:tav>
                                        <p:tav tm="100000">
                                          <p:val>
                                            <p:strVal val="#ppt_y"/>
                                          </p:val>
                                        </p:tav>
                                      </p:tavLst>
                                    </p:anim>
                                  </p:childTnLst>
                                </p:cTn>
                              </p:par>
                              <p:par>
                                <p:cTn id="72" presetID="10" presetClass="entr" presetSubtype="0" fill="hold" grpId="0" nodeType="withEffect">
                                  <p:stCondLst>
                                    <p:cond delay="800"/>
                                  </p:stCondLst>
                                  <p:childTnLst>
                                    <p:set>
                                      <p:cBhvr>
                                        <p:cTn id="73" dur="1" fill="hold">
                                          <p:stCondLst>
                                            <p:cond delay="0"/>
                                          </p:stCondLst>
                                        </p:cTn>
                                        <p:tgtEl>
                                          <p:spTgt spid="1049467">
                                            <p:txEl>
                                              <p:pRg st="0" end="0"/>
                                            </p:txEl>
                                          </p:spTgt>
                                        </p:tgtEl>
                                        <p:attrNameLst>
                                          <p:attrName>style.visibility</p:attrName>
                                        </p:attrNameLst>
                                      </p:cBhvr>
                                      <p:to>
                                        <p:strVal val="visible"/>
                                      </p:to>
                                    </p:set>
                                    <p:animEffect transition="in" filter="fade">
                                      <p:cBhvr>
                                        <p:cTn id="74" dur="500"/>
                                        <p:tgtEl>
                                          <p:spTgt spid="10494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54" grpId="0" build="p">
        <p:tmplLst>
          <p:tmpl lvl="1">
            <p:tnLst>
              <p:par>
                <p:cTn presetID="42" presetClass="entr" presetSubtype="0" fill="hold" nodeType="withEffect">
                  <p:stCondLst>
                    <p:cond delay="200"/>
                  </p:stCondLst>
                  <p:childTnLst>
                    <p:set>
                      <p:cBhvr>
                        <p:cTn dur="1" fill="hold">
                          <p:stCondLst>
                            <p:cond delay="0"/>
                          </p:stCondLst>
                        </p:cTn>
                        <p:tgtEl>
                          <p:spTgt spid="1049454"/>
                        </p:tgtEl>
                        <p:attrNameLst>
                          <p:attrName>style.visibility</p:attrName>
                        </p:attrNameLst>
                      </p:cBhvr>
                      <p:to>
                        <p:strVal val="visible"/>
                      </p:to>
                    </p:set>
                    <p:animEffect transition="in" filter="fade">
                      <p:cBhvr>
                        <p:cTn dur="400"/>
                        <p:tgtEl>
                          <p:spTgt spid="1049454"/>
                        </p:tgtEl>
                      </p:cBhvr>
                    </p:animEffect>
                    <p:anim calcmode="lin" valueType="num">
                      <p:cBhvr>
                        <p:cTn dur="400" fill="hold"/>
                        <p:tgtEl>
                          <p:spTgt spid="1049454"/>
                        </p:tgtEl>
                        <p:attrNameLst>
                          <p:attrName>ppt_x</p:attrName>
                        </p:attrNameLst>
                      </p:cBhvr>
                      <p:tavLst>
                        <p:tav tm="0">
                          <p:val>
                            <p:strVal val="#ppt_x"/>
                          </p:val>
                        </p:tav>
                        <p:tav tm="100000">
                          <p:val>
                            <p:strVal val="#ppt_x"/>
                          </p:val>
                        </p:tav>
                      </p:tavLst>
                    </p:anim>
                    <p:anim calcmode="lin" valueType="num">
                      <p:cBhvr>
                        <p:cTn dur="400" fill="hold"/>
                        <p:tgtEl>
                          <p:spTgt spid="1049454"/>
                        </p:tgtEl>
                        <p:attrNameLst>
                          <p:attrName>ppt_y</p:attrName>
                        </p:attrNameLst>
                      </p:cBhvr>
                      <p:tavLst>
                        <p:tav tm="0">
                          <p:val>
                            <p:strVal val="#ppt_y+.1"/>
                          </p:val>
                        </p:tav>
                        <p:tav tm="100000">
                          <p:val>
                            <p:strVal val="#ppt_y"/>
                          </p:val>
                        </p:tav>
                      </p:tavLst>
                    </p:anim>
                  </p:childTnLst>
                </p:cTn>
              </p:par>
            </p:tnLst>
          </p:tmpl>
        </p:tmplLst>
      </p:bldP>
      <p:bldP spid="1049455" grpId="0" build="p">
        <p:tmplLst>
          <p:tmpl lvl="1">
            <p:tnLst>
              <p:par>
                <p:cTn presetID="42" presetClass="entr" presetSubtype="0" fill="hold" nodeType="withEffect">
                  <p:stCondLst>
                    <p:cond delay="200"/>
                  </p:stCondLst>
                  <p:childTnLst>
                    <p:set>
                      <p:cBhvr>
                        <p:cTn dur="1" fill="hold">
                          <p:stCondLst>
                            <p:cond delay="0"/>
                          </p:stCondLst>
                        </p:cTn>
                        <p:tgtEl>
                          <p:spTgt spid="1049455"/>
                        </p:tgtEl>
                        <p:attrNameLst>
                          <p:attrName>style.visibility</p:attrName>
                        </p:attrNameLst>
                      </p:cBhvr>
                      <p:to>
                        <p:strVal val="visible"/>
                      </p:to>
                    </p:set>
                    <p:animEffect transition="in" filter="fade">
                      <p:cBhvr>
                        <p:cTn dur="500"/>
                        <p:tgtEl>
                          <p:spTgt spid="1049455"/>
                        </p:tgtEl>
                      </p:cBhvr>
                    </p:animEffect>
                    <p:anim calcmode="lin" valueType="num">
                      <p:cBhvr>
                        <p:cTn dur="500" fill="hold"/>
                        <p:tgtEl>
                          <p:spTgt spid="1049455"/>
                        </p:tgtEl>
                        <p:attrNameLst>
                          <p:attrName>ppt_x</p:attrName>
                        </p:attrNameLst>
                      </p:cBhvr>
                      <p:tavLst>
                        <p:tav tm="0">
                          <p:val>
                            <p:strVal val="#ppt_x"/>
                          </p:val>
                        </p:tav>
                        <p:tav tm="100000">
                          <p:val>
                            <p:strVal val="#ppt_x"/>
                          </p:val>
                        </p:tav>
                      </p:tavLst>
                    </p:anim>
                    <p:anim calcmode="lin" valueType="num">
                      <p:cBhvr>
                        <p:cTn dur="500" fill="hold"/>
                        <p:tgtEl>
                          <p:spTgt spid="1049455"/>
                        </p:tgtEl>
                        <p:attrNameLst>
                          <p:attrName>ppt_y</p:attrName>
                        </p:attrNameLst>
                      </p:cBhvr>
                      <p:tavLst>
                        <p:tav tm="0">
                          <p:val>
                            <p:strVal val="#ppt_y+.1"/>
                          </p:val>
                        </p:tav>
                        <p:tav tm="100000">
                          <p:val>
                            <p:strVal val="#ppt_y"/>
                          </p:val>
                        </p:tav>
                      </p:tavLst>
                    </p:anim>
                  </p:childTnLst>
                </p:cTn>
              </p:par>
            </p:tnLst>
          </p:tmpl>
        </p:tmplLst>
      </p:bldP>
      <p:bldP spid="1049456" grpId="0" animBg="1"/>
      <p:bldP spid="1049457" grpId="0" build="p">
        <p:tmplLst>
          <p:tmpl lvl="1">
            <p:tnLst>
              <p:par>
                <p:cTn presetID="53" presetClass="entr" presetSubtype="16" fill="hold" nodeType="afterEffect">
                  <p:stCondLst>
                    <p:cond delay="0"/>
                  </p:stCondLst>
                  <p:childTnLst>
                    <p:set>
                      <p:cBhvr>
                        <p:cTn dur="1" fill="hold">
                          <p:stCondLst>
                            <p:cond delay="0"/>
                          </p:stCondLst>
                        </p:cTn>
                        <p:tgtEl>
                          <p:spTgt spid="1049457"/>
                        </p:tgtEl>
                        <p:attrNameLst>
                          <p:attrName>style.visibility</p:attrName>
                        </p:attrNameLst>
                      </p:cBhvr>
                      <p:to>
                        <p:strVal val="visible"/>
                      </p:to>
                    </p:set>
                    <p:anim calcmode="lin" valueType="num">
                      <p:cBhvr>
                        <p:cTn dur="300" fill="hold"/>
                        <p:tgtEl>
                          <p:spTgt spid="1049457"/>
                        </p:tgtEl>
                        <p:attrNameLst>
                          <p:attrName>ppt_w</p:attrName>
                        </p:attrNameLst>
                      </p:cBhvr>
                      <p:tavLst>
                        <p:tav tm="0">
                          <p:val>
                            <p:fltVal val="0.0"/>
                          </p:val>
                        </p:tav>
                        <p:tav tm="100000">
                          <p:val>
                            <p:strVal val="#ppt_w"/>
                          </p:val>
                        </p:tav>
                      </p:tavLst>
                    </p:anim>
                    <p:anim calcmode="lin" valueType="num">
                      <p:cBhvr>
                        <p:cTn dur="300" fill="hold"/>
                        <p:tgtEl>
                          <p:spTgt spid="1049457"/>
                        </p:tgtEl>
                        <p:attrNameLst>
                          <p:attrName>ppt_h</p:attrName>
                        </p:attrNameLst>
                      </p:cBhvr>
                      <p:tavLst>
                        <p:tav tm="0">
                          <p:val>
                            <p:fltVal val="0.0"/>
                          </p:val>
                        </p:tav>
                        <p:tav tm="100000">
                          <p:val>
                            <p:strVal val="#ppt_h"/>
                          </p:val>
                        </p:tav>
                      </p:tavLst>
                    </p:anim>
                    <p:animEffect transition="in" filter="fade">
                      <p:cBhvr>
                        <p:cTn dur="300"/>
                        <p:tgtEl>
                          <p:spTgt spid="1049457"/>
                        </p:tgtEl>
                      </p:cBhvr>
                    </p:animEffect>
                  </p:childTnLst>
                </p:cTn>
              </p:par>
            </p:tnLst>
          </p:tmpl>
        </p:tmplLst>
      </p:bldP>
      <p:bldP spid="1049458" grpId="0" build="p">
        <p:tmplLst>
          <p:tmpl lvl="1">
            <p:tnLst>
              <p:par>
                <p:cTn presetID="42" presetClass="entr" presetSubtype="0" fill="hold" nodeType="withEffect">
                  <p:stCondLst>
                    <p:cond delay="200"/>
                  </p:stCondLst>
                  <p:childTnLst>
                    <p:set>
                      <p:cBhvr>
                        <p:cTn dur="1" fill="hold">
                          <p:stCondLst>
                            <p:cond delay="0"/>
                          </p:stCondLst>
                        </p:cTn>
                        <p:tgtEl>
                          <p:spTgt spid="1049458"/>
                        </p:tgtEl>
                        <p:attrNameLst>
                          <p:attrName>style.visibility</p:attrName>
                        </p:attrNameLst>
                      </p:cBhvr>
                      <p:to>
                        <p:strVal val="visible"/>
                      </p:to>
                    </p:set>
                    <p:animEffect transition="in" filter="fade">
                      <p:cBhvr>
                        <p:cTn dur="500"/>
                        <p:tgtEl>
                          <p:spTgt spid="1049458"/>
                        </p:tgtEl>
                      </p:cBhvr>
                    </p:animEffect>
                    <p:anim calcmode="lin" valueType="num">
                      <p:cBhvr>
                        <p:cTn dur="500" fill="hold"/>
                        <p:tgtEl>
                          <p:spTgt spid="1049458"/>
                        </p:tgtEl>
                        <p:attrNameLst>
                          <p:attrName>ppt_x</p:attrName>
                        </p:attrNameLst>
                      </p:cBhvr>
                      <p:tavLst>
                        <p:tav tm="0">
                          <p:val>
                            <p:strVal val="#ppt_x"/>
                          </p:val>
                        </p:tav>
                        <p:tav tm="100000">
                          <p:val>
                            <p:strVal val="#ppt_x"/>
                          </p:val>
                        </p:tav>
                      </p:tavLst>
                    </p:anim>
                    <p:anim calcmode="lin" valueType="num">
                      <p:cBhvr>
                        <p:cTn dur="500" fill="hold"/>
                        <p:tgtEl>
                          <p:spTgt spid="1049458"/>
                        </p:tgtEl>
                        <p:attrNameLst>
                          <p:attrName>ppt_y</p:attrName>
                        </p:attrNameLst>
                      </p:cBhvr>
                      <p:tavLst>
                        <p:tav tm="0">
                          <p:val>
                            <p:strVal val="#ppt_y+.1"/>
                          </p:val>
                        </p:tav>
                        <p:tav tm="100000">
                          <p:val>
                            <p:strVal val="#ppt_y"/>
                          </p:val>
                        </p:tav>
                      </p:tavLst>
                    </p:anim>
                  </p:childTnLst>
                </p:cTn>
              </p:par>
            </p:tnLst>
          </p:tmpl>
        </p:tmplLst>
      </p:bldP>
      <p:bldP spid="1049459" grpId="0" build="p">
        <p:tmplLst>
          <p:tmpl lvl="1">
            <p:tnLst>
              <p:par>
                <p:cTn presetID="10" presetClass="entr" presetSubtype="0" fill="hold" nodeType="withEffect">
                  <p:stCondLst>
                    <p:cond delay="800"/>
                  </p:stCondLst>
                  <p:childTnLst>
                    <p:set>
                      <p:cBhvr>
                        <p:cTn dur="1" fill="hold">
                          <p:stCondLst>
                            <p:cond delay="0"/>
                          </p:stCondLst>
                        </p:cTn>
                        <p:tgtEl>
                          <p:spTgt spid="1049459"/>
                        </p:tgtEl>
                        <p:attrNameLst>
                          <p:attrName>style.visibility</p:attrName>
                        </p:attrNameLst>
                      </p:cBhvr>
                      <p:to>
                        <p:strVal val="visible"/>
                      </p:to>
                    </p:set>
                    <p:animEffect transition="in" filter="fade">
                      <p:cBhvr>
                        <p:cTn dur="500"/>
                        <p:tgtEl>
                          <p:spTgt spid="1049459"/>
                        </p:tgtEl>
                      </p:cBhvr>
                    </p:animEffect>
                  </p:childTnLst>
                </p:cTn>
              </p:par>
            </p:tnLst>
          </p:tmpl>
        </p:tmplLst>
      </p:bldP>
      <p:bldP spid="1049460" grpId="0" animBg="1"/>
      <p:bldP spid="1049461" grpId="0" build="p">
        <p:tmplLst>
          <p:tmpl lvl="1">
            <p:tnLst>
              <p:par>
                <p:cTn presetID="53" presetClass="entr" presetSubtype="16" fill="hold" nodeType="afterEffect">
                  <p:stCondLst>
                    <p:cond delay="0"/>
                  </p:stCondLst>
                  <p:childTnLst>
                    <p:set>
                      <p:cBhvr>
                        <p:cTn dur="1" fill="hold">
                          <p:stCondLst>
                            <p:cond delay="0"/>
                          </p:stCondLst>
                        </p:cTn>
                        <p:tgtEl>
                          <p:spTgt spid="1049461"/>
                        </p:tgtEl>
                        <p:attrNameLst>
                          <p:attrName>style.visibility</p:attrName>
                        </p:attrNameLst>
                      </p:cBhvr>
                      <p:to>
                        <p:strVal val="visible"/>
                      </p:to>
                    </p:set>
                    <p:anim calcmode="lin" valueType="num">
                      <p:cBhvr>
                        <p:cTn dur="300" fill="hold"/>
                        <p:tgtEl>
                          <p:spTgt spid="1049461"/>
                        </p:tgtEl>
                        <p:attrNameLst>
                          <p:attrName>ppt_w</p:attrName>
                        </p:attrNameLst>
                      </p:cBhvr>
                      <p:tavLst>
                        <p:tav tm="0">
                          <p:val>
                            <p:fltVal val="0.0"/>
                          </p:val>
                        </p:tav>
                        <p:tav tm="100000">
                          <p:val>
                            <p:strVal val="#ppt_w"/>
                          </p:val>
                        </p:tav>
                      </p:tavLst>
                    </p:anim>
                    <p:anim calcmode="lin" valueType="num">
                      <p:cBhvr>
                        <p:cTn dur="300" fill="hold"/>
                        <p:tgtEl>
                          <p:spTgt spid="1049461"/>
                        </p:tgtEl>
                        <p:attrNameLst>
                          <p:attrName>ppt_h</p:attrName>
                        </p:attrNameLst>
                      </p:cBhvr>
                      <p:tavLst>
                        <p:tav tm="0">
                          <p:val>
                            <p:fltVal val="0.0"/>
                          </p:val>
                        </p:tav>
                        <p:tav tm="100000">
                          <p:val>
                            <p:strVal val="#ppt_h"/>
                          </p:val>
                        </p:tav>
                      </p:tavLst>
                    </p:anim>
                    <p:animEffect transition="in" filter="fade">
                      <p:cBhvr>
                        <p:cTn dur="300"/>
                        <p:tgtEl>
                          <p:spTgt spid="1049461"/>
                        </p:tgtEl>
                      </p:cBhvr>
                    </p:animEffect>
                  </p:childTnLst>
                </p:cTn>
              </p:par>
            </p:tnLst>
          </p:tmpl>
        </p:tmplLst>
      </p:bldP>
      <p:bldP spid="1049462" grpId="0" build="p">
        <p:tmplLst>
          <p:tmpl lvl="1">
            <p:tnLst>
              <p:par>
                <p:cTn presetID="42" presetClass="entr" presetSubtype="0" fill="hold" nodeType="withEffect">
                  <p:stCondLst>
                    <p:cond delay="200"/>
                  </p:stCondLst>
                  <p:childTnLst>
                    <p:set>
                      <p:cBhvr>
                        <p:cTn dur="1" fill="hold">
                          <p:stCondLst>
                            <p:cond delay="0"/>
                          </p:stCondLst>
                        </p:cTn>
                        <p:tgtEl>
                          <p:spTgt spid="1049462"/>
                        </p:tgtEl>
                        <p:attrNameLst>
                          <p:attrName>style.visibility</p:attrName>
                        </p:attrNameLst>
                      </p:cBhvr>
                      <p:to>
                        <p:strVal val="visible"/>
                      </p:to>
                    </p:set>
                    <p:animEffect transition="in" filter="fade">
                      <p:cBhvr>
                        <p:cTn dur="500"/>
                        <p:tgtEl>
                          <p:spTgt spid="1049462"/>
                        </p:tgtEl>
                      </p:cBhvr>
                    </p:animEffect>
                    <p:anim calcmode="lin" valueType="num">
                      <p:cBhvr>
                        <p:cTn dur="500" fill="hold"/>
                        <p:tgtEl>
                          <p:spTgt spid="1049462"/>
                        </p:tgtEl>
                        <p:attrNameLst>
                          <p:attrName>ppt_x</p:attrName>
                        </p:attrNameLst>
                      </p:cBhvr>
                      <p:tavLst>
                        <p:tav tm="0">
                          <p:val>
                            <p:strVal val="#ppt_x"/>
                          </p:val>
                        </p:tav>
                        <p:tav tm="100000">
                          <p:val>
                            <p:strVal val="#ppt_x"/>
                          </p:val>
                        </p:tav>
                      </p:tavLst>
                    </p:anim>
                    <p:anim calcmode="lin" valueType="num">
                      <p:cBhvr>
                        <p:cTn dur="500" fill="hold"/>
                        <p:tgtEl>
                          <p:spTgt spid="1049462"/>
                        </p:tgtEl>
                        <p:attrNameLst>
                          <p:attrName>ppt_y</p:attrName>
                        </p:attrNameLst>
                      </p:cBhvr>
                      <p:tavLst>
                        <p:tav tm="0">
                          <p:val>
                            <p:strVal val="#ppt_y+.1"/>
                          </p:val>
                        </p:tav>
                        <p:tav tm="100000">
                          <p:val>
                            <p:strVal val="#ppt_y"/>
                          </p:val>
                        </p:tav>
                      </p:tavLst>
                    </p:anim>
                  </p:childTnLst>
                </p:cTn>
              </p:par>
            </p:tnLst>
          </p:tmpl>
        </p:tmplLst>
      </p:bldP>
      <p:bldP spid="1049463" grpId="0" build="p">
        <p:tmplLst>
          <p:tmpl lvl="1">
            <p:tnLst>
              <p:par>
                <p:cTn presetID="10" presetClass="entr" presetSubtype="0" fill="hold" nodeType="withEffect">
                  <p:stCondLst>
                    <p:cond delay="800"/>
                  </p:stCondLst>
                  <p:childTnLst>
                    <p:set>
                      <p:cBhvr>
                        <p:cTn dur="1" fill="hold">
                          <p:stCondLst>
                            <p:cond delay="0"/>
                          </p:stCondLst>
                        </p:cTn>
                        <p:tgtEl>
                          <p:spTgt spid="1049463"/>
                        </p:tgtEl>
                        <p:attrNameLst>
                          <p:attrName>style.visibility</p:attrName>
                        </p:attrNameLst>
                      </p:cBhvr>
                      <p:to>
                        <p:strVal val="visible"/>
                      </p:to>
                    </p:set>
                    <p:animEffect transition="in" filter="fade">
                      <p:cBhvr>
                        <p:cTn dur="500"/>
                        <p:tgtEl>
                          <p:spTgt spid="1049463"/>
                        </p:tgtEl>
                      </p:cBhvr>
                    </p:animEffect>
                  </p:childTnLst>
                </p:cTn>
              </p:par>
            </p:tnLst>
          </p:tmpl>
        </p:tmplLst>
      </p:bldP>
      <p:bldP spid="1049464" grpId="0" animBg="1"/>
      <p:bldP spid="1049465" grpId="0" build="p">
        <p:tmplLst>
          <p:tmpl lvl="1">
            <p:tnLst>
              <p:par>
                <p:cTn presetID="53" presetClass="entr" presetSubtype="16" fill="hold" nodeType="afterEffect">
                  <p:stCondLst>
                    <p:cond delay="0"/>
                  </p:stCondLst>
                  <p:childTnLst>
                    <p:set>
                      <p:cBhvr>
                        <p:cTn dur="1" fill="hold">
                          <p:stCondLst>
                            <p:cond delay="0"/>
                          </p:stCondLst>
                        </p:cTn>
                        <p:tgtEl>
                          <p:spTgt spid="1049465"/>
                        </p:tgtEl>
                        <p:attrNameLst>
                          <p:attrName>style.visibility</p:attrName>
                        </p:attrNameLst>
                      </p:cBhvr>
                      <p:to>
                        <p:strVal val="visible"/>
                      </p:to>
                    </p:set>
                    <p:anim calcmode="lin" valueType="num">
                      <p:cBhvr>
                        <p:cTn dur="300" fill="hold"/>
                        <p:tgtEl>
                          <p:spTgt spid="1049465"/>
                        </p:tgtEl>
                        <p:attrNameLst>
                          <p:attrName>ppt_w</p:attrName>
                        </p:attrNameLst>
                      </p:cBhvr>
                      <p:tavLst>
                        <p:tav tm="0">
                          <p:val>
                            <p:fltVal val="0.0"/>
                          </p:val>
                        </p:tav>
                        <p:tav tm="100000">
                          <p:val>
                            <p:strVal val="#ppt_w"/>
                          </p:val>
                        </p:tav>
                      </p:tavLst>
                    </p:anim>
                    <p:anim calcmode="lin" valueType="num">
                      <p:cBhvr>
                        <p:cTn dur="300" fill="hold"/>
                        <p:tgtEl>
                          <p:spTgt spid="1049465"/>
                        </p:tgtEl>
                        <p:attrNameLst>
                          <p:attrName>ppt_h</p:attrName>
                        </p:attrNameLst>
                      </p:cBhvr>
                      <p:tavLst>
                        <p:tav tm="0">
                          <p:val>
                            <p:fltVal val="0.0"/>
                          </p:val>
                        </p:tav>
                        <p:tav tm="100000">
                          <p:val>
                            <p:strVal val="#ppt_h"/>
                          </p:val>
                        </p:tav>
                      </p:tavLst>
                    </p:anim>
                    <p:animEffect transition="in" filter="fade">
                      <p:cBhvr>
                        <p:cTn dur="300"/>
                        <p:tgtEl>
                          <p:spTgt spid="1049465"/>
                        </p:tgtEl>
                      </p:cBhvr>
                    </p:animEffect>
                  </p:childTnLst>
                </p:cTn>
              </p:par>
            </p:tnLst>
          </p:tmpl>
        </p:tmplLst>
      </p:bldP>
      <p:bldP spid="1049466" grpId="0" build="p">
        <p:tmplLst>
          <p:tmpl lvl="1">
            <p:tnLst>
              <p:par>
                <p:cTn presetID="42" presetClass="entr" presetSubtype="0" fill="hold" nodeType="withEffect">
                  <p:stCondLst>
                    <p:cond delay="200"/>
                  </p:stCondLst>
                  <p:childTnLst>
                    <p:set>
                      <p:cBhvr>
                        <p:cTn dur="1" fill="hold">
                          <p:stCondLst>
                            <p:cond delay="0"/>
                          </p:stCondLst>
                        </p:cTn>
                        <p:tgtEl>
                          <p:spTgt spid="1049466"/>
                        </p:tgtEl>
                        <p:attrNameLst>
                          <p:attrName>style.visibility</p:attrName>
                        </p:attrNameLst>
                      </p:cBhvr>
                      <p:to>
                        <p:strVal val="visible"/>
                      </p:to>
                    </p:set>
                    <p:animEffect transition="in" filter="fade">
                      <p:cBhvr>
                        <p:cTn dur="500"/>
                        <p:tgtEl>
                          <p:spTgt spid="1049466"/>
                        </p:tgtEl>
                      </p:cBhvr>
                    </p:animEffect>
                    <p:anim calcmode="lin" valueType="num">
                      <p:cBhvr>
                        <p:cTn dur="500" fill="hold"/>
                        <p:tgtEl>
                          <p:spTgt spid="1049466"/>
                        </p:tgtEl>
                        <p:attrNameLst>
                          <p:attrName>ppt_x</p:attrName>
                        </p:attrNameLst>
                      </p:cBhvr>
                      <p:tavLst>
                        <p:tav tm="0">
                          <p:val>
                            <p:strVal val="#ppt_x"/>
                          </p:val>
                        </p:tav>
                        <p:tav tm="100000">
                          <p:val>
                            <p:strVal val="#ppt_x"/>
                          </p:val>
                        </p:tav>
                      </p:tavLst>
                    </p:anim>
                    <p:anim calcmode="lin" valueType="num">
                      <p:cBhvr>
                        <p:cTn dur="500" fill="hold"/>
                        <p:tgtEl>
                          <p:spTgt spid="1049466"/>
                        </p:tgtEl>
                        <p:attrNameLst>
                          <p:attrName>ppt_y</p:attrName>
                        </p:attrNameLst>
                      </p:cBhvr>
                      <p:tavLst>
                        <p:tav tm="0">
                          <p:val>
                            <p:strVal val="#ppt_y+.1"/>
                          </p:val>
                        </p:tav>
                        <p:tav tm="100000">
                          <p:val>
                            <p:strVal val="#ppt_y"/>
                          </p:val>
                        </p:tav>
                      </p:tavLst>
                    </p:anim>
                  </p:childTnLst>
                </p:cTn>
              </p:par>
            </p:tnLst>
          </p:tmpl>
        </p:tmplLst>
      </p:bldP>
      <p:bldP spid="1049467" grpId="0" build="p">
        <p:tmplLst>
          <p:tmpl lvl="1">
            <p:tnLst>
              <p:par>
                <p:cTn presetID="10" presetClass="entr" presetSubtype="0" fill="hold" nodeType="withEffect">
                  <p:stCondLst>
                    <p:cond delay="800"/>
                  </p:stCondLst>
                  <p:childTnLst>
                    <p:set>
                      <p:cBhvr>
                        <p:cTn dur="1" fill="hold">
                          <p:stCondLst>
                            <p:cond delay="0"/>
                          </p:stCondLst>
                        </p:cTn>
                        <p:tgtEl>
                          <p:spTgt spid="1049467"/>
                        </p:tgtEl>
                        <p:attrNameLst>
                          <p:attrName>style.visibility</p:attrName>
                        </p:attrNameLst>
                      </p:cBhvr>
                      <p:to>
                        <p:strVal val="visible"/>
                      </p:to>
                    </p:set>
                    <p:animEffect transition="in" filter="fade">
                      <p:cBhvr>
                        <p:cTn dur="500"/>
                        <p:tgtEl>
                          <p:spTgt spid="1049467"/>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Team slide 1">
    <p:spTree>
      <p:nvGrpSpPr>
        <p:cNvPr id="308" name=""/>
        <p:cNvGrpSpPr/>
        <p:nvPr/>
      </p:nvGrpSpPr>
      <p:grpSpPr>
        <a:xfrm>
          <a:off x="0" y="0"/>
          <a:ext cx="0" cy="0"/>
          <a:chOff x="0" y="0"/>
          <a:chExt cx="0" cy="0"/>
        </a:xfrm>
      </p:grpSpPr>
      <p:sp>
        <p:nvSpPr>
          <p:cNvPr id="1049513"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514"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15" name="Picture Placeholder 2"/>
          <p:cNvSpPr>
            <a:spLocks noGrp="1"/>
          </p:cNvSpPr>
          <p:nvPr>
            <p:ph type="pic" sz="quarter" idx="17"/>
          </p:nvPr>
        </p:nvSpPr>
        <p:spPr>
          <a:xfrm>
            <a:off x="427039" y="1388534"/>
            <a:ext cx="1574804" cy="1574804"/>
          </a:xfrm>
          <a:custGeom>
            <a:avLst/>
            <a:gdLst/>
            <a:ahLst/>
            <a:cxnLst/>
            <a:rect l="l" t="t" r="r" b="b"/>
            <a:pathLst>
              <a:path w="2133600" h="2133600">
                <a:moveTo>
                  <a:pt x="355607" y="0"/>
                </a:moveTo>
                <a:lnTo>
                  <a:pt x="1777993" y="0"/>
                </a:lnTo>
                <a:cubicBezTo>
                  <a:pt x="1974389" y="0"/>
                  <a:pt x="2133600" y="159211"/>
                  <a:pt x="2133600" y="355607"/>
                </a:cubicBezTo>
                <a:lnTo>
                  <a:pt x="2133600" y="1777993"/>
                </a:lnTo>
                <a:cubicBezTo>
                  <a:pt x="2133600" y="1974389"/>
                  <a:pt x="1974389" y="2133600"/>
                  <a:pt x="1777993" y="2133600"/>
                </a:cubicBezTo>
                <a:lnTo>
                  <a:pt x="355607" y="2133600"/>
                </a:lnTo>
                <a:cubicBezTo>
                  <a:pt x="159211" y="2133600"/>
                  <a:pt x="0" y="1974389"/>
                  <a:pt x="0" y="1777993"/>
                </a:cubicBezTo>
                <a:lnTo>
                  <a:pt x="0" y="355607"/>
                </a:lnTo>
                <a:cubicBezTo>
                  <a:pt x="0" y="159211"/>
                  <a:pt x="159211" y="0"/>
                  <a:pt x="355607"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516" name="Text Placeholder 7"/>
          <p:cNvSpPr>
            <a:spLocks noGrp="1"/>
          </p:cNvSpPr>
          <p:nvPr>
            <p:ph type="body" sz="quarter" idx="18" hasCustomPrompt="1"/>
          </p:nvPr>
        </p:nvSpPr>
        <p:spPr>
          <a:xfrm>
            <a:off x="427038" y="3097909"/>
            <a:ext cx="1574804"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9517" name="Text Placeholder 7"/>
          <p:cNvSpPr>
            <a:spLocks noGrp="1"/>
          </p:cNvSpPr>
          <p:nvPr>
            <p:ph type="body" sz="quarter" idx="19" hasCustomPrompt="1"/>
          </p:nvPr>
        </p:nvSpPr>
        <p:spPr>
          <a:xfrm>
            <a:off x="427038" y="3465879"/>
            <a:ext cx="1574804"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18" name="Text Placeholder 2"/>
          <p:cNvSpPr>
            <a:spLocks noGrp="1"/>
          </p:cNvSpPr>
          <p:nvPr>
            <p:ph type="body" sz="quarter" idx="16" hasCustomPrompt="1"/>
          </p:nvPr>
        </p:nvSpPr>
        <p:spPr>
          <a:xfrm>
            <a:off x="427039" y="3723989"/>
            <a:ext cx="1574804"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9519" name="Text Placeholder 7"/>
          <p:cNvSpPr>
            <a:spLocks noGrp="1"/>
          </p:cNvSpPr>
          <p:nvPr>
            <p:ph type="body" sz="quarter" idx="39" hasCustomPrompt="1"/>
          </p:nvPr>
        </p:nvSpPr>
        <p:spPr>
          <a:xfrm>
            <a:off x="1004133" y="4390901"/>
            <a:ext cx="493333"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1049520" name="Picture Placeholder 2"/>
          <p:cNvSpPr>
            <a:spLocks noGrp="1"/>
          </p:cNvSpPr>
          <p:nvPr>
            <p:ph type="pic" sz="quarter" idx="40"/>
          </p:nvPr>
        </p:nvSpPr>
        <p:spPr>
          <a:xfrm>
            <a:off x="2594505" y="1388534"/>
            <a:ext cx="1574804" cy="1574804"/>
          </a:xfrm>
          <a:custGeom>
            <a:avLst/>
            <a:gdLst/>
            <a:ahLst/>
            <a:cxnLst/>
            <a:rect l="l" t="t" r="r" b="b"/>
            <a:pathLst>
              <a:path w="2133600" h="2133600">
                <a:moveTo>
                  <a:pt x="355607" y="0"/>
                </a:moveTo>
                <a:lnTo>
                  <a:pt x="1777993" y="0"/>
                </a:lnTo>
                <a:cubicBezTo>
                  <a:pt x="1974389" y="0"/>
                  <a:pt x="2133600" y="159211"/>
                  <a:pt x="2133600" y="355607"/>
                </a:cubicBezTo>
                <a:lnTo>
                  <a:pt x="2133600" y="1777993"/>
                </a:lnTo>
                <a:cubicBezTo>
                  <a:pt x="2133600" y="1974389"/>
                  <a:pt x="1974389" y="2133600"/>
                  <a:pt x="1777993" y="2133600"/>
                </a:cubicBezTo>
                <a:lnTo>
                  <a:pt x="355607" y="2133600"/>
                </a:lnTo>
                <a:cubicBezTo>
                  <a:pt x="159211" y="2133600"/>
                  <a:pt x="0" y="1974389"/>
                  <a:pt x="0" y="1777993"/>
                </a:cubicBezTo>
                <a:lnTo>
                  <a:pt x="0" y="355607"/>
                </a:lnTo>
                <a:cubicBezTo>
                  <a:pt x="0" y="159211"/>
                  <a:pt x="159211" y="0"/>
                  <a:pt x="355607"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521" name="Text Placeholder 7"/>
          <p:cNvSpPr>
            <a:spLocks noGrp="1"/>
          </p:cNvSpPr>
          <p:nvPr>
            <p:ph type="body" sz="quarter" idx="41" hasCustomPrompt="1"/>
          </p:nvPr>
        </p:nvSpPr>
        <p:spPr>
          <a:xfrm>
            <a:off x="2594504" y="3097909"/>
            <a:ext cx="1574804"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9522" name="Text Placeholder 7"/>
          <p:cNvSpPr>
            <a:spLocks noGrp="1"/>
          </p:cNvSpPr>
          <p:nvPr>
            <p:ph type="body" sz="quarter" idx="42" hasCustomPrompt="1"/>
          </p:nvPr>
        </p:nvSpPr>
        <p:spPr>
          <a:xfrm>
            <a:off x="2594504" y="3465879"/>
            <a:ext cx="1574804"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23" name="Text Placeholder 2"/>
          <p:cNvSpPr>
            <a:spLocks noGrp="1"/>
          </p:cNvSpPr>
          <p:nvPr>
            <p:ph type="body" sz="quarter" idx="43" hasCustomPrompt="1"/>
          </p:nvPr>
        </p:nvSpPr>
        <p:spPr>
          <a:xfrm>
            <a:off x="2594505" y="3723989"/>
            <a:ext cx="1574804"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9524" name="Text Placeholder 7"/>
          <p:cNvSpPr>
            <a:spLocks noGrp="1"/>
          </p:cNvSpPr>
          <p:nvPr>
            <p:ph type="body" sz="quarter" idx="44" hasCustomPrompt="1"/>
          </p:nvPr>
        </p:nvSpPr>
        <p:spPr>
          <a:xfrm>
            <a:off x="3171599" y="4390901"/>
            <a:ext cx="493333"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1049525" name="Picture Placeholder 2"/>
          <p:cNvSpPr>
            <a:spLocks noGrp="1"/>
          </p:cNvSpPr>
          <p:nvPr>
            <p:ph type="pic" sz="quarter" idx="45"/>
          </p:nvPr>
        </p:nvSpPr>
        <p:spPr>
          <a:xfrm>
            <a:off x="4846635" y="1388534"/>
            <a:ext cx="1574804" cy="1574804"/>
          </a:xfrm>
          <a:custGeom>
            <a:avLst/>
            <a:gdLst/>
            <a:ahLst/>
            <a:cxnLst/>
            <a:rect l="l" t="t" r="r" b="b"/>
            <a:pathLst>
              <a:path w="2133600" h="2133600">
                <a:moveTo>
                  <a:pt x="355607" y="0"/>
                </a:moveTo>
                <a:lnTo>
                  <a:pt x="1777993" y="0"/>
                </a:lnTo>
                <a:cubicBezTo>
                  <a:pt x="1974389" y="0"/>
                  <a:pt x="2133600" y="159211"/>
                  <a:pt x="2133600" y="355607"/>
                </a:cubicBezTo>
                <a:lnTo>
                  <a:pt x="2133600" y="1777993"/>
                </a:lnTo>
                <a:cubicBezTo>
                  <a:pt x="2133600" y="1974389"/>
                  <a:pt x="1974389" y="2133600"/>
                  <a:pt x="1777993" y="2133600"/>
                </a:cubicBezTo>
                <a:lnTo>
                  <a:pt x="355607" y="2133600"/>
                </a:lnTo>
                <a:cubicBezTo>
                  <a:pt x="159211" y="2133600"/>
                  <a:pt x="0" y="1974389"/>
                  <a:pt x="0" y="1777993"/>
                </a:cubicBezTo>
                <a:lnTo>
                  <a:pt x="0" y="355607"/>
                </a:lnTo>
                <a:cubicBezTo>
                  <a:pt x="0" y="159211"/>
                  <a:pt x="159211" y="0"/>
                  <a:pt x="355607"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526" name="Text Placeholder 7"/>
          <p:cNvSpPr>
            <a:spLocks noGrp="1"/>
          </p:cNvSpPr>
          <p:nvPr>
            <p:ph type="body" sz="quarter" idx="46" hasCustomPrompt="1"/>
          </p:nvPr>
        </p:nvSpPr>
        <p:spPr>
          <a:xfrm>
            <a:off x="4846634" y="3097909"/>
            <a:ext cx="1574804"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9527" name="Text Placeholder 7"/>
          <p:cNvSpPr>
            <a:spLocks noGrp="1"/>
          </p:cNvSpPr>
          <p:nvPr>
            <p:ph type="body" sz="quarter" idx="47" hasCustomPrompt="1"/>
          </p:nvPr>
        </p:nvSpPr>
        <p:spPr>
          <a:xfrm>
            <a:off x="4846634" y="3465879"/>
            <a:ext cx="1574804"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28" name="Text Placeholder 2"/>
          <p:cNvSpPr>
            <a:spLocks noGrp="1"/>
          </p:cNvSpPr>
          <p:nvPr>
            <p:ph type="body" sz="quarter" idx="48" hasCustomPrompt="1"/>
          </p:nvPr>
        </p:nvSpPr>
        <p:spPr>
          <a:xfrm>
            <a:off x="4846635" y="3723989"/>
            <a:ext cx="1574804"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9529" name="Text Placeholder 7"/>
          <p:cNvSpPr>
            <a:spLocks noGrp="1"/>
          </p:cNvSpPr>
          <p:nvPr>
            <p:ph type="body" sz="quarter" idx="49" hasCustomPrompt="1"/>
          </p:nvPr>
        </p:nvSpPr>
        <p:spPr>
          <a:xfrm>
            <a:off x="5423729" y="4390901"/>
            <a:ext cx="493333"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1049530" name="Picture Placeholder 2"/>
          <p:cNvSpPr>
            <a:spLocks noGrp="1"/>
          </p:cNvSpPr>
          <p:nvPr>
            <p:ph type="pic" sz="quarter" idx="50"/>
          </p:nvPr>
        </p:nvSpPr>
        <p:spPr>
          <a:xfrm>
            <a:off x="7107234" y="1388534"/>
            <a:ext cx="1574804" cy="1574804"/>
          </a:xfrm>
          <a:custGeom>
            <a:avLst/>
            <a:gdLst/>
            <a:ahLst/>
            <a:cxnLst/>
            <a:rect l="l" t="t" r="r" b="b"/>
            <a:pathLst>
              <a:path w="2133600" h="2133600">
                <a:moveTo>
                  <a:pt x="355607" y="0"/>
                </a:moveTo>
                <a:lnTo>
                  <a:pt x="1777993" y="0"/>
                </a:lnTo>
                <a:cubicBezTo>
                  <a:pt x="1974389" y="0"/>
                  <a:pt x="2133600" y="159211"/>
                  <a:pt x="2133600" y="355607"/>
                </a:cubicBezTo>
                <a:lnTo>
                  <a:pt x="2133600" y="1777993"/>
                </a:lnTo>
                <a:cubicBezTo>
                  <a:pt x="2133600" y="1974389"/>
                  <a:pt x="1974389" y="2133600"/>
                  <a:pt x="1777993" y="2133600"/>
                </a:cubicBezTo>
                <a:lnTo>
                  <a:pt x="355607" y="2133600"/>
                </a:lnTo>
                <a:cubicBezTo>
                  <a:pt x="159211" y="2133600"/>
                  <a:pt x="0" y="1974389"/>
                  <a:pt x="0" y="1777993"/>
                </a:cubicBezTo>
                <a:lnTo>
                  <a:pt x="0" y="355607"/>
                </a:lnTo>
                <a:cubicBezTo>
                  <a:pt x="0" y="159211"/>
                  <a:pt x="159211" y="0"/>
                  <a:pt x="355607"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531" name="Text Placeholder 7"/>
          <p:cNvSpPr>
            <a:spLocks noGrp="1"/>
          </p:cNvSpPr>
          <p:nvPr>
            <p:ph type="body" sz="quarter" idx="51" hasCustomPrompt="1"/>
          </p:nvPr>
        </p:nvSpPr>
        <p:spPr>
          <a:xfrm>
            <a:off x="7107233" y="3097909"/>
            <a:ext cx="1574804"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9532" name="Text Placeholder 7"/>
          <p:cNvSpPr>
            <a:spLocks noGrp="1"/>
          </p:cNvSpPr>
          <p:nvPr>
            <p:ph type="body" sz="quarter" idx="52" hasCustomPrompt="1"/>
          </p:nvPr>
        </p:nvSpPr>
        <p:spPr>
          <a:xfrm>
            <a:off x="7107233" y="3465879"/>
            <a:ext cx="1574804"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33" name="Text Placeholder 2"/>
          <p:cNvSpPr>
            <a:spLocks noGrp="1"/>
          </p:cNvSpPr>
          <p:nvPr>
            <p:ph type="body" sz="quarter" idx="53" hasCustomPrompt="1"/>
          </p:nvPr>
        </p:nvSpPr>
        <p:spPr>
          <a:xfrm>
            <a:off x="7107234" y="3723989"/>
            <a:ext cx="1574804"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9534" name="Text Placeholder 7"/>
          <p:cNvSpPr>
            <a:spLocks noGrp="1"/>
          </p:cNvSpPr>
          <p:nvPr>
            <p:ph type="body" sz="quarter" idx="54" hasCustomPrompt="1"/>
          </p:nvPr>
        </p:nvSpPr>
        <p:spPr>
          <a:xfrm>
            <a:off x="7684328" y="4390901"/>
            <a:ext cx="493333"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cxnSp>
        <p:nvCxnSpPr>
          <p:cNvPr id="3145783" name="Straight Connector 2"/>
          <p:cNvCxnSpPr/>
          <p:nvPr userDrawn="1"/>
        </p:nvCxnSpPr>
        <p:spPr>
          <a:xfrm>
            <a:off x="2298700" y="1388534"/>
            <a:ext cx="0" cy="3455999"/>
          </a:xfrm>
          <a:prstGeom prst="line">
            <a:avLst/>
          </a:prstGeom>
          <a:ln w="3175" cmpd="sng">
            <a:solidFill>
              <a:schemeClr val="bg1">
                <a:lumMod val="8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145784" name="Straight Connector 32"/>
          <p:cNvCxnSpPr/>
          <p:nvPr userDrawn="1"/>
        </p:nvCxnSpPr>
        <p:spPr>
          <a:xfrm>
            <a:off x="4508500" y="1388534"/>
            <a:ext cx="0" cy="3455999"/>
          </a:xfrm>
          <a:prstGeom prst="line">
            <a:avLst/>
          </a:prstGeom>
          <a:ln w="3175" cmpd="sng">
            <a:solidFill>
              <a:schemeClr val="bg1">
                <a:lumMod val="8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3145785" name="Straight Connector 33"/>
          <p:cNvCxnSpPr/>
          <p:nvPr userDrawn="1"/>
        </p:nvCxnSpPr>
        <p:spPr>
          <a:xfrm>
            <a:off x="6769100" y="1388534"/>
            <a:ext cx="0" cy="3455999"/>
          </a:xfrm>
          <a:prstGeom prst="line">
            <a:avLst/>
          </a:prstGeom>
          <a:ln w="3175" cmpd="sng">
            <a:solidFill>
              <a:schemeClr val="bg1">
                <a:lumMod val="8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513">
                                            <p:txEl>
                                              <p:pRg st="0" end="0"/>
                                            </p:txEl>
                                          </p:spTgt>
                                        </p:tgtEl>
                                        <p:attrNameLst>
                                          <p:attrName>style.visibility</p:attrName>
                                        </p:attrNameLst>
                                      </p:cBhvr>
                                      <p:to>
                                        <p:strVal val="visible"/>
                                      </p:to>
                                    </p:set>
                                    <p:animEffect transition="in" filter="fade">
                                      <p:cBhvr>
                                        <p:cTn id="7" dur="400"/>
                                        <p:tgtEl>
                                          <p:spTgt spid="1049513">
                                            <p:txEl>
                                              <p:pRg st="0" end="0"/>
                                            </p:txEl>
                                          </p:spTgt>
                                        </p:tgtEl>
                                      </p:cBhvr>
                                    </p:animEffect>
                                    <p:anim calcmode="lin" valueType="num">
                                      <p:cBhvr>
                                        <p:cTn id="8" dur="400" fill="hold"/>
                                        <p:tgtEl>
                                          <p:spTgt spid="104951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51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514">
                                            <p:txEl>
                                              <p:pRg st="0" end="0"/>
                                            </p:txEl>
                                          </p:spTgt>
                                        </p:tgtEl>
                                        <p:attrNameLst>
                                          <p:attrName>style.visibility</p:attrName>
                                        </p:attrNameLst>
                                      </p:cBhvr>
                                      <p:to>
                                        <p:strVal val="visible"/>
                                      </p:to>
                                    </p:set>
                                    <p:animEffect transition="in" filter="fade">
                                      <p:cBhvr>
                                        <p:cTn id="12" dur="500"/>
                                        <p:tgtEl>
                                          <p:spTgt spid="1049514">
                                            <p:txEl>
                                              <p:pRg st="0" end="0"/>
                                            </p:txEl>
                                          </p:spTgt>
                                        </p:tgtEl>
                                      </p:cBhvr>
                                    </p:animEffect>
                                    <p:anim calcmode="lin" valueType="num">
                                      <p:cBhvr>
                                        <p:cTn id="13" dur="500" fill="hold"/>
                                        <p:tgtEl>
                                          <p:spTgt spid="104951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514">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nodePh="1">
                                  <p:stCondLst>
                                    <p:cond delay="0"/>
                                  </p:stCondLst>
                                  <p:endCondLst>
                                    <p:cond evt="begin" delay="0">
                                      <p:tn val="16"/>
                                    </p:cond>
                                  </p:endCondLst>
                                  <p:childTnLst>
                                    <p:set>
                                      <p:cBhvr>
                                        <p:cTn id="17" dur="1" fill="hold">
                                          <p:stCondLst>
                                            <p:cond delay="0"/>
                                          </p:stCondLst>
                                        </p:cTn>
                                        <p:tgtEl>
                                          <p:spTgt spid="1049515"/>
                                        </p:tgtEl>
                                        <p:attrNameLst>
                                          <p:attrName>style.visibility</p:attrName>
                                        </p:attrNameLst>
                                      </p:cBhvr>
                                      <p:to>
                                        <p:strVal val="visible"/>
                                      </p:to>
                                    </p:set>
                                    <p:anim calcmode="lin" valueType="num">
                                      <p:cBhvr>
                                        <p:cTn id="18" dur="500" fill="hold"/>
                                        <p:tgtEl>
                                          <p:spTgt spid="1049515"/>
                                        </p:tgtEl>
                                        <p:attrNameLst>
                                          <p:attrName>ppt_w</p:attrName>
                                        </p:attrNameLst>
                                      </p:cBhvr>
                                      <p:tavLst>
                                        <p:tav tm="0">
                                          <p:val>
                                            <p:fltVal val="0.0"/>
                                          </p:val>
                                        </p:tav>
                                        <p:tav tm="100000">
                                          <p:val>
                                            <p:strVal val="#ppt_w"/>
                                          </p:val>
                                        </p:tav>
                                      </p:tavLst>
                                    </p:anim>
                                    <p:anim calcmode="lin" valueType="num">
                                      <p:cBhvr>
                                        <p:cTn id="19" dur="500" fill="hold"/>
                                        <p:tgtEl>
                                          <p:spTgt spid="1049515"/>
                                        </p:tgtEl>
                                        <p:attrNameLst>
                                          <p:attrName>ppt_h</p:attrName>
                                        </p:attrNameLst>
                                      </p:cBhvr>
                                      <p:tavLst>
                                        <p:tav tm="0">
                                          <p:val>
                                            <p:fltVal val="0.0"/>
                                          </p:val>
                                        </p:tav>
                                        <p:tav tm="100000">
                                          <p:val>
                                            <p:strVal val="#ppt_h"/>
                                          </p:val>
                                        </p:tav>
                                      </p:tavLst>
                                    </p:anim>
                                    <p:animEffect transition="in" filter="fade">
                                      <p:cBhvr>
                                        <p:cTn id="20" dur="500"/>
                                        <p:tgtEl>
                                          <p:spTgt spid="1049515"/>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1049516">
                                            <p:txEl>
                                              <p:pRg st="0" end="0"/>
                                            </p:txEl>
                                          </p:spTgt>
                                        </p:tgtEl>
                                        <p:attrNameLst>
                                          <p:attrName>style.visibility</p:attrName>
                                        </p:attrNameLst>
                                      </p:cBhvr>
                                      <p:to>
                                        <p:strVal val="visible"/>
                                      </p:to>
                                    </p:set>
                                    <p:animEffect transition="in" filter="fade">
                                      <p:cBhvr>
                                        <p:cTn id="23" dur="400"/>
                                        <p:tgtEl>
                                          <p:spTgt spid="1049516">
                                            <p:txEl>
                                              <p:pRg st="0" end="0"/>
                                            </p:txEl>
                                          </p:spTgt>
                                        </p:tgtEl>
                                      </p:cBhvr>
                                    </p:animEffect>
                                    <p:anim calcmode="lin" valueType="num">
                                      <p:cBhvr>
                                        <p:cTn id="24" dur="400" fill="hold"/>
                                        <p:tgtEl>
                                          <p:spTgt spid="1049516">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1049516">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1049517">
                                            <p:txEl>
                                              <p:pRg st="0" end="0"/>
                                            </p:txEl>
                                          </p:spTgt>
                                        </p:tgtEl>
                                        <p:attrNameLst>
                                          <p:attrName>style.visibility</p:attrName>
                                        </p:attrNameLst>
                                      </p:cBhvr>
                                      <p:to>
                                        <p:strVal val="visible"/>
                                      </p:to>
                                    </p:set>
                                    <p:animEffect transition="in" filter="fade">
                                      <p:cBhvr>
                                        <p:cTn id="28" dur="500"/>
                                        <p:tgtEl>
                                          <p:spTgt spid="1049517">
                                            <p:txEl>
                                              <p:pRg st="0" end="0"/>
                                            </p:txEl>
                                          </p:spTgt>
                                        </p:tgtEl>
                                      </p:cBhvr>
                                    </p:animEffect>
                                    <p:anim calcmode="lin" valueType="num">
                                      <p:cBhvr>
                                        <p:cTn id="29" dur="500" fill="hold"/>
                                        <p:tgtEl>
                                          <p:spTgt spid="1049517">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1049517">
                                            <p:txEl>
                                              <p:pRg st="0" end="0"/>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800"/>
                                  </p:stCondLst>
                                  <p:childTnLst>
                                    <p:set>
                                      <p:cBhvr>
                                        <p:cTn id="32" dur="1" fill="hold">
                                          <p:stCondLst>
                                            <p:cond delay="0"/>
                                          </p:stCondLst>
                                        </p:cTn>
                                        <p:tgtEl>
                                          <p:spTgt spid="1049518">
                                            <p:txEl>
                                              <p:pRg st="0" end="0"/>
                                            </p:txEl>
                                          </p:spTgt>
                                        </p:tgtEl>
                                        <p:attrNameLst>
                                          <p:attrName>style.visibility</p:attrName>
                                        </p:attrNameLst>
                                      </p:cBhvr>
                                      <p:to>
                                        <p:strVal val="visible"/>
                                      </p:to>
                                    </p:set>
                                    <p:animEffect transition="in" filter="fade">
                                      <p:cBhvr>
                                        <p:cTn id="33" dur="500"/>
                                        <p:tgtEl>
                                          <p:spTgt spid="1049518">
                                            <p:txEl>
                                              <p:pRg st="0" end="0"/>
                                            </p:txEl>
                                          </p:spTgt>
                                        </p:tgtEl>
                                      </p:cBhvr>
                                    </p:animEffect>
                                  </p:childTnLst>
                                </p:cTn>
                              </p:par>
                            </p:childTnLst>
                          </p:cTn>
                        </p:par>
                        <p:par>
                          <p:cTn id="34" fill="hold">
                            <p:stCondLst>
                              <p:cond delay="1200"/>
                            </p:stCondLst>
                            <p:childTnLst>
                              <p:par>
                                <p:cTn id="35" presetID="53" presetClass="entr" presetSubtype="16" fill="hold" grpId="0" nodeType="afterEffect">
                                  <p:stCondLst>
                                    <p:cond delay="0"/>
                                  </p:stCondLst>
                                  <p:childTnLst>
                                    <p:set>
                                      <p:cBhvr>
                                        <p:cTn id="36" dur="1" fill="hold">
                                          <p:stCondLst>
                                            <p:cond delay="0"/>
                                          </p:stCondLst>
                                        </p:cTn>
                                        <p:tgtEl>
                                          <p:spTgt spid="1049519">
                                            <p:txEl>
                                              <p:pRg st="0" end="0"/>
                                            </p:txEl>
                                          </p:spTgt>
                                        </p:tgtEl>
                                        <p:attrNameLst>
                                          <p:attrName>style.visibility</p:attrName>
                                        </p:attrNameLst>
                                      </p:cBhvr>
                                      <p:to>
                                        <p:strVal val="visible"/>
                                      </p:to>
                                    </p:set>
                                    <p:anim calcmode="lin" valueType="num">
                                      <p:cBhvr>
                                        <p:cTn id="37" dur="300" fill="hold"/>
                                        <p:tgtEl>
                                          <p:spTgt spid="1049519">
                                            <p:txEl>
                                              <p:pRg st="0" end="0"/>
                                            </p:txEl>
                                          </p:spTgt>
                                        </p:tgtEl>
                                        <p:attrNameLst>
                                          <p:attrName>ppt_w</p:attrName>
                                        </p:attrNameLst>
                                      </p:cBhvr>
                                      <p:tavLst>
                                        <p:tav tm="0">
                                          <p:val>
                                            <p:fltVal val="0.0"/>
                                          </p:val>
                                        </p:tav>
                                        <p:tav tm="100000">
                                          <p:val>
                                            <p:strVal val="#ppt_w"/>
                                          </p:val>
                                        </p:tav>
                                      </p:tavLst>
                                    </p:anim>
                                    <p:anim calcmode="lin" valueType="num">
                                      <p:cBhvr>
                                        <p:cTn id="38" dur="300" fill="hold"/>
                                        <p:tgtEl>
                                          <p:spTgt spid="1049519">
                                            <p:txEl>
                                              <p:pRg st="0" end="0"/>
                                            </p:txEl>
                                          </p:spTgt>
                                        </p:tgtEl>
                                        <p:attrNameLst>
                                          <p:attrName>ppt_h</p:attrName>
                                        </p:attrNameLst>
                                      </p:cBhvr>
                                      <p:tavLst>
                                        <p:tav tm="0">
                                          <p:val>
                                            <p:fltVal val="0.0"/>
                                          </p:val>
                                        </p:tav>
                                        <p:tav tm="100000">
                                          <p:val>
                                            <p:strVal val="#ppt_h"/>
                                          </p:val>
                                        </p:tav>
                                      </p:tavLst>
                                    </p:anim>
                                    <p:animEffect transition="in" filter="fade">
                                      <p:cBhvr>
                                        <p:cTn id="39" dur="300"/>
                                        <p:tgtEl>
                                          <p:spTgt spid="1049519">
                                            <p:txEl>
                                              <p:pRg st="0" end="0"/>
                                            </p:txEl>
                                          </p:spTgt>
                                        </p:tgtEl>
                                      </p:cBhvr>
                                    </p:animEffect>
                                  </p:childTnLst>
                                </p:cTn>
                              </p:par>
                            </p:childTnLst>
                          </p:cTn>
                        </p:par>
                        <p:par>
                          <p:cTn id="40" fill="hold">
                            <p:stCondLst>
                              <p:cond delay="1700"/>
                            </p:stCondLst>
                            <p:childTnLst>
                              <p:par>
                                <p:cTn id="41" presetID="22" presetClass="entr" presetSubtype="1" fill="hold" nodeType="afterEffect">
                                  <p:stCondLst>
                                    <p:cond delay="0"/>
                                  </p:stCondLst>
                                  <p:childTnLst>
                                    <p:set>
                                      <p:cBhvr>
                                        <p:cTn id="42" dur="1" fill="hold">
                                          <p:stCondLst>
                                            <p:cond delay="0"/>
                                          </p:stCondLst>
                                        </p:cTn>
                                        <p:tgtEl>
                                          <p:spTgt spid="3145783"/>
                                        </p:tgtEl>
                                        <p:attrNameLst>
                                          <p:attrName>style.visibility</p:attrName>
                                        </p:attrNameLst>
                                      </p:cBhvr>
                                      <p:to>
                                        <p:strVal val="visible"/>
                                      </p:to>
                                    </p:set>
                                    <p:animEffect transition="in" filter="wipe(up)">
                                      <p:cBhvr>
                                        <p:cTn id="43" dur="500"/>
                                        <p:tgtEl>
                                          <p:spTgt spid="3145783"/>
                                        </p:tgtEl>
                                      </p:cBhvr>
                                    </p:animEffect>
                                  </p:childTnLst>
                                </p:cTn>
                              </p:par>
                            </p:childTnLst>
                          </p:cTn>
                        </p:par>
                        <p:par>
                          <p:cTn id="44" fill="hold">
                            <p:stCondLst>
                              <p:cond delay="2200"/>
                            </p:stCondLst>
                            <p:childTnLst>
                              <p:par>
                                <p:cTn id="45" presetID="53" presetClass="entr" presetSubtype="16" fill="hold" grpId="0" nodeType="afterEffect" nodePh="1">
                                  <p:stCondLst>
                                    <p:cond delay="0"/>
                                  </p:stCondLst>
                                  <p:endCondLst>
                                    <p:cond evt="begin" delay="0">
                                      <p:tn val="45"/>
                                    </p:cond>
                                  </p:endCondLst>
                                  <p:childTnLst>
                                    <p:set>
                                      <p:cBhvr>
                                        <p:cTn id="46" dur="1" fill="hold">
                                          <p:stCondLst>
                                            <p:cond delay="0"/>
                                          </p:stCondLst>
                                        </p:cTn>
                                        <p:tgtEl>
                                          <p:spTgt spid="1049520"/>
                                        </p:tgtEl>
                                        <p:attrNameLst>
                                          <p:attrName>style.visibility</p:attrName>
                                        </p:attrNameLst>
                                      </p:cBhvr>
                                      <p:to>
                                        <p:strVal val="visible"/>
                                      </p:to>
                                    </p:set>
                                    <p:anim calcmode="lin" valueType="num">
                                      <p:cBhvr>
                                        <p:cTn id="47" dur="500" fill="hold"/>
                                        <p:tgtEl>
                                          <p:spTgt spid="1049520"/>
                                        </p:tgtEl>
                                        <p:attrNameLst>
                                          <p:attrName>ppt_w</p:attrName>
                                        </p:attrNameLst>
                                      </p:cBhvr>
                                      <p:tavLst>
                                        <p:tav tm="0">
                                          <p:val>
                                            <p:fltVal val="0.0"/>
                                          </p:val>
                                        </p:tav>
                                        <p:tav tm="100000">
                                          <p:val>
                                            <p:strVal val="#ppt_w"/>
                                          </p:val>
                                        </p:tav>
                                      </p:tavLst>
                                    </p:anim>
                                    <p:anim calcmode="lin" valueType="num">
                                      <p:cBhvr>
                                        <p:cTn id="48" dur="500" fill="hold"/>
                                        <p:tgtEl>
                                          <p:spTgt spid="1049520"/>
                                        </p:tgtEl>
                                        <p:attrNameLst>
                                          <p:attrName>ppt_h</p:attrName>
                                        </p:attrNameLst>
                                      </p:cBhvr>
                                      <p:tavLst>
                                        <p:tav tm="0">
                                          <p:val>
                                            <p:fltVal val="0.0"/>
                                          </p:val>
                                        </p:tav>
                                        <p:tav tm="100000">
                                          <p:val>
                                            <p:strVal val="#ppt_h"/>
                                          </p:val>
                                        </p:tav>
                                      </p:tavLst>
                                    </p:anim>
                                    <p:animEffect transition="in" filter="fade">
                                      <p:cBhvr>
                                        <p:cTn id="49" dur="500"/>
                                        <p:tgtEl>
                                          <p:spTgt spid="1049520"/>
                                        </p:tgtEl>
                                      </p:cBhvr>
                                    </p:animEffect>
                                  </p:childTnLst>
                                </p:cTn>
                              </p:par>
                              <p:par>
                                <p:cTn id="50" presetID="42" presetClass="entr" presetSubtype="0" fill="hold" grpId="0" nodeType="withEffect">
                                  <p:stCondLst>
                                    <p:cond delay="200"/>
                                  </p:stCondLst>
                                  <p:childTnLst>
                                    <p:set>
                                      <p:cBhvr>
                                        <p:cTn id="51" dur="1" fill="hold">
                                          <p:stCondLst>
                                            <p:cond delay="0"/>
                                          </p:stCondLst>
                                        </p:cTn>
                                        <p:tgtEl>
                                          <p:spTgt spid="1049521">
                                            <p:txEl>
                                              <p:pRg st="0" end="0"/>
                                            </p:txEl>
                                          </p:spTgt>
                                        </p:tgtEl>
                                        <p:attrNameLst>
                                          <p:attrName>style.visibility</p:attrName>
                                        </p:attrNameLst>
                                      </p:cBhvr>
                                      <p:to>
                                        <p:strVal val="visible"/>
                                      </p:to>
                                    </p:set>
                                    <p:animEffect transition="in" filter="fade">
                                      <p:cBhvr>
                                        <p:cTn id="52" dur="400"/>
                                        <p:tgtEl>
                                          <p:spTgt spid="1049521">
                                            <p:txEl>
                                              <p:pRg st="0" end="0"/>
                                            </p:txEl>
                                          </p:spTgt>
                                        </p:tgtEl>
                                      </p:cBhvr>
                                    </p:animEffect>
                                    <p:anim calcmode="lin" valueType="num">
                                      <p:cBhvr>
                                        <p:cTn id="53" dur="400" fill="hold"/>
                                        <p:tgtEl>
                                          <p:spTgt spid="1049521">
                                            <p:txEl>
                                              <p:pRg st="0" end="0"/>
                                            </p:txEl>
                                          </p:spTgt>
                                        </p:tgtEl>
                                        <p:attrNameLst>
                                          <p:attrName>ppt_x</p:attrName>
                                        </p:attrNameLst>
                                      </p:cBhvr>
                                      <p:tavLst>
                                        <p:tav tm="0">
                                          <p:val>
                                            <p:strVal val="#ppt_x"/>
                                          </p:val>
                                        </p:tav>
                                        <p:tav tm="100000">
                                          <p:val>
                                            <p:strVal val="#ppt_x"/>
                                          </p:val>
                                        </p:tav>
                                      </p:tavLst>
                                    </p:anim>
                                    <p:anim calcmode="lin" valueType="num">
                                      <p:cBhvr>
                                        <p:cTn id="54" dur="400" fill="hold"/>
                                        <p:tgtEl>
                                          <p:spTgt spid="1049521">
                                            <p:txEl>
                                              <p:pRg st="0" end="0"/>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00"/>
                                  </p:stCondLst>
                                  <p:childTnLst>
                                    <p:set>
                                      <p:cBhvr>
                                        <p:cTn id="56" dur="1" fill="hold">
                                          <p:stCondLst>
                                            <p:cond delay="0"/>
                                          </p:stCondLst>
                                        </p:cTn>
                                        <p:tgtEl>
                                          <p:spTgt spid="1049522">
                                            <p:txEl>
                                              <p:pRg st="0" end="0"/>
                                            </p:txEl>
                                          </p:spTgt>
                                        </p:tgtEl>
                                        <p:attrNameLst>
                                          <p:attrName>style.visibility</p:attrName>
                                        </p:attrNameLst>
                                      </p:cBhvr>
                                      <p:to>
                                        <p:strVal val="visible"/>
                                      </p:to>
                                    </p:set>
                                    <p:animEffect transition="in" filter="fade">
                                      <p:cBhvr>
                                        <p:cTn id="57" dur="500"/>
                                        <p:tgtEl>
                                          <p:spTgt spid="1049522">
                                            <p:txEl>
                                              <p:pRg st="0" end="0"/>
                                            </p:txEl>
                                          </p:spTgt>
                                        </p:tgtEl>
                                      </p:cBhvr>
                                    </p:animEffect>
                                    <p:anim calcmode="lin" valueType="num">
                                      <p:cBhvr>
                                        <p:cTn id="58" dur="500" fill="hold"/>
                                        <p:tgtEl>
                                          <p:spTgt spid="1049522">
                                            <p:txEl>
                                              <p:pRg st="0" end="0"/>
                                            </p:txEl>
                                          </p:spTgt>
                                        </p:tgtEl>
                                        <p:attrNameLst>
                                          <p:attrName>ppt_x</p:attrName>
                                        </p:attrNameLst>
                                      </p:cBhvr>
                                      <p:tavLst>
                                        <p:tav tm="0">
                                          <p:val>
                                            <p:strVal val="#ppt_x"/>
                                          </p:val>
                                        </p:tav>
                                        <p:tav tm="100000">
                                          <p:val>
                                            <p:strVal val="#ppt_x"/>
                                          </p:val>
                                        </p:tav>
                                      </p:tavLst>
                                    </p:anim>
                                    <p:anim calcmode="lin" valueType="num">
                                      <p:cBhvr>
                                        <p:cTn id="59" dur="500" fill="hold"/>
                                        <p:tgtEl>
                                          <p:spTgt spid="1049522">
                                            <p:txEl>
                                              <p:pRg st="0" end="0"/>
                                            </p:txEl>
                                          </p:spTgt>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800"/>
                                  </p:stCondLst>
                                  <p:childTnLst>
                                    <p:set>
                                      <p:cBhvr>
                                        <p:cTn id="61" dur="1" fill="hold">
                                          <p:stCondLst>
                                            <p:cond delay="0"/>
                                          </p:stCondLst>
                                        </p:cTn>
                                        <p:tgtEl>
                                          <p:spTgt spid="1049523">
                                            <p:txEl>
                                              <p:pRg st="0" end="0"/>
                                            </p:txEl>
                                          </p:spTgt>
                                        </p:tgtEl>
                                        <p:attrNameLst>
                                          <p:attrName>style.visibility</p:attrName>
                                        </p:attrNameLst>
                                      </p:cBhvr>
                                      <p:to>
                                        <p:strVal val="visible"/>
                                      </p:to>
                                    </p:set>
                                    <p:animEffect transition="in" filter="fade">
                                      <p:cBhvr>
                                        <p:cTn id="62" dur="500"/>
                                        <p:tgtEl>
                                          <p:spTgt spid="1049523">
                                            <p:txEl>
                                              <p:pRg st="0" end="0"/>
                                            </p:txEl>
                                          </p:spTgt>
                                        </p:tgtEl>
                                      </p:cBhvr>
                                    </p:animEffect>
                                  </p:childTnLst>
                                </p:cTn>
                              </p:par>
                            </p:childTnLst>
                          </p:cTn>
                        </p:par>
                        <p:par>
                          <p:cTn id="63" fill="hold">
                            <p:stCondLst>
                              <p:cond delay="2700"/>
                            </p:stCondLst>
                            <p:childTnLst>
                              <p:par>
                                <p:cTn id="64" presetID="53" presetClass="entr" presetSubtype="16" fill="hold" grpId="0" nodeType="afterEffect">
                                  <p:stCondLst>
                                    <p:cond delay="0"/>
                                  </p:stCondLst>
                                  <p:childTnLst>
                                    <p:set>
                                      <p:cBhvr>
                                        <p:cTn id="65" dur="1" fill="hold">
                                          <p:stCondLst>
                                            <p:cond delay="0"/>
                                          </p:stCondLst>
                                        </p:cTn>
                                        <p:tgtEl>
                                          <p:spTgt spid="1049524">
                                            <p:txEl>
                                              <p:pRg st="0" end="0"/>
                                            </p:txEl>
                                          </p:spTgt>
                                        </p:tgtEl>
                                        <p:attrNameLst>
                                          <p:attrName>style.visibility</p:attrName>
                                        </p:attrNameLst>
                                      </p:cBhvr>
                                      <p:to>
                                        <p:strVal val="visible"/>
                                      </p:to>
                                    </p:set>
                                    <p:anim calcmode="lin" valueType="num">
                                      <p:cBhvr>
                                        <p:cTn id="66" dur="300" fill="hold"/>
                                        <p:tgtEl>
                                          <p:spTgt spid="1049524">
                                            <p:txEl>
                                              <p:pRg st="0" end="0"/>
                                            </p:txEl>
                                          </p:spTgt>
                                        </p:tgtEl>
                                        <p:attrNameLst>
                                          <p:attrName>ppt_w</p:attrName>
                                        </p:attrNameLst>
                                      </p:cBhvr>
                                      <p:tavLst>
                                        <p:tav tm="0">
                                          <p:val>
                                            <p:fltVal val="0.0"/>
                                          </p:val>
                                        </p:tav>
                                        <p:tav tm="100000">
                                          <p:val>
                                            <p:strVal val="#ppt_w"/>
                                          </p:val>
                                        </p:tav>
                                      </p:tavLst>
                                    </p:anim>
                                    <p:anim calcmode="lin" valueType="num">
                                      <p:cBhvr>
                                        <p:cTn id="67" dur="300" fill="hold"/>
                                        <p:tgtEl>
                                          <p:spTgt spid="1049524">
                                            <p:txEl>
                                              <p:pRg st="0" end="0"/>
                                            </p:txEl>
                                          </p:spTgt>
                                        </p:tgtEl>
                                        <p:attrNameLst>
                                          <p:attrName>ppt_h</p:attrName>
                                        </p:attrNameLst>
                                      </p:cBhvr>
                                      <p:tavLst>
                                        <p:tav tm="0">
                                          <p:val>
                                            <p:fltVal val="0.0"/>
                                          </p:val>
                                        </p:tav>
                                        <p:tav tm="100000">
                                          <p:val>
                                            <p:strVal val="#ppt_h"/>
                                          </p:val>
                                        </p:tav>
                                      </p:tavLst>
                                    </p:anim>
                                    <p:animEffect transition="in" filter="fade">
                                      <p:cBhvr>
                                        <p:cTn id="68" dur="300"/>
                                        <p:tgtEl>
                                          <p:spTgt spid="1049524">
                                            <p:txEl>
                                              <p:pRg st="0" end="0"/>
                                            </p:txEl>
                                          </p:spTgt>
                                        </p:tgtEl>
                                      </p:cBhvr>
                                    </p:animEffect>
                                  </p:childTnLst>
                                </p:cTn>
                              </p:par>
                            </p:childTnLst>
                          </p:cTn>
                        </p:par>
                        <p:par>
                          <p:cTn id="69" fill="hold">
                            <p:stCondLst>
                              <p:cond delay="3200"/>
                            </p:stCondLst>
                            <p:childTnLst>
                              <p:par>
                                <p:cTn id="70" presetID="22" presetClass="entr" presetSubtype="1" fill="hold" nodeType="afterEffect">
                                  <p:stCondLst>
                                    <p:cond delay="0"/>
                                  </p:stCondLst>
                                  <p:childTnLst>
                                    <p:set>
                                      <p:cBhvr>
                                        <p:cTn id="71" dur="1" fill="hold">
                                          <p:stCondLst>
                                            <p:cond delay="0"/>
                                          </p:stCondLst>
                                        </p:cTn>
                                        <p:tgtEl>
                                          <p:spTgt spid="3145784"/>
                                        </p:tgtEl>
                                        <p:attrNameLst>
                                          <p:attrName>style.visibility</p:attrName>
                                        </p:attrNameLst>
                                      </p:cBhvr>
                                      <p:to>
                                        <p:strVal val="visible"/>
                                      </p:to>
                                    </p:set>
                                    <p:animEffect transition="in" filter="wipe(up)">
                                      <p:cBhvr>
                                        <p:cTn id="72" dur="500"/>
                                        <p:tgtEl>
                                          <p:spTgt spid="3145784"/>
                                        </p:tgtEl>
                                      </p:cBhvr>
                                    </p:animEffect>
                                  </p:childTnLst>
                                </p:cTn>
                              </p:par>
                            </p:childTnLst>
                          </p:cTn>
                        </p:par>
                        <p:par>
                          <p:cTn id="73" fill="hold">
                            <p:stCondLst>
                              <p:cond delay="3700"/>
                            </p:stCondLst>
                            <p:childTnLst>
                              <p:par>
                                <p:cTn id="74" presetID="53" presetClass="entr" presetSubtype="16" fill="hold" grpId="0" nodeType="afterEffect" nodePh="1">
                                  <p:stCondLst>
                                    <p:cond delay="0"/>
                                  </p:stCondLst>
                                  <p:endCondLst>
                                    <p:cond evt="begin" delay="0">
                                      <p:tn val="74"/>
                                    </p:cond>
                                  </p:endCondLst>
                                  <p:childTnLst>
                                    <p:set>
                                      <p:cBhvr>
                                        <p:cTn id="75" dur="1" fill="hold">
                                          <p:stCondLst>
                                            <p:cond delay="0"/>
                                          </p:stCondLst>
                                        </p:cTn>
                                        <p:tgtEl>
                                          <p:spTgt spid="1049525"/>
                                        </p:tgtEl>
                                        <p:attrNameLst>
                                          <p:attrName>style.visibility</p:attrName>
                                        </p:attrNameLst>
                                      </p:cBhvr>
                                      <p:to>
                                        <p:strVal val="visible"/>
                                      </p:to>
                                    </p:set>
                                    <p:anim calcmode="lin" valueType="num">
                                      <p:cBhvr>
                                        <p:cTn id="76" dur="500" fill="hold"/>
                                        <p:tgtEl>
                                          <p:spTgt spid="1049525"/>
                                        </p:tgtEl>
                                        <p:attrNameLst>
                                          <p:attrName>ppt_w</p:attrName>
                                        </p:attrNameLst>
                                      </p:cBhvr>
                                      <p:tavLst>
                                        <p:tav tm="0">
                                          <p:val>
                                            <p:fltVal val="0.0"/>
                                          </p:val>
                                        </p:tav>
                                        <p:tav tm="100000">
                                          <p:val>
                                            <p:strVal val="#ppt_w"/>
                                          </p:val>
                                        </p:tav>
                                      </p:tavLst>
                                    </p:anim>
                                    <p:anim calcmode="lin" valueType="num">
                                      <p:cBhvr>
                                        <p:cTn id="77" dur="500" fill="hold"/>
                                        <p:tgtEl>
                                          <p:spTgt spid="1049525"/>
                                        </p:tgtEl>
                                        <p:attrNameLst>
                                          <p:attrName>ppt_h</p:attrName>
                                        </p:attrNameLst>
                                      </p:cBhvr>
                                      <p:tavLst>
                                        <p:tav tm="0">
                                          <p:val>
                                            <p:fltVal val="0.0"/>
                                          </p:val>
                                        </p:tav>
                                        <p:tav tm="100000">
                                          <p:val>
                                            <p:strVal val="#ppt_h"/>
                                          </p:val>
                                        </p:tav>
                                      </p:tavLst>
                                    </p:anim>
                                    <p:animEffect transition="in" filter="fade">
                                      <p:cBhvr>
                                        <p:cTn id="78" dur="500"/>
                                        <p:tgtEl>
                                          <p:spTgt spid="1049525"/>
                                        </p:tgtEl>
                                      </p:cBhvr>
                                    </p:animEffect>
                                  </p:childTnLst>
                                </p:cTn>
                              </p:par>
                              <p:par>
                                <p:cTn id="79" presetID="42" presetClass="entr" presetSubtype="0" fill="hold" grpId="0" nodeType="withEffect">
                                  <p:stCondLst>
                                    <p:cond delay="200"/>
                                  </p:stCondLst>
                                  <p:childTnLst>
                                    <p:set>
                                      <p:cBhvr>
                                        <p:cTn id="80" dur="1" fill="hold">
                                          <p:stCondLst>
                                            <p:cond delay="0"/>
                                          </p:stCondLst>
                                        </p:cTn>
                                        <p:tgtEl>
                                          <p:spTgt spid="1049526">
                                            <p:txEl>
                                              <p:pRg st="0" end="0"/>
                                            </p:txEl>
                                          </p:spTgt>
                                        </p:tgtEl>
                                        <p:attrNameLst>
                                          <p:attrName>style.visibility</p:attrName>
                                        </p:attrNameLst>
                                      </p:cBhvr>
                                      <p:to>
                                        <p:strVal val="visible"/>
                                      </p:to>
                                    </p:set>
                                    <p:animEffect transition="in" filter="fade">
                                      <p:cBhvr>
                                        <p:cTn id="81" dur="400"/>
                                        <p:tgtEl>
                                          <p:spTgt spid="1049526">
                                            <p:txEl>
                                              <p:pRg st="0" end="0"/>
                                            </p:txEl>
                                          </p:spTgt>
                                        </p:tgtEl>
                                      </p:cBhvr>
                                    </p:animEffect>
                                    <p:anim calcmode="lin" valueType="num">
                                      <p:cBhvr>
                                        <p:cTn id="82" dur="400" fill="hold"/>
                                        <p:tgtEl>
                                          <p:spTgt spid="1049526">
                                            <p:txEl>
                                              <p:pRg st="0" end="0"/>
                                            </p:txEl>
                                          </p:spTgt>
                                        </p:tgtEl>
                                        <p:attrNameLst>
                                          <p:attrName>ppt_x</p:attrName>
                                        </p:attrNameLst>
                                      </p:cBhvr>
                                      <p:tavLst>
                                        <p:tav tm="0">
                                          <p:val>
                                            <p:strVal val="#ppt_x"/>
                                          </p:val>
                                        </p:tav>
                                        <p:tav tm="100000">
                                          <p:val>
                                            <p:strVal val="#ppt_x"/>
                                          </p:val>
                                        </p:tav>
                                      </p:tavLst>
                                    </p:anim>
                                    <p:anim calcmode="lin" valueType="num">
                                      <p:cBhvr>
                                        <p:cTn id="83" dur="400" fill="hold"/>
                                        <p:tgtEl>
                                          <p:spTgt spid="1049526">
                                            <p:txEl>
                                              <p:pRg st="0" end="0"/>
                                            </p:txEl>
                                          </p:spTgt>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200"/>
                                  </p:stCondLst>
                                  <p:childTnLst>
                                    <p:set>
                                      <p:cBhvr>
                                        <p:cTn id="85" dur="1" fill="hold">
                                          <p:stCondLst>
                                            <p:cond delay="0"/>
                                          </p:stCondLst>
                                        </p:cTn>
                                        <p:tgtEl>
                                          <p:spTgt spid="1049527">
                                            <p:txEl>
                                              <p:pRg st="0" end="0"/>
                                            </p:txEl>
                                          </p:spTgt>
                                        </p:tgtEl>
                                        <p:attrNameLst>
                                          <p:attrName>style.visibility</p:attrName>
                                        </p:attrNameLst>
                                      </p:cBhvr>
                                      <p:to>
                                        <p:strVal val="visible"/>
                                      </p:to>
                                    </p:set>
                                    <p:animEffect transition="in" filter="fade">
                                      <p:cBhvr>
                                        <p:cTn id="86" dur="500"/>
                                        <p:tgtEl>
                                          <p:spTgt spid="1049527">
                                            <p:txEl>
                                              <p:pRg st="0" end="0"/>
                                            </p:txEl>
                                          </p:spTgt>
                                        </p:tgtEl>
                                      </p:cBhvr>
                                    </p:animEffect>
                                    <p:anim calcmode="lin" valueType="num">
                                      <p:cBhvr>
                                        <p:cTn id="87" dur="500" fill="hold"/>
                                        <p:tgtEl>
                                          <p:spTgt spid="1049527">
                                            <p:txEl>
                                              <p:pRg st="0" end="0"/>
                                            </p:txEl>
                                          </p:spTgt>
                                        </p:tgtEl>
                                        <p:attrNameLst>
                                          <p:attrName>ppt_x</p:attrName>
                                        </p:attrNameLst>
                                      </p:cBhvr>
                                      <p:tavLst>
                                        <p:tav tm="0">
                                          <p:val>
                                            <p:strVal val="#ppt_x"/>
                                          </p:val>
                                        </p:tav>
                                        <p:tav tm="100000">
                                          <p:val>
                                            <p:strVal val="#ppt_x"/>
                                          </p:val>
                                        </p:tav>
                                      </p:tavLst>
                                    </p:anim>
                                    <p:anim calcmode="lin" valueType="num">
                                      <p:cBhvr>
                                        <p:cTn id="88" dur="500" fill="hold"/>
                                        <p:tgtEl>
                                          <p:spTgt spid="1049527">
                                            <p:txEl>
                                              <p:pRg st="0" end="0"/>
                                            </p:txEl>
                                          </p:spTgt>
                                        </p:tgtEl>
                                        <p:attrNameLst>
                                          <p:attrName>ppt_y</p:attrName>
                                        </p:attrNameLst>
                                      </p:cBhvr>
                                      <p:tavLst>
                                        <p:tav tm="0">
                                          <p:val>
                                            <p:strVal val="#ppt_y+.1"/>
                                          </p:val>
                                        </p:tav>
                                        <p:tav tm="100000">
                                          <p:val>
                                            <p:strVal val="#ppt_y"/>
                                          </p:val>
                                        </p:tav>
                                      </p:tavLst>
                                    </p:anim>
                                  </p:childTnLst>
                                </p:cTn>
                              </p:par>
                              <p:par>
                                <p:cTn id="89" presetID="10" presetClass="entr" presetSubtype="0" fill="hold" grpId="0" nodeType="withEffect">
                                  <p:stCondLst>
                                    <p:cond delay="800"/>
                                  </p:stCondLst>
                                  <p:childTnLst>
                                    <p:set>
                                      <p:cBhvr>
                                        <p:cTn id="90" dur="1" fill="hold">
                                          <p:stCondLst>
                                            <p:cond delay="0"/>
                                          </p:stCondLst>
                                        </p:cTn>
                                        <p:tgtEl>
                                          <p:spTgt spid="1049528">
                                            <p:txEl>
                                              <p:pRg st="0" end="0"/>
                                            </p:txEl>
                                          </p:spTgt>
                                        </p:tgtEl>
                                        <p:attrNameLst>
                                          <p:attrName>style.visibility</p:attrName>
                                        </p:attrNameLst>
                                      </p:cBhvr>
                                      <p:to>
                                        <p:strVal val="visible"/>
                                      </p:to>
                                    </p:set>
                                    <p:animEffect transition="in" filter="fade">
                                      <p:cBhvr>
                                        <p:cTn id="91" dur="500"/>
                                        <p:tgtEl>
                                          <p:spTgt spid="1049528">
                                            <p:txEl>
                                              <p:pRg st="0" end="0"/>
                                            </p:txEl>
                                          </p:spTgt>
                                        </p:tgtEl>
                                      </p:cBhvr>
                                    </p:animEffect>
                                  </p:childTnLst>
                                </p:cTn>
                              </p:par>
                            </p:childTnLst>
                          </p:cTn>
                        </p:par>
                        <p:par>
                          <p:cTn id="92" fill="hold">
                            <p:stCondLst>
                              <p:cond delay="4200"/>
                            </p:stCondLst>
                            <p:childTnLst>
                              <p:par>
                                <p:cTn id="93" presetID="53" presetClass="entr" presetSubtype="16" fill="hold" grpId="0" nodeType="afterEffect">
                                  <p:stCondLst>
                                    <p:cond delay="0"/>
                                  </p:stCondLst>
                                  <p:childTnLst>
                                    <p:set>
                                      <p:cBhvr>
                                        <p:cTn id="94" dur="1" fill="hold">
                                          <p:stCondLst>
                                            <p:cond delay="0"/>
                                          </p:stCondLst>
                                        </p:cTn>
                                        <p:tgtEl>
                                          <p:spTgt spid="1049529">
                                            <p:txEl>
                                              <p:pRg st="0" end="0"/>
                                            </p:txEl>
                                          </p:spTgt>
                                        </p:tgtEl>
                                        <p:attrNameLst>
                                          <p:attrName>style.visibility</p:attrName>
                                        </p:attrNameLst>
                                      </p:cBhvr>
                                      <p:to>
                                        <p:strVal val="visible"/>
                                      </p:to>
                                    </p:set>
                                    <p:anim calcmode="lin" valueType="num">
                                      <p:cBhvr>
                                        <p:cTn id="95" dur="300" fill="hold"/>
                                        <p:tgtEl>
                                          <p:spTgt spid="1049529">
                                            <p:txEl>
                                              <p:pRg st="0" end="0"/>
                                            </p:txEl>
                                          </p:spTgt>
                                        </p:tgtEl>
                                        <p:attrNameLst>
                                          <p:attrName>ppt_w</p:attrName>
                                        </p:attrNameLst>
                                      </p:cBhvr>
                                      <p:tavLst>
                                        <p:tav tm="0">
                                          <p:val>
                                            <p:fltVal val="0.0"/>
                                          </p:val>
                                        </p:tav>
                                        <p:tav tm="100000">
                                          <p:val>
                                            <p:strVal val="#ppt_w"/>
                                          </p:val>
                                        </p:tav>
                                      </p:tavLst>
                                    </p:anim>
                                    <p:anim calcmode="lin" valueType="num">
                                      <p:cBhvr>
                                        <p:cTn id="96" dur="300" fill="hold"/>
                                        <p:tgtEl>
                                          <p:spTgt spid="1049529">
                                            <p:txEl>
                                              <p:pRg st="0" end="0"/>
                                            </p:txEl>
                                          </p:spTgt>
                                        </p:tgtEl>
                                        <p:attrNameLst>
                                          <p:attrName>ppt_h</p:attrName>
                                        </p:attrNameLst>
                                      </p:cBhvr>
                                      <p:tavLst>
                                        <p:tav tm="0">
                                          <p:val>
                                            <p:fltVal val="0.0"/>
                                          </p:val>
                                        </p:tav>
                                        <p:tav tm="100000">
                                          <p:val>
                                            <p:strVal val="#ppt_h"/>
                                          </p:val>
                                        </p:tav>
                                      </p:tavLst>
                                    </p:anim>
                                    <p:animEffect transition="in" filter="fade">
                                      <p:cBhvr>
                                        <p:cTn id="97" dur="300"/>
                                        <p:tgtEl>
                                          <p:spTgt spid="1049529">
                                            <p:txEl>
                                              <p:pRg st="0" end="0"/>
                                            </p:txEl>
                                          </p:spTgt>
                                        </p:tgtEl>
                                      </p:cBhvr>
                                    </p:animEffect>
                                  </p:childTnLst>
                                </p:cTn>
                              </p:par>
                            </p:childTnLst>
                          </p:cTn>
                        </p:par>
                        <p:par>
                          <p:cTn id="98" fill="hold">
                            <p:stCondLst>
                              <p:cond delay="4700"/>
                            </p:stCondLst>
                            <p:childTnLst>
                              <p:par>
                                <p:cTn id="99" presetID="22" presetClass="entr" presetSubtype="1" fill="hold" nodeType="afterEffect">
                                  <p:stCondLst>
                                    <p:cond delay="0"/>
                                  </p:stCondLst>
                                  <p:childTnLst>
                                    <p:set>
                                      <p:cBhvr>
                                        <p:cTn id="100" dur="1" fill="hold">
                                          <p:stCondLst>
                                            <p:cond delay="0"/>
                                          </p:stCondLst>
                                        </p:cTn>
                                        <p:tgtEl>
                                          <p:spTgt spid="3145785"/>
                                        </p:tgtEl>
                                        <p:attrNameLst>
                                          <p:attrName>style.visibility</p:attrName>
                                        </p:attrNameLst>
                                      </p:cBhvr>
                                      <p:to>
                                        <p:strVal val="visible"/>
                                      </p:to>
                                    </p:set>
                                    <p:animEffect transition="in" filter="wipe(up)">
                                      <p:cBhvr>
                                        <p:cTn id="101" dur="500"/>
                                        <p:tgtEl>
                                          <p:spTgt spid="3145785"/>
                                        </p:tgtEl>
                                      </p:cBhvr>
                                    </p:animEffect>
                                  </p:childTnLst>
                                </p:cTn>
                              </p:par>
                            </p:childTnLst>
                          </p:cTn>
                        </p:par>
                        <p:par>
                          <p:cTn id="102" fill="hold">
                            <p:stCondLst>
                              <p:cond delay="5200"/>
                            </p:stCondLst>
                            <p:childTnLst>
                              <p:par>
                                <p:cTn id="103" presetID="53" presetClass="entr" presetSubtype="16" fill="hold" grpId="0" nodeType="afterEffect" nodePh="1">
                                  <p:stCondLst>
                                    <p:cond delay="0"/>
                                  </p:stCondLst>
                                  <p:endCondLst>
                                    <p:cond evt="begin" delay="0">
                                      <p:tn val="103"/>
                                    </p:cond>
                                  </p:endCondLst>
                                  <p:childTnLst>
                                    <p:set>
                                      <p:cBhvr>
                                        <p:cTn id="104" dur="1" fill="hold">
                                          <p:stCondLst>
                                            <p:cond delay="0"/>
                                          </p:stCondLst>
                                        </p:cTn>
                                        <p:tgtEl>
                                          <p:spTgt spid="1049530"/>
                                        </p:tgtEl>
                                        <p:attrNameLst>
                                          <p:attrName>style.visibility</p:attrName>
                                        </p:attrNameLst>
                                      </p:cBhvr>
                                      <p:to>
                                        <p:strVal val="visible"/>
                                      </p:to>
                                    </p:set>
                                    <p:anim calcmode="lin" valueType="num">
                                      <p:cBhvr>
                                        <p:cTn id="105" dur="500" fill="hold"/>
                                        <p:tgtEl>
                                          <p:spTgt spid="1049530"/>
                                        </p:tgtEl>
                                        <p:attrNameLst>
                                          <p:attrName>ppt_w</p:attrName>
                                        </p:attrNameLst>
                                      </p:cBhvr>
                                      <p:tavLst>
                                        <p:tav tm="0">
                                          <p:val>
                                            <p:fltVal val="0.0"/>
                                          </p:val>
                                        </p:tav>
                                        <p:tav tm="100000">
                                          <p:val>
                                            <p:strVal val="#ppt_w"/>
                                          </p:val>
                                        </p:tav>
                                      </p:tavLst>
                                    </p:anim>
                                    <p:anim calcmode="lin" valueType="num">
                                      <p:cBhvr>
                                        <p:cTn id="106" dur="500" fill="hold"/>
                                        <p:tgtEl>
                                          <p:spTgt spid="1049530"/>
                                        </p:tgtEl>
                                        <p:attrNameLst>
                                          <p:attrName>ppt_h</p:attrName>
                                        </p:attrNameLst>
                                      </p:cBhvr>
                                      <p:tavLst>
                                        <p:tav tm="0">
                                          <p:val>
                                            <p:fltVal val="0.0"/>
                                          </p:val>
                                        </p:tav>
                                        <p:tav tm="100000">
                                          <p:val>
                                            <p:strVal val="#ppt_h"/>
                                          </p:val>
                                        </p:tav>
                                      </p:tavLst>
                                    </p:anim>
                                    <p:animEffect transition="in" filter="fade">
                                      <p:cBhvr>
                                        <p:cTn id="107" dur="500"/>
                                        <p:tgtEl>
                                          <p:spTgt spid="1049530"/>
                                        </p:tgtEl>
                                      </p:cBhvr>
                                    </p:animEffect>
                                  </p:childTnLst>
                                </p:cTn>
                              </p:par>
                              <p:par>
                                <p:cTn id="108" presetID="42" presetClass="entr" presetSubtype="0" fill="hold" grpId="0" nodeType="withEffect">
                                  <p:stCondLst>
                                    <p:cond delay="200"/>
                                  </p:stCondLst>
                                  <p:childTnLst>
                                    <p:set>
                                      <p:cBhvr>
                                        <p:cTn id="109" dur="1" fill="hold">
                                          <p:stCondLst>
                                            <p:cond delay="0"/>
                                          </p:stCondLst>
                                        </p:cTn>
                                        <p:tgtEl>
                                          <p:spTgt spid="1049531">
                                            <p:txEl>
                                              <p:pRg st="0" end="0"/>
                                            </p:txEl>
                                          </p:spTgt>
                                        </p:tgtEl>
                                        <p:attrNameLst>
                                          <p:attrName>style.visibility</p:attrName>
                                        </p:attrNameLst>
                                      </p:cBhvr>
                                      <p:to>
                                        <p:strVal val="visible"/>
                                      </p:to>
                                    </p:set>
                                    <p:animEffect transition="in" filter="fade">
                                      <p:cBhvr>
                                        <p:cTn id="110" dur="400"/>
                                        <p:tgtEl>
                                          <p:spTgt spid="1049531">
                                            <p:txEl>
                                              <p:pRg st="0" end="0"/>
                                            </p:txEl>
                                          </p:spTgt>
                                        </p:tgtEl>
                                      </p:cBhvr>
                                    </p:animEffect>
                                    <p:anim calcmode="lin" valueType="num">
                                      <p:cBhvr>
                                        <p:cTn id="111" dur="400" fill="hold"/>
                                        <p:tgtEl>
                                          <p:spTgt spid="1049531">
                                            <p:txEl>
                                              <p:pRg st="0" end="0"/>
                                            </p:txEl>
                                          </p:spTgt>
                                        </p:tgtEl>
                                        <p:attrNameLst>
                                          <p:attrName>ppt_x</p:attrName>
                                        </p:attrNameLst>
                                      </p:cBhvr>
                                      <p:tavLst>
                                        <p:tav tm="0">
                                          <p:val>
                                            <p:strVal val="#ppt_x"/>
                                          </p:val>
                                        </p:tav>
                                        <p:tav tm="100000">
                                          <p:val>
                                            <p:strVal val="#ppt_x"/>
                                          </p:val>
                                        </p:tav>
                                      </p:tavLst>
                                    </p:anim>
                                    <p:anim calcmode="lin" valueType="num">
                                      <p:cBhvr>
                                        <p:cTn id="112" dur="400" fill="hold"/>
                                        <p:tgtEl>
                                          <p:spTgt spid="1049531">
                                            <p:txEl>
                                              <p:pRg st="0" end="0"/>
                                            </p:txEl>
                                          </p:spTgt>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200"/>
                                  </p:stCondLst>
                                  <p:childTnLst>
                                    <p:set>
                                      <p:cBhvr>
                                        <p:cTn id="114" dur="1" fill="hold">
                                          <p:stCondLst>
                                            <p:cond delay="0"/>
                                          </p:stCondLst>
                                        </p:cTn>
                                        <p:tgtEl>
                                          <p:spTgt spid="1049532">
                                            <p:txEl>
                                              <p:pRg st="0" end="0"/>
                                            </p:txEl>
                                          </p:spTgt>
                                        </p:tgtEl>
                                        <p:attrNameLst>
                                          <p:attrName>style.visibility</p:attrName>
                                        </p:attrNameLst>
                                      </p:cBhvr>
                                      <p:to>
                                        <p:strVal val="visible"/>
                                      </p:to>
                                    </p:set>
                                    <p:animEffect transition="in" filter="fade">
                                      <p:cBhvr>
                                        <p:cTn id="115" dur="500"/>
                                        <p:tgtEl>
                                          <p:spTgt spid="1049532">
                                            <p:txEl>
                                              <p:pRg st="0" end="0"/>
                                            </p:txEl>
                                          </p:spTgt>
                                        </p:tgtEl>
                                      </p:cBhvr>
                                    </p:animEffect>
                                    <p:anim calcmode="lin" valueType="num">
                                      <p:cBhvr>
                                        <p:cTn id="116" dur="500" fill="hold"/>
                                        <p:tgtEl>
                                          <p:spTgt spid="1049532">
                                            <p:txEl>
                                              <p:pRg st="0" end="0"/>
                                            </p:txEl>
                                          </p:spTgt>
                                        </p:tgtEl>
                                        <p:attrNameLst>
                                          <p:attrName>ppt_x</p:attrName>
                                        </p:attrNameLst>
                                      </p:cBhvr>
                                      <p:tavLst>
                                        <p:tav tm="0">
                                          <p:val>
                                            <p:strVal val="#ppt_x"/>
                                          </p:val>
                                        </p:tav>
                                        <p:tav tm="100000">
                                          <p:val>
                                            <p:strVal val="#ppt_x"/>
                                          </p:val>
                                        </p:tav>
                                      </p:tavLst>
                                    </p:anim>
                                    <p:anim calcmode="lin" valueType="num">
                                      <p:cBhvr>
                                        <p:cTn id="117" dur="500" fill="hold"/>
                                        <p:tgtEl>
                                          <p:spTgt spid="1049532">
                                            <p:txEl>
                                              <p:pRg st="0" end="0"/>
                                            </p:txEl>
                                          </p:spTgt>
                                        </p:tgtEl>
                                        <p:attrNameLst>
                                          <p:attrName>ppt_y</p:attrName>
                                        </p:attrNameLst>
                                      </p:cBhvr>
                                      <p:tavLst>
                                        <p:tav tm="0">
                                          <p:val>
                                            <p:strVal val="#ppt_y+.1"/>
                                          </p:val>
                                        </p:tav>
                                        <p:tav tm="100000">
                                          <p:val>
                                            <p:strVal val="#ppt_y"/>
                                          </p:val>
                                        </p:tav>
                                      </p:tavLst>
                                    </p:anim>
                                  </p:childTnLst>
                                </p:cTn>
                              </p:par>
                              <p:par>
                                <p:cTn id="118" presetID="10" presetClass="entr" presetSubtype="0" fill="hold" grpId="0" nodeType="withEffect">
                                  <p:stCondLst>
                                    <p:cond delay="800"/>
                                  </p:stCondLst>
                                  <p:childTnLst>
                                    <p:set>
                                      <p:cBhvr>
                                        <p:cTn id="119" dur="1" fill="hold">
                                          <p:stCondLst>
                                            <p:cond delay="0"/>
                                          </p:stCondLst>
                                        </p:cTn>
                                        <p:tgtEl>
                                          <p:spTgt spid="1049533">
                                            <p:txEl>
                                              <p:pRg st="0" end="0"/>
                                            </p:txEl>
                                          </p:spTgt>
                                        </p:tgtEl>
                                        <p:attrNameLst>
                                          <p:attrName>style.visibility</p:attrName>
                                        </p:attrNameLst>
                                      </p:cBhvr>
                                      <p:to>
                                        <p:strVal val="visible"/>
                                      </p:to>
                                    </p:set>
                                    <p:animEffect transition="in" filter="fade">
                                      <p:cBhvr>
                                        <p:cTn id="120" dur="500"/>
                                        <p:tgtEl>
                                          <p:spTgt spid="1049533">
                                            <p:txEl>
                                              <p:pRg st="0" end="0"/>
                                            </p:txEl>
                                          </p:spTgt>
                                        </p:tgtEl>
                                      </p:cBhvr>
                                    </p:animEffect>
                                  </p:childTnLst>
                                </p:cTn>
                              </p:par>
                            </p:childTnLst>
                          </p:cTn>
                        </p:par>
                        <p:par>
                          <p:cTn id="121" fill="hold">
                            <p:stCondLst>
                              <p:cond delay="5700"/>
                            </p:stCondLst>
                            <p:childTnLst>
                              <p:par>
                                <p:cTn id="122" presetID="53" presetClass="entr" presetSubtype="16" fill="hold" grpId="0" nodeType="afterEffect">
                                  <p:stCondLst>
                                    <p:cond delay="0"/>
                                  </p:stCondLst>
                                  <p:childTnLst>
                                    <p:set>
                                      <p:cBhvr>
                                        <p:cTn id="123" dur="1" fill="hold">
                                          <p:stCondLst>
                                            <p:cond delay="0"/>
                                          </p:stCondLst>
                                        </p:cTn>
                                        <p:tgtEl>
                                          <p:spTgt spid="1049534">
                                            <p:txEl>
                                              <p:pRg st="0" end="0"/>
                                            </p:txEl>
                                          </p:spTgt>
                                        </p:tgtEl>
                                        <p:attrNameLst>
                                          <p:attrName>style.visibility</p:attrName>
                                        </p:attrNameLst>
                                      </p:cBhvr>
                                      <p:to>
                                        <p:strVal val="visible"/>
                                      </p:to>
                                    </p:set>
                                    <p:anim calcmode="lin" valueType="num">
                                      <p:cBhvr>
                                        <p:cTn id="124" dur="300" fill="hold"/>
                                        <p:tgtEl>
                                          <p:spTgt spid="1049534">
                                            <p:txEl>
                                              <p:pRg st="0" end="0"/>
                                            </p:txEl>
                                          </p:spTgt>
                                        </p:tgtEl>
                                        <p:attrNameLst>
                                          <p:attrName>ppt_w</p:attrName>
                                        </p:attrNameLst>
                                      </p:cBhvr>
                                      <p:tavLst>
                                        <p:tav tm="0">
                                          <p:val>
                                            <p:fltVal val="0.0"/>
                                          </p:val>
                                        </p:tav>
                                        <p:tav tm="100000">
                                          <p:val>
                                            <p:strVal val="#ppt_w"/>
                                          </p:val>
                                        </p:tav>
                                      </p:tavLst>
                                    </p:anim>
                                    <p:anim calcmode="lin" valueType="num">
                                      <p:cBhvr>
                                        <p:cTn id="125" dur="300" fill="hold"/>
                                        <p:tgtEl>
                                          <p:spTgt spid="1049534">
                                            <p:txEl>
                                              <p:pRg st="0" end="0"/>
                                            </p:txEl>
                                          </p:spTgt>
                                        </p:tgtEl>
                                        <p:attrNameLst>
                                          <p:attrName>ppt_h</p:attrName>
                                        </p:attrNameLst>
                                      </p:cBhvr>
                                      <p:tavLst>
                                        <p:tav tm="0">
                                          <p:val>
                                            <p:fltVal val="0.0"/>
                                          </p:val>
                                        </p:tav>
                                        <p:tav tm="100000">
                                          <p:val>
                                            <p:strVal val="#ppt_h"/>
                                          </p:val>
                                        </p:tav>
                                      </p:tavLst>
                                    </p:anim>
                                    <p:animEffect transition="in" filter="fade">
                                      <p:cBhvr>
                                        <p:cTn id="126" dur="300"/>
                                        <p:tgtEl>
                                          <p:spTgt spid="10495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513" grpId="0" build="p">
        <p:tmplLst>
          <p:tmpl lvl="1">
            <p:tnLst>
              <p:par>
                <p:cTn presetID="42" presetClass="entr" presetSubtype="0" fill="hold" nodeType="withEffect">
                  <p:stCondLst>
                    <p:cond delay="200"/>
                  </p:stCondLst>
                  <p:childTnLst>
                    <p:set>
                      <p:cBhvr>
                        <p:cTn dur="1" fill="hold">
                          <p:stCondLst>
                            <p:cond delay="0"/>
                          </p:stCondLst>
                        </p:cTn>
                        <p:tgtEl>
                          <p:spTgt spid="1049513"/>
                        </p:tgtEl>
                        <p:attrNameLst>
                          <p:attrName>style.visibility</p:attrName>
                        </p:attrNameLst>
                      </p:cBhvr>
                      <p:to>
                        <p:strVal val="visible"/>
                      </p:to>
                    </p:set>
                    <p:animEffect transition="in" filter="fade">
                      <p:cBhvr>
                        <p:cTn dur="400"/>
                        <p:tgtEl>
                          <p:spTgt spid="1049513"/>
                        </p:tgtEl>
                      </p:cBhvr>
                    </p:animEffect>
                    <p:anim calcmode="lin" valueType="num">
                      <p:cBhvr>
                        <p:cTn dur="400" fill="hold"/>
                        <p:tgtEl>
                          <p:spTgt spid="1049513"/>
                        </p:tgtEl>
                        <p:attrNameLst>
                          <p:attrName>ppt_x</p:attrName>
                        </p:attrNameLst>
                      </p:cBhvr>
                      <p:tavLst>
                        <p:tav tm="0">
                          <p:val>
                            <p:strVal val="#ppt_x"/>
                          </p:val>
                        </p:tav>
                        <p:tav tm="100000">
                          <p:val>
                            <p:strVal val="#ppt_x"/>
                          </p:val>
                        </p:tav>
                      </p:tavLst>
                    </p:anim>
                    <p:anim calcmode="lin" valueType="num">
                      <p:cBhvr>
                        <p:cTn dur="400" fill="hold"/>
                        <p:tgtEl>
                          <p:spTgt spid="1049513"/>
                        </p:tgtEl>
                        <p:attrNameLst>
                          <p:attrName>ppt_y</p:attrName>
                        </p:attrNameLst>
                      </p:cBhvr>
                      <p:tavLst>
                        <p:tav tm="0">
                          <p:val>
                            <p:strVal val="#ppt_y+.1"/>
                          </p:val>
                        </p:tav>
                        <p:tav tm="100000">
                          <p:val>
                            <p:strVal val="#ppt_y"/>
                          </p:val>
                        </p:tav>
                      </p:tavLst>
                    </p:anim>
                  </p:childTnLst>
                </p:cTn>
              </p:par>
            </p:tnLst>
          </p:tmpl>
        </p:tmplLst>
      </p:bldP>
      <p:bldP spid="1049514" grpId="0" build="p">
        <p:tmplLst>
          <p:tmpl lvl="1">
            <p:tnLst>
              <p:par>
                <p:cTn presetID="42" presetClass="entr" presetSubtype="0" fill="hold" nodeType="withEffect">
                  <p:stCondLst>
                    <p:cond delay="200"/>
                  </p:stCondLst>
                  <p:childTnLst>
                    <p:set>
                      <p:cBhvr>
                        <p:cTn dur="1" fill="hold">
                          <p:stCondLst>
                            <p:cond delay="0"/>
                          </p:stCondLst>
                        </p:cTn>
                        <p:tgtEl>
                          <p:spTgt spid="1049514"/>
                        </p:tgtEl>
                        <p:attrNameLst>
                          <p:attrName>style.visibility</p:attrName>
                        </p:attrNameLst>
                      </p:cBhvr>
                      <p:to>
                        <p:strVal val="visible"/>
                      </p:to>
                    </p:set>
                    <p:animEffect transition="in" filter="fade">
                      <p:cBhvr>
                        <p:cTn dur="500"/>
                        <p:tgtEl>
                          <p:spTgt spid="1049514"/>
                        </p:tgtEl>
                      </p:cBhvr>
                    </p:animEffect>
                    <p:anim calcmode="lin" valueType="num">
                      <p:cBhvr>
                        <p:cTn dur="500" fill="hold"/>
                        <p:tgtEl>
                          <p:spTgt spid="1049514"/>
                        </p:tgtEl>
                        <p:attrNameLst>
                          <p:attrName>ppt_x</p:attrName>
                        </p:attrNameLst>
                      </p:cBhvr>
                      <p:tavLst>
                        <p:tav tm="0">
                          <p:val>
                            <p:strVal val="#ppt_x"/>
                          </p:val>
                        </p:tav>
                        <p:tav tm="100000">
                          <p:val>
                            <p:strVal val="#ppt_x"/>
                          </p:val>
                        </p:tav>
                      </p:tavLst>
                    </p:anim>
                    <p:anim calcmode="lin" valueType="num">
                      <p:cBhvr>
                        <p:cTn dur="500" fill="hold"/>
                        <p:tgtEl>
                          <p:spTgt spid="1049514"/>
                        </p:tgtEl>
                        <p:attrNameLst>
                          <p:attrName>ppt_y</p:attrName>
                        </p:attrNameLst>
                      </p:cBhvr>
                      <p:tavLst>
                        <p:tav tm="0">
                          <p:val>
                            <p:strVal val="#ppt_y+.1"/>
                          </p:val>
                        </p:tav>
                        <p:tav tm="100000">
                          <p:val>
                            <p:strVal val="#ppt_y"/>
                          </p:val>
                        </p:tav>
                      </p:tavLst>
                    </p:anim>
                  </p:childTnLst>
                </p:cTn>
              </p:par>
            </p:tnLst>
          </p:tmpl>
        </p:tmplLst>
      </p:bldP>
      <p:bldP spid="1049515" grpId="0"/>
      <p:bldP spid="1049516" grpId="0" build="p">
        <p:tmplLst>
          <p:tmpl lvl="1">
            <p:tnLst>
              <p:par>
                <p:cTn presetID="42" presetClass="entr" presetSubtype="0" fill="hold" nodeType="withEffect">
                  <p:stCondLst>
                    <p:cond delay="200"/>
                  </p:stCondLst>
                  <p:childTnLst>
                    <p:set>
                      <p:cBhvr>
                        <p:cTn dur="1" fill="hold">
                          <p:stCondLst>
                            <p:cond delay="0"/>
                          </p:stCondLst>
                        </p:cTn>
                        <p:tgtEl>
                          <p:spTgt spid="1049516"/>
                        </p:tgtEl>
                        <p:attrNameLst>
                          <p:attrName>style.visibility</p:attrName>
                        </p:attrNameLst>
                      </p:cBhvr>
                      <p:to>
                        <p:strVal val="visible"/>
                      </p:to>
                    </p:set>
                    <p:animEffect transition="in" filter="fade">
                      <p:cBhvr>
                        <p:cTn dur="400"/>
                        <p:tgtEl>
                          <p:spTgt spid="1049516"/>
                        </p:tgtEl>
                      </p:cBhvr>
                    </p:animEffect>
                    <p:anim calcmode="lin" valueType="num">
                      <p:cBhvr>
                        <p:cTn dur="400" fill="hold"/>
                        <p:tgtEl>
                          <p:spTgt spid="1049516"/>
                        </p:tgtEl>
                        <p:attrNameLst>
                          <p:attrName>ppt_x</p:attrName>
                        </p:attrNameLst>
                      </p:cBhvr>
                      <p:tavLst>
                        <p:tav tm="0">
                          <p:val>
                            <p:strVal val="#ppt_x"/>
                          </p:val>
                        </p:tav>
                        <p:tav tm="100000">
                          <p:val>
                            <p:strVal val="#ppt_x"/>
                          </p:val>
                        </p:tav>
                      </p:tavLst>
                    </p:anim>
                    <p:anim calcmode="lin" valueType="num">
                      <p:cBhvr>
                        <p:cTn dur="400" fill="hold"/>
                        <p:tgtEl>
                          <p:spTgt spid="1049516"/>
                        </p:tgtEl>
                        <p:attrNameLst>
                          <p:attrName>ppt_y</p:attrName>
                        </p:attrNameLst>
                      </p:cBhvr>
                      <p:tavLst>
                        <p:tav tm="0">
                          <p:val>
                            <p:strVal val="#ppt_y+.1"/>
                          </p:val>
                        </p:tav>
                        <p:tav tm="100000">
                          <p:val>
                            <p:strVal val="#ppt_y"/>
                          </p:val>
                        </p:tav>
                      </p:tavLst>
                    </p:anim>
                  </p:childTnLst>
                </p:cTn>
              </p:par>
            </p:tnLst>
          </p:tmpl>
        </p:tmplLst>
      </p:bldP>
      <p:bldP spid="1049517" grpId="0" build="p">
        <p:tmplLst>
          <p:tmpl lvl="1">
            <p:tnLst>
              <p:par>
                <p:cTn presetID="42" presetClass="entr" presetSubtype="0" fill="hold" nodeType="withEffect">
                  <p:stCondLst>
                    <p:cond delay="200"/>
                  </p:stCondLst>
                  <p:childTnLst>
                    <p:set>
                      <p:cBhvr>
                        <p:cTn dur="1" fill="hold">
                          <p:stCondLst>
                            <p:cond delay="0"/>
                          </p:stCondLst>
                        </p:cTn>
                        <p:tgtEl>
                          <p:spTgt spid="1049517"/>
                        </p:tgtEl>
                        <p:attrNameLst>
                          <p:attrName>style.visibility</p:attrName>
                        </p:attrNameLst>
                      </p:cBhvr>
                      <p:to>
                        <p:strVal val="visible"/>
                      </p:to>
                    </p:set>
                    <p:animEffect transition="in" filter="fade">
                      <p:cBhvr>
                        <p:cTn dur="500"/>
                        <p:tgtEl>
                          <p:spTgt spid="1049517"/>
                        </p:tgtEl>
                      </p:cBhvr>
                    </p:animEffect>
                    <p:anim calcmode="lin" valueType="num">
                      <p:cBhvr>
                        <p:cTn dur="500" fill="hold"/>
                        <p:tgtEl>
                          <p:spTgt spid="1049517"/>
                        </p:tgtEl>
                        <p:attrNameLst>
                          <p:attrName>ppt_x</p:attrName>
                        </p:attrNameLst>
                      </p:cBhvr>
                      <p:tavLst>
                        <p:tav tm="0">
                          <p:val>
                            <p:strVal val="#ppt_x"/>
                          </p:val>
                        </p:tav>
                        <p:tav tm="100000">
                          <p:val>
                            <p:strVal val="#ppt_x"/>
                          </p:val>
                        </p:tav>
                      </p:tavLst>
                    </p:anim>
                    <p:anim calcmode="lin" valueType="num">
                      <p:cBhvr>
                        <p:cTn dur="500" fill="hold"/>
                        <p:tgtEl>
                          <p:spTgt spid="1049517"/>
                        </p:tgtEl>
                        <p:attrNameLst>
                          <p:attrName>ppt_y</p:attrName>
                        </p:attrNameLst>
                      </p:cBhvr>
                      <p:tavLst>
                        <p:tav tm="0">
                          <p:val>
                            <p:strVal val="#ppt_y+.1"/>
                          </p:val>
                        </p:tav>
                        <p:tav tm="100000">
                          <p:val>
                            <p:strVal val="#ppt_y"/>
                          </p:val>
                        </p:tav>
                      </p:tavLst>
                    </p:anim>
                  </p:childTnLst>
                </p:cTn>
              </p:par>
            </p:tnLst>
          </p:tmpl>
        </p:tmplLst>
      </p:bldP>
      <p:bldP spid="1049518" grpId="0" build="p">
        <p:tmplLst>
          <p:tmpl lvl="1">
            <p:tnLst>
              <p:par>
                <p:cTn presetID="10" presetClass="entr" presetSubtype="0" fill="hold" nodeType="withEffect">
                  <p:stCondLst>
                    <p:cond delay="800"/>
                  </p:stCondLst>
                  <p:childTnLst>
                    <p:set>
                      <p:cBhvr>
                        <p:cTn dur="1" fill="hold">
                          <p:stCondLst>
                            <p:cond delay="0"/>
                          </p:stCondLst>
                        </p:cTn>
                        <p:tgtEl>
                          <p:spTgt spid="1049518"/>
                        </p:tgtEl>
                        <p:attrNameLst>
                          <p:attrName>style.visibility</p:attrName>
                        </p:attrNameLst>
                      </p:cBhvr>
                      <p:to>
                        <p:strVal val="visible"/>
                      </p:to>
                    </p:set>
                    <p:animEffect transition="in" filter="fade">
                      <p:cBhvr>
                        <p:cTn dur="500"/>
                        <p:tgtEl>
                          <p:spTgt spid="1049518"/>
                        </p:tgtEl>
                      </p:cBhvr>
                    </p:animEffect>
                  </p:childTnLst>
                </p:cTn>
              </p:par>
            </p:tnLst>
          </p:tmpl>
        </p:tmplLst>
      </p:bldP>
      <p:bldP spid="1049519" grpId="0" build="p">
        <p:tmplLst>
          <p:tmpl lvl="1">
            <p:tnLst>
              <p:par>
                <p:cTn presetID="53" presetClass="entr" presetSubtype="16" fill="hold" nodeType="afterEffect">
                  <p:stCondLst>
                    <p:cond delay="0"/>
                  </p:stCondLst>
                  <p:childTnLst>
                    <p:set>
                      <p:cBhvr>
                        <p:cTn dur="1" fill="hold">
                          <p:stCondLst>
                            <p:cond delay="0"/>
                          </p:stCondLst>
                        </p:cTn>
                        <p:tgtEl>
                          <p:spTgt spid="1049519"/>
                        </p:tgtEl>
                        <p:attrNameLst>
                          <p:attrName>style.visibility</p:attrName>
                        </p:attrNameLst>
                      </p:cBhvr>
                      <p:to>
                        <p:strVal val="visible"/>
                      </p:to>
                    </p:set>
                    <p:anim calcmode="lin" valueType="num">
                      <p:cBhvr>
                        <p:cTn dur="300" fill="hold"/>
                        <p:tgtEl>
                          <p:spTgt spid="1049519"/>
                        </p:tgtEl>
                        <p:attrNameLst>
                          <p:attrName>ppt_w</p:attrName>
                        </p:attrNameLst>
                      </p:cBhvr>
                      <p:tavLst>
                        <p:tav tm="0">
                          <p:val>
                            <p:fltVal val="0.0"/>
                          </p:val>
                        </p:tav>
                        <p:tav tm="100000">
                          <p:val>
                            <p:strVal val="#ppt_w"/>
                          </p:val>
                        </p:tav>
                      </p:tavLst>
                    </p:anim>
                    <p:anim calcmode="lin" valueType="num">
                      <p:cBhvr>
                        <p:cTn dur="300" fill="hold"/>
                        <p:tgtEl>
                          <p:spTgt spid="1049519"/>
                        </p:tgtEl>
                        <p:attrNameLst>
                          <p:attrName>ppt_h</p:attrName>
                        </p:attrNameLst>
                      </p:cBhvr>
                      <p:tavLst>
                        <p:tav tm="0">
                          <p:val>
                            <p:fltVal val="0.0"/>
                          </p:val>
                        </p:tav>
                        <p:tav tm="100000">
                          <p:val>
                            <p:strVal val="#ppt_h"/>
                          </p:val>
                        </p:tav>
                      </p:tavLst>
                    </p:anim>
                    <p:animEffect transition="in" filter="fade">
                      <p:cBhvr>
                        <p:cTn dur="300"/>
                        <p:tgtEl>
                          <p:spTgt spid="1049519"/>
                        </p:tgtEl>
                      </p:cBhvr>
                    </p:animEffect>
                  </p:childTnLst>
                </p:cTn>
              </p:par>
            </p:tnLst>
          </p:tmpl>
        </p:tmplLst>
      </p:bldP>
      <p:bldP spid="1049520" grpId="0"/>
      <p:bldP spid="1049521" grpId="0" build="p">
        <p:tmplLst>
          <p:tmpl lvl="1">
            <p:tnLst>
              <p:par>
                <p:cTn presetID="42" presetClass="entr" presetSubtype="0" fill="hold" nodeType="withEffect">
                  <p:stCondLst>
                    <p:cond delay="200"/>
                  </p:stCondLst>
                  <p:childTnLst>
                    <p:set>
                      <p:cBhvr>
                        <p:cTn dur="1" fill="hold">
                          <p:stCondLst>
                            <p:cond delay="0"/>
                          </p:stCondLst>
                        </p:cTn>
                        <p:tgtEl>
                          <p:spTgt spid="1049521"/>
                        </p:tgtEl>
                        <p:attrNameLst>
                          <p:attrName>style.visibility</p:attrName>
                        </p:attrNameLst>
                      </p:cBhvr>
                      <p:to>
                        <p:strVal val="visible"/>
                      </p:to>
                    </p:set>
                    <p:animEffect transition="in" filter="fade">
                      <p:cBhvr>
                        <p:cTn dur="400"/>
                        <p:tgtEl>
                          <p:spTgt spid="1049521"/>
                        </p:tgtEl>
                      </p:cBhvr>
                    </p:animEffect>
                    <p:anim calcmode="lin" valueType="num">
                      <p:cBhvr>
                        <p:cTn dur="400" fill="hold"/>
                        <p:tgtEl>
                          <p:spTgt spid="1049521"/>
                        </p:tgtEl>
                        <p:attrNameLst>
                          <p:attrName>ppt_x</p:attrName>
                        </p:attrNameLst>
                      </p:cBhvr>
                      <p:tavLst>
                        <p:tav tm="0">
                          <p:val>
                            <p:strVal val="#ppt_x"/>
                          </p:val>
                        </p:tav>
                        <p:tav tm="100000">
                          <p:val>
                            <p:strVal val="#ppt_x"/>
                          </p:val>
                        </p:tav>
                      </p:tavLst>
                    </p:anim>
                    <p:anim calcmode="lin" valueType="num">
                      <p:cBhvr>
                        <p:cTn dur="400" fill="hold"/>
                        <p:tgtEl>
                          <p:spTgt spid="1049521"/>
                        </p:tgtEl>
                        <p:attrNameLst>
                          <p:attrName>ppt_y</p:attrName>
                        </p:attrNameLst>
                      </p:cBhvr>
                      <p:tavLst>
                        <p:tav tm="0">
                          <p:val>
                            <p:strVal val="#ppt_y+.1"/>
                          </p:val>
                        </p:tav>
                        <p:tav tm="100000">
                          <p:val>
                            <p:strVal val="#ppt_y"/>
                          </p:val>
                        </p:tav>
                      </p:tavLst>
                    </p:anim>
                  </p:childTnLst>
                </p:cTn>
              </p:par>
            </p:tnLst>
          </p:tmpl>
        </p:tmplLst>
      </p:bldP>
      <p:bldP spid="1049522" grpId="0" build="p">
        <p:tmplLst>
          <p:tmpl lvl="1">
            <p:tnLst>
              <p:par>
                <p:cTn presetID="42" presetClass="entr" presetSubtype="0" fill="hold" nodeType="withEffect">
                  <p:stCondLst>
                    <p:cond delay="200"/>
                  </p:stCondLst>
                  <p:childTnLst>
                    <p:set>
                      <p:cBhvr>
                        <p:cTn dur="1" fill="hold">
                          <p:stCondLst>
                            <p:cond delay="0"/>
                          </p:stCondLst>
                        </p:cTn>
                        <p:tgtEl>
                          <p:spTgt spid="1049522"/>
                        </p:tgtEl>
                        <p:attrNameLst>
                          <p:attrName>style.visibility</p:attrName>
                        </p:attrNameLst>
                      </p:cBhvr>
                      <p:to>
                        <p:strVal val="visible"/>
                      </p:to>
                    </p:set>
                    <p:animEffect transition="in" filter="fade">
                      <p:cBhvr>
                        <p:cTn dur="500"/>
                        <p:tgtEl>
                          <p:spTgt spid="1049522"/>
                        </p:tgtEl>
                      </p:cBhvr>
                    </p:animEffect>
                    <p:anim calcmode="lin" valueType="num">
                      <p:cBhvr>
                        <p:cTn dur="500" fill="hold"/>
                        <p:tgtEl>
                          <p:spTgt spid="1049522"/>
                        </p:tgtEl>
                        <p:attrNameLst>
                          <p:attrName>ppt_x</p:attrName>
                        </p:attrNameLst>
                      </p:cBhvr>
                      <p:tavLst>
                        <p:tav tm="0">
                          <p:val>
                            <p:strVal val="#ppt_x"/>
                          </p:val>
                        </p:tav>
                        <p:tav tm="100000">
                          <p:val>
                            <p:strVal val="#ppt_x"/>
                          </p:val>
                        </p:tav>
                      </p:tavLst>
                    </p:anim>
                    <p:anim calcmode="lin" valueType="num">
                      <p:cBhvr>
                        <p:cTn dur="500" fill="hold"/>
                        <p:tgtEl>
                          <p:spTgt spid="1049522"/>
                        </p:tgtEl>
                        <p:attrNameLst>
                          <p:attrName>ppt_y</p:attrName>
                        </p:attrNameLst>
                      </p:cBhvr>
                      <p:tavLst>
                        <p:tav tm="0">
                          <p:val>
                            <p:strVal val="#ppt_y+.1"/>
                          </p:val>
                        </p:tav>
                        <p:tav tm="100000">
                          <p:val>
                            <p:strVal val="#ppt_y"/>
                          </p:val>
                        </p:tav>
                      </p:tavLst>
                    </p:anim>
                  </p:childTnLst>
                </p:cTn>
              </p:par>
            </p:tnLst>
          </p:tmpl>
        </p:tmplLst>
      </p:bldP>
      <p:bldP spid="1049523" grpId="0" build="p">
        <p:tmplLst>
          <p:tmpl lvl="1">
            <p:tnLst>
              <p:par>
                <p:cTn presetID="10" presetClass="entr" presetSubtype="0" fill="hold" nodeType="withEffect">
                  <p:stCondLst>
                    <p:cond delay="800"/>
                  </p:stCondLst>
                  <p:childTnLst>
                    <p:set>
                      <p:cBhvr>
                        <p:cTn dur="1" fill="hold">
                          <p:stCondLst>
                            <p:cond delay="0"/>
                          </p:stCondLst>
                        </p:cTn>
                        <p:tgtEl>
                          <p:spTgt spid="1049523"/>
                        </p:tgtEl>
                        <p:attrNameLst>
                          <p:attrName>style.visibility</p:attrName>
                        </p:attrNameLst>
                      </p:cBhvr>
                      <p:to>
                        <p:strVal val="visible"/>
                      </p:to>
                    </p:set>
                    <p:animEffect transition="in" filter="fade">
                      <p:cBhvr>
                        <p:cTn dur="500"/>
                        <p:tgtEl>
                          <p:spTgt spid="1049523"/>
                        </p:tgtEl>
                      </p:cBhvr>
                    </p:animEffect>
                  </p:childTnLst>
                </p:cTn>
              </p:par>
            </p:tnLst>
          </p:tmpl>
        </p:tmplLst>
      </p:bldP>
      <p:bldP spid="1049524" grpId="0" build="p">
        <p:tmplLst>
          <p:tmpl lvl="1">
            <p:tnLst>
              <p:par>
                <p:cTn presetID="53" presetClass="entr" presetSubtype="16" fill="hold" nodeType="afterEffect">
                  <p:stCondLst>
                    <p:cond delay="0"/>
                  </p:stCondLst>
                  <p:childTnLst>
                    <p:set>
                      <p:cBhvr>
                        <p:cTn dur="1" fill="hold">
                          <p:stCondLst>
                            <p:cond delay="0"/>
                          </p:stCondLst>
                        </p:cTn>
                        <p:tgtEl>
                          <p:spTgt spid="1049524"/>
                        </p:tgtEl>
                        <p:attrNameLst>
                          <p:attrName>style.visibility</p:attrName>
                        </p:attrNameLst>
                      </p:cBhvr>
                      <p:to>
                        <p:strVal val="visible"/>
                      </p:to>
                    </p:set>
                    <p:anim calcmode="lin" valueType="num">
                      <p:cBhvr>
                        <p:cTn dur="300" fill="hold"/>
                        <p:tgtEl>
                          <p:spTgt spid="1049524"/>
                        </p:tgtEl>
                        <p:attrNameLst>
                          <p:attrName>ppt_w</p:attrName>
                        </p:attrNameLst>
                      </p:cBhvr>
                      <p:tavLst>
                        <p:tav tm="0">
                          <p:val>
                            <p:fltVal val="0.0"/>
                          </p:val>
                        </p:tav>
                        <p:tav tm="100000">
                          <p:val>
                            <p:strVal val="#ppt_w"/>
                          </p:val>
                        </p:tav>
                      </p:tavLst>
                    </p:anim>
                    <p:anim calcmode="lin" valueType="num">
                      <p:cBhvr>
                        <p:cTn dur="300" fill="hold"/>
                        <p:tgtEl>
                          <p:spTgt spid="1049524"/>
                        </p:tgtEl>
                        <p:attrNameLst>
                          <p:attrName>ppt_h</p:attrName>
                        </p:attrNameLst>
                      </p:cBhvr>
                      <p:tavLst>
                        <p:tav tm="0">
                          <p:val>
                            <p:fltVal val="0.0"/>
                          </p:val>
                        </p:tav>
                        <p:tav tm="100000">
                          <p:val>
                            <p:strVal val="#ppt_h"/>
                          </p:val>
                        </p:tav>
                      </p:tavLst>
                    </p:anim>
                    <p:animEffect transition="in" filter="fade">
                      <p:cBhvr>
                        <p:cTn dur="300"/>
                        <p:tgtEl>
                          <p:spTgt spid="1049524"/>
                        </p:tgtEl>
                      </p:cBhvr>
                    </p:animEffect>
                  </p:childTnLst>
                </p:cTn>
              </p:par>
            </p:tnLst>
          </p:tmpl>
        </p:tmplLst>
      </p:bldP>
      <p:bldP spid="1049525" grpId="0"/>
      <p:bldP spid="1049526" grpId="0" build="p">
        <p:tmplLst>
          <p:tmpl lvl="1">
            <p:tnLst>
              <p:par>
                <p:cTn presetID="42" presetClass="entr" presetSubtype="0" fill="hold" nodeType="withEffect">
                  <p:stCondLst>
                    <p:cond delay="200"/>
                  </p:stCondLst>
                  <p:childTnLst>
                    <p:set>
                      <p:cBhvr>
                        <p:cTn dur="1" fill="hold">
                          <p:stCondLst>
                            <p:cond delay="0"/>
                          </p:stCondLst>
                        </p:cTn>
                        <p:tgtEl>
                          <p:spTgt spid="1049526"/>
                        </p:tgtEl>
                        <p:attrNameLst>
                          <p:attrName>style.visibility</p:attrName>
                        </p:attrNameLst>
                      </p:cBhvr>
                      <p:to>
                        <p:strVal val="visible"/>
                      </p:to>
                    </p:set>
                    <p:animEffect transition="in" filter="fade">
                      <p:cBhvr>
                        <p:cTn dur="400"/>
                        <p:tgtEl>
                          <p:spTgt spid="1049526"/>
                        </p:tgtEl>
                      </p:cBhvr>
                    </p:animEffect>
                    <p:anim calcmode="lin" valueType="num">
                      <p:cBhvr>
                        <p:cTn dur="400" fill="hold"/>
                        <p:tgtEl>
                          <p:spTgt spid="1049526"/>
                        </p:tgtEl>
                        <p:attrNameLst>
                          <p:attrName>ppt_x</p:attrName>
                        </p:attrNameLst>
                      </p:cBhvr>
                      <p:tavLst>
                        <p:tav tm="0">
                          <p:val>
                            <p:strVal val="#ppt_x"/>
                          </p:val>
                        </p:tav>
                        <p:tav tm="100000">
                          <p:val>
                            <p:strVal val="#ppt_x"/>
                          </p:val>
                        </p:tav>
                      </p:tavLst>
                    </p:anim>
                    <p:anim calcmode="lin" valueType="num">
                      <p:cBhvr>
                        <p:cTn dur="400" fill="hold"/>
                        <p:tgtEl>
                          <p:spTgt spid="1049526"/>
                        </p:tgtEl>
                        <p:attrNameLst>
                          <p:attrName>ppt_y</p:attrName>
                        </p:attrNameLst>
                      </p:cBhvr>
                      <p:tavLst>
                        <p:tav tm="0">
                          <p:val>
                            <p:strVal val="#ppt_y+.1"/>
                          </p:val>
                        </p:tav>
                        <p:tav tm="100000">
                          <p:val>
                            <p:strVal val="#ppt_y"/>
                          </p:val>
                        </p:tav>
                      </p:tavLst>
                    </p:anim>
                  </p:childTnLst>
                </p:cTn>
              </p:par>
            </p:tnLst>
          </p:tmpl>
        </p:tmplLst>
      </p:bldP>
      <p:bldP spid="1049527" grpId="0" build="p">
        <p:tmplLst>
          <p:tmpl lvl="1">
            <p:tnLst>
              <p:par>
                <p:cTn presetID="42" presetClass="entr" presetSubtype="0" fill="hold" nodeType="withEffect">
                  <p:stCondLst>
                    <p:cond delay="200"/>
                  </p:stCondLst>
                  <p:childTnLst>
                    <p:set>
                      <p:cBhvr>
                        <p:cTn dur="1" fill="hold">
                          <p:stCondLst>
                            <p:cond delay="0"/>
                          </p:stCondLst>
                        </p:cTn>
                        <p:tgtEl>
                          <p:spTgt spid="1049527"/>
                        </p:tgtEl>
                        <p:attrNameLst>
                          <p:attrName>style.visibility</p:attrName>
                        </p:attrNameLst>
                      </p:cBhvr>
                      <p:to>
                        <p:strVal val="visible"/>
                      </p:to>
                    </p:set>
                    <p:animEffect transition="in" filter="fade">
                      <p:cBhvr>
                        <p:cTn dur="500"/>
                        <p:tgtEl>
                          <p:spTgt spid="1049527"/>
                        </p:tgtEl>
                      </p:cBhvr>
                    </p:animEffect>
                    <p:anim calcmode="lin" valueType="num">
                      <p:cBhvr>
                        <p:cTn dur="500" fill="hold"/>
                        <p:tgtEl>
                          <p:spTgt spid="1049527"/>
                        </p:tgtEl>
                        <p:attrNameLst>
                          <p:attrName>ppt_x</p:attrName>
                        </p:attrNameLst>
                      </p:cBhvr>
                      <p:tavLst>
                        <p:tav tm="0">
                          <p:val>
                            <p:strVal val="#ppt_x"/>
                          </p:val>
                        </p:tav>
                        <p:tav tm="100000">
                          <p:val>
                            <p:strVal val="#ppt_x"/>
                          </p:val>
                        </p:tav>
                      </p:tavLst>
                    </p:anim>
                    <p:anim calcmode="lin" valueType="num">
                      <p:cBhvr>
                        <p:cTn dur="500" fill="hold"/>
                        <p:tgtEl>
                          <p:spTgt spid="1049527"/>
                        </p:tgtEl>
                        <p:attrNameLst>
                          <p:attrName>ppt_y</p:attrName>
                        </p:attrNameLst>
                      </p:cBhvr>
                      <p:tavLst>
                        <p:tav tm="0">
                          <p:val>
                            <p:strVal val="#ppt_y+.1"/>
                          </p:val>
                        </p:tav>
                        <p:tav tm="100000">
                          <p:val>
                            <p:strVal val="#ppt_y"/>
                          </p:val>
                        </p:tav>
                      </p:tavLst>
                    </p:anim>
                  </p:childTnLst>
                </p:cTn>
              </p:par>
            </p:tnLst>
          </p:tmpl>
        </p:tmplLst>
      </p:bldP>
      <p:bldP spid="1049528" grpId="0" build="p">
        <p:tmplLst>
          <p:tmpl lvl="1">
            <p:tnLst>
              <p:par>
                <p:cTn presetID="10" presetClass="entr" presetSubtype="0" fill="hold" nodeType="withEffect">
                  <p:stCondLst>
                    <p:cond delay="800"/>
                  </p:stCondLst>
                  <p:childTnLst>
                    <p:set>
                      <p:cBhvr>
                        <p:cTn dur="1" fill="hold">
                          <p:stCondLst>
                            <p:cond delay="0"/>
                          </p:stCondLst>
                        </p:cTn>
                        <p:tgtEl>
                          <p:spTgt spid="1049528"/>
                        </p:tgtEl>
                        <p:attrNameLst>
                          <p:attrName>style.visibility</p:attrName>
                        </p:attrNameLst>
                      </p:cBhvr>
                      <p:to>
                        <p:strVal val="visible"/>
                      </p:to>
                    </p:set>
                    <p:animEffect transition="in" filter="fade">
                      <p:cBhvr>
                        <p:cTn dur="500"/>
                        <p:tgtEl>
                          <p:spTgt spid="1049528"/>
                        </p:tgtEl>
                      </p:cBhvr>
                    </p:animEffect>
                  </p:childTnLst>
                </p:cTn>
              </p:par>
            </p:tnLst>
          </p:tmpl>
        </p:tmplLst>
      </p:bldP>
      <p:bldP spid="1049529" grpId="0" build="p">
        <p:tmplLst>
          <p:tmpl lvl="1">
            <p:tnLst>
              <p:par>
                <p:cTn presetID="53" presetClass="entr" presetSubtype="16" fill="hold" nodeType="afterEffect">
                  <p:stCondLst>
                    <p:cond delay="0"/>
                  </p:stCondLst>
                  <p:childTnLst>
                    <p:set>
                      <p:cBhvr>
                        <p:cTn dur="1" fill="hold">
                          <p:stCondLst>
                            <p:cond delay="0"/>
                          </p:stCondLst>
                        </p:cTn>
                        <p:tgtEl>
                          <p:spTgt spid="1049529"/>
                        </p:tgtEl>
                        <p:attrNameLst>
                          <p:attrName>style.visibility</p:attrName>
                        </p:attrNameLst>
                      </p:cBhvr>
                      <p:to>
                        <p:strVal val="visible"/>
                      </p:to>
                    </p:set>
                    <p:anim calcmode="lin" valueType="num">
                      <p:cBhvr>
                        <p:cTn dur="300" fill="hold"/>
                        <p:tgtEl>
                          <p:spTgt spid="1049529"/>
                        </p:tgtEl>
                        <p:attrNameLst>
                          <p:attrName>ppt_w</p:attrName>
                        </p:attrNameLst>
                      </p:cBhvr>
                      <p:tavLst>
                        <p:tav tm="0">
                          <p:val>
                            <p:fltVal val="0.0"/>
                          </p:val>
                        </p:tav>
                        <p:tav tm="100000">
                          <p:val>
                            <p:strVal val="#ppt_w"/>
                          </p:val>
                        </p:tav>
                      </p:tavLst>
                    </p:anim>
                    <p:anim calcmode="lin" valueType="num">
                      <p:cBhvr>
                        <p:cTn dur="300" fill="hold"/>
                        <p:tgtEl>
                          <p:spTgt spid="1049529"/>
                        </p:tgtEl>
                        <p:attrNameLst>
                          <p:attrName>ppt_h</p:attrName>
                        </p:attrNameLst>
                      </p:cBhvr>
                      <p:tavLst>
                        <p:tav tm="0">
                          <p:val>
                            <p:fltVal val="0.0"/>
                          </p:val>
                        </p:tav>
                        <p:tav tm="100000">
                          <p:val>
                            <p:strVal val="#ppt_h"/>
                          </p:val>
                        </p:tav>
                      </p:tavLst>
                    </p:anim>
                    <p:animEffect transition="in" filter="fade">
                      <p:cBhvr>
                        <p:cTn dur="300"/>
                        <p:tgtEl>
                          <p:spTgt spid="1049529"/>
                        </p:tgtEl>
                      </p:cBhvr>
                    </p:animEffect>
                  </p:childTnLst>
                </p:cTn>
              </p:par>
            </p:tnLst>
          </p:tmpl>
        </p:tmplLst>
      </p:bldP>
      <p:bldP spid="1049530" grpId="0"/>
      <p:bldP spid="1049531" grpId="0" build="p">
        <p:tmplLst>
          <p:tmpl lvl="1">
            <p:tnLst>
              <p:par>
                <p:cTn presetID="42" presetClass="entr" presetSubtype="0" fill="hold" nodeType="withEffect">
                  <p:stCondLst>
                    <p:cond delay="200"/>
                  </p:stCondLst>
                  <p:childTnLst>
                    <p:set>
                      <p:cBhvr>
                        <p:cTn dur="1" fill="hold">
                          <p:stCondLst>
                            <p:cond delay="0"/>
                          </p:stCondLst>
                        </p:cTn>
                        <p:tgtEl>
                          <p:spTgt spid="1049531"/>
                        </p:tgtEl>
                        <p:attrNameLst>
                          <p:attrName>style.visibility</p:attrName>
                        </p:attrNameLst>
                      </p:cBhvr>
                      <p:to>
                        <p:strVal val="visible"/>
                      </p:to>
                    </p:set>
                    <p:animEffect transition="in" filter="fade">
                      <p:cBhvr>
                        <p:cTn dur="400"/>
                        <p:tgtEl>
                          <p:spTgt spid="1049531"/>
                        </p:tgtEl>
                      </p:cBhvr>
                    </p:animEffect>
                    <p:anim calcmode="lin" valueType="num">
                      <p:cBhvr>
                        <p:cTn dur="400" fill="hold"/>
                        <p:tgtEl>
                          <p:spTgt spid="1049531"/>
                        </p:tgtEl>
                        <p:attrNameLst>
                          <p:attrName>ppt_x</p:attrName>
                        </p:attrNameLst>
                      </p:cBhvr>
                      <p:tavLst>
                        <p:tav tm="0">
                          <p:val>
                            <p:strVal val="#ppt_x"/>
                          </p:val>
                        </p:tav>
                        <p:tav tm="100000">
                          <p:val>
                            <p:strVal val="#ppt_x"/>
                          </p:val>
                        </p:tav>
                      </p:tavLst>
                    </p:anim>
                    <p:anim calcmode="lin" valueType="num">
                      <p:cBhvr>
                        <p:cTn dur="400" fill="hold"/>
                        <p:tgtEl>
                          <p:spTgt spid="1049531"/>
                        </p:tgtEl>
                        <p:attrNameLst>
                          <p:attrName>ppt_y</p:attrName>
                        </p:attrNameLst>
                      </p:cBhvr>
                      <p:tavLst>
                        <p:tav tm="0">
                          <p:val>
                            <p:strVal val="#ppt_y+.1"/>
                          </p:val>
                        </p:tav>
                        <p:tav tm="100000">
                          <p:val>
                            <p:strVal val="#ppt_y"/>
                          </p:val>
                        </p:tav>
                      </p:tavLst>
                    </p:anim>
                  </p:childTnLst>
                </p:cTn>
              </p:par>
            </p:tnLst>
          </p:tmpl>
        </p:tmplLst>
      </p:bldP>
      <p:bldP spid="1049532" grpId="0" build="p">
        <p:tmplLst>
          <p:tmpl lvl="1">
            <p:tnLst>
              <p:par>
                <p:cTn presetID="42" presetClass="entr" presetSubtype="0" fill="hold" nodeType="withEffect">
                  <p:stCondLst>
                    <p:cond delay="200"/>
                  </p:stCondLst>
                  <p:childTnLst>
                    <p:set>
                      <p:cBhvr>
                        <p:cTn dur="1" fill="hold">
                          <p:stCondLst>
                            <p:cond delay="0"/>
                          </p:stCondLst>
                        </p:cTn>
                        <p:tgtEl>
                          <p:spTgt spid="1049532"/>
                        </p:tgtEl>
                        <p:attrNameLst>
                          <p:attrName>style.visibility</p:attrName>
                        </p:attrNameLst>
                      </p:cBhvr>
                      <p:to>
                        <p:strVal val="visible"/>
                      </p:to>
                    </p:set>
                    <p:animEffect transition="in" filter="fade">
                      <p:cBhvr>
                        <p:cTn dur="500"/>
                        <p:tgtEl>
                          <p:spTgt spid="1049532"/>
                        </p:tgtEl>
                      </p:cBhvr>
                    </p:animEffect>
                    <p:anim calcmode="lin" valueType="num">
                      <p:cBhvr>
                        <p:cTn dur="500" fill="hold"/>
                        <p:tgtEl>
                          <p:spTgt spid="1049532"/>
                        </p:tgtEl>
                        <p:attrNameLst>
                          <p:attrName>ppt_x</p:attrName>
                        </p:attrNameLst>
                      </p:cBhvr>
                      <p:tavLst>
                        <p:tav tm="0">
                          <p:val>
                            <p:strVal val="#ppt_x"/>
                          </p:val>
                        </p:tav>
                        <p:tav tm="100000">
                          <p:val>
                            <p:strVal val="#ppt_x"/>
                          </p:val>
                        </p:tav>
                      </p:tavLst>
                    </p:anim>
                    <p:anim calcmode="lin" valueType="num">
                      <p:cBhvr>
                        <p:cTn dur="500" fill="hold"/>
                        <p:tgtEl>
                          <p:spTgt spid="1049532"/>
                        </p:tgtEl>
                        <p:attrNameLst>
                          <p:attrName>ppt_y</p:attrName>
                        </p:attrNameLst>
                      </p:cBhvr>
                      <p:tavLst>
                        <p:tav tm="0">
                          <p:val>
                            <p:strVal val="#ppt_y+.1"/>
                          </p:val>
                        </p:tav>
                        <p:tav tm="100000">
                          <p:val>
                            <p:strVal val="#ppt_y"/>
                          </p:val>
                        </p:tav>
                      </p:tavLst>
                    </p:anim>
                  </p:childTnLst>
                </p:cTn>
              </p:par>
            </p:tnLst>
          </p:tmpl>
        </p:tmplLst>
      </p:bldP>
      <p:bldP spid="1049533" grpId="0" build="p">
        <p:tmplLst>
          <p:tmpl lvl="1">
            <p:tnLst>
              <p:par>
                <p:cTn presetID="10" presetClass="entr" presetSubtype="0" fill="hold" nodeType="withEffect">
                  <p:stCondLst>
                    <p:cond delay="800"/>
                  </p:stCondLst>
                  <p:childTnLst>
                    <p:set>
                      <p:cBhvr>
                        <p:cTn dur="1" fill="hold">
                          <p:stCondLst>
                            <p:cond delay="0"/>
                          </p:stCondLst>
                        </p:cTn>
                        <p:tgtEl>
                          <p:spTgt spid="1049533"/>
                        </p:tgtEl>
                        <p:attrNameLst>
                          <p:attrName>style.visibility</p:attrName>
                        </p:attrNameLst>
                      </p:cBhvr>
                      <p:to>
                        <p:strVal val="visible"/>
                      </p:to>
                    </p:set>
                    <p:animEffect transition="in" filter="fade">
                      <p:cBhvr>
                        <p:cTn dur="500"/>
                        <p:tgtEl>
                          <p:spTgt spid="1049533"/>
                        </p:tgtEl>
                      </p:cBhvr>
                    </p:animEffect>
                  </p:childTnLst>
                </p:cTn>
              </p:par>
            </p:tnLst>
          </p:tmpl>
        </p:tmplLst>
      </p:bldP>
      <p:bldP spid="1049534" grpId="0" build="p">
        <p:tmplLst>
          <p:tmpl lvl="1">
            <p:tnLst>
              <p:par>
                <p:cTn presetID="53" presetClass="entr" presetSubtype="16" fill="hold" nodeType="afterEffect">
                  <p:stCondLst>
                    <p:cond delay="0"/>
                  </p:stCondLst>
                  <p:childTnLst>
                    <p:set>
                      <p:cBhvr>
                        <p:cTn dur="1" fill="hold">
                          <p:stCondLst>
                            <p:cond delay="0"/>
                          </p:stCondLst>
                        </p:cTn>
                        <p:tgtEl>
                          <p:spTgt spid="1049534"/>
                        </p:tgtEl>
                        <p:attrNameLst>
                          <p:attrName>style.visibility</p:attrName>
                        </p:attrNameLst>
                      </p:cBhvr>
                      <p:to>
                        <p:strVal val="visible"/>
                      </p:to>
                    </p:set>
                    <p:anim calcmode="lin" valueType="num">
                      <p:cBhvr>
                        <p:cTn dur="300" fill="hold"/>
                        <p:tgtEl>
                          <p:spTgt spid="1049534"/>
                        </p:tgtEl>
                        <p:attrNameLst>
                          <p:attrName>ppt_w</p:attrName>
                        </p:attrNameLst>
                      </p:cBhvr>
                      <p:tavLst>
                        <p:tav tm="0">
                          <p:val>
                            <p:fltVal val="0.0"/>
                          </p:val>
                        </p:tav>
                        <p:tav tm="100000">
                          <p:val>
                            <p:strVal val="#ppt_w"/>
                          </p:val>
                        </p:tav>
                      </p:tavLst>
                    </p:anim>
                    <p:anim calcmode="lin" valueType="num">
                      <p:cBhvr>
                        <p:cTn dur="300" fill="hold"/>
                        <p:tgtEl>
                          <p:spTgt spid="1049534"/>
                        </p:tgtEl>
                        <p:attrNameLst>
                          <p:attrName>ppt_h</p:attrName>
                        </p:attrNameLst>
                      </p:cBhvr>
                      <p:tavLst>
                        <p:tav tm="0">
                          <p:val>
                            <p:fltVal val="0.0"/>
                          </p:val>
                        </p:tav>
                        <p:tav tm="100000">
                          <p:val>
                            <p:strVal val="#ppt_h"/>
                          </p:val>
                        </p:tav>
                      </p:tavLst>
                    </p:anim>
                    <p:animEffect transition="in" filter="fade">
                      <p:cBhvr>
                        <p:cTn dur="300"/>
                        <p:tgtEl>
                          <p:spTgt spid="1049534"/>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Team slide 2">
    <p:spTree>
      <p:nvGrpSpPr>
        <p:cNvPr id="258" name=""/>
        <p:cNvGrpSpPr/>
        <p:nvPr/>
      </p:nvGrpSpPr>
      <p:grpSpPr>
        <a:xfrm>
          <a:off x="0" y="0"/>
          <a:ext cx="0" cy="0"/>
          <a:chOff x="0" y="0"/>
          <a:chExt cx="0" cy="0"/>
        </a:xfrm>
      </p:grpSpPr>
      <p:sp>
        <p:nvSpPr>
          <p:cNvPr id="1048960"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8961"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8962" name="Picture Placeholder 2"/>
          <p:cNvSpPr>
            <a:spLocks noGrp="1"/>
          </p:cNvSpPr>
          <p:nvPr>
            <p:ph type="pic" sz="quarter" idx="17"/>
          </p:nvPr>
        </p:nvSpPr>
        <p:spPr>
          <a:xfrm>
            <a:off x="427039" y="1371601"/>
            <a:ext cx="1465260" cy="1490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8963" name="Rectangle 2"/>
          <p:cNvSpPr/>
          <p:nvPr userDrawn="1"/>
        </p:nvSpPr>
        <p:spPr>
          <a:xfrm>
            <a:off x="427038" y="2861734"/>
            <a:ext cx="1465260" cy="10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8964" name="Text Placeholder 7"/>
          <p:cNvSpPr>
            <a:spLocks noGrp="1"/>
          </p:cNvSpPr>
          <p:nvPr>
            <p:ph type="body" sz="quarter" idx="18" hasCustomPrompt="1"/>
          </p:nvPr>
        </p:nvSpPr>
        <p:spPr>
          <a:xfrm>
            <a:off x="427038" y="3072509"/>
            <a:ext cx="1465259"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8965" name="Text Placeholder 7"/>
          <p:cNvSpPr>
            <a:spLocks noGrp="1"/>
          </p:cNvSpPr>
          <p:nvPr>
            <p:ph type="body" sz="quarter" idx="19" hasCustomPrompt="1"/>
          </p:nvPr>
        </p:nvSpPr>
        <p:spPr>
          <a:xfrm>
            <a:off x="427038" y="3440479"/>
            <a:ext cx="1465259"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8966" name="Text Placeholder 2"/>
          <p:cNvSpPr>
            <a:spLocks noGrp="1"/>
          </p:cNvSpPr>
          <p:nvPr>
            <p:ph type="body" sz="quarter" idx="16" hasCustomPrompt="1"/>
          </p:nvPr>
        </p:nvSpPr>
        <p:spPr>
          <a:xfrm>
            <a:off x="427039" y="3698589"/>
            <a:ext cx="1465259"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8967" name="Text Placeholder 7"/>
          <p:cNvSpPr>
            <a:spLocks noGrp="1"/>
          </p:cNvSpPr>
          <p:nvPr>
            <p:ph type="body" sz="quarter" idx="39" hasCustomPrompt="1"/>
          </p:nvPr>
        </p:nvSpPr>
        <p:spPr>
          <a:xfrm>
            <a:off x="991434" y="4365501"/>
            <a:ext cx="459016"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1048968" name="Picture Placeholder 2"/>
          <p:cNvSpPr>
            <a:spLocks noGrp="1"/>
          </p:cNvSpPr>
          <p:nvPr>
            <p:ph type="pic" sz="quarter" idx="40"/>
          </p:nvPr>
        </p:nvSpPr>
        <p:spPr>
          <a:xfrm>
            <a:off x="2128841" y="1371601"/>
            <a:ext cx="1465260" cy="1490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8969" name="Rectangle 38"/>
          <p:cNvSpPr/>
          <p:nvPr userDrawn="1"/>
        </p:nvSpPr>
        <p:spPr>
          <a:xfrm>
            <a:off x="2128840" y="2861734"/>
            <a:ext cx="1465260" cy="1016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8970" name="Text Placeholder 7"/>
          <p:cNvSpPr>
            <a:spLocks noGrp="1"/>
          </p:cNvSpPr>
          <p:nvPr>
            <p:ph type="body" sz="quarter" idx="41" hasCustomPrompt="1"/>
          </p:nvPr>
        </p:nvSpPr>
        <p:spPr>
          <a:xfrm>
            <a:off x="2128840" y="3072509"/>
            <a:ext cx="1465259"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8971" name="Text Placeholder 7"/>
          <p:cNvSpPr>
            <a:spLocks noGrp="1"/>
          </p:cNvSpPr>
          <p:nvPr>
            <p:ph type="body" sz="quarter" idx="42" hasCustomPrompt="1"/>
          </p:nvPr>
        </p:nvSpPr>
        <p:spPr>
          <a:xfrm>
            <a:off x="2128840" y="3440479"/>
            <a:ext cx="1465259"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8972" name="Text Placeholder 2"/>
          <p:cNvSpPr>
            <a:spLocks noGrp="1"/>
          </p:cNvSpPr>
          <p:nvPr>
            <p:ph type="body" sz="quarter" idx="43" hasCustomPrompt="1"/>
          </p:nvPr>
        </p:nvSpPr>
        <p:spPr>
          <a:xfrm>
            <a:off x="2128841" y="3698589"/>
            <a:ext cx="1465259"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8973" name="Text Placeholder 7"/>
          <p:cNvSpPr>
            <a:spLocks noGrp="1"/>
          </p:cNvSpPr>
          <p:nvPr>
            <p:ph type="body" sz="quarter" idx="44" hasCustomPrompt="1"/>
          </p:nvPr>
        </p:nvSpPr>
        <p:spPr>
          <a:xfrm>
            <a:off x="2693236" y="4365501"/>
            <a:ext cx="459016"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1048974" name="Picture Placeholder 2"/>
          <p:cNvSpPr>
            <a:spLocks noGrp="1"/>
          </p:cNvSpPr>
          <p:nvPr>
            <p:ph type="pic" sz="quarter" idx="45"/>
          </p:nvPr>
        </p:nvSpPr>
        <p:spPr>
          <a:xfrm>
            <a:off x="3830641" y="1371601"/>
            <a:ext cx="1465260" cy="1490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8975" name="Rectangle 44"/>
          <p:cNvSpPr/>
          <p:nvPr userDrawn="1"/>
        </p:nvSpPr>
        <p:spPr>
          <a:xfrm>
            <a:off x="3830640" y="2861734"/>
            <a:ext cx="1465260" cy="1016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8976" name="Text Placeholder 7"/>
          <p:cNvSpPr>
            <a:spLocks noGrp="1"/>
          </p:cNvSpPr>
          <p:nvPr>
            <p:ph type="body" sz="quarter" idx="46" hasCustomPrompt="1"/>
          </p:nvPr>
        </p:nvSpPr>
        <p:spPr>
          <a:xfrm>
            <a:off x="3830640" y="3072509"/>
            <a:ext cx="1465259"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8977" name="Text Placeholder 7"/>
          <p:cNvSpPr>
            <a:spLocks noGrp="1"/>
          </p:cNvSpPr>
          <p:nvPr>
            <p:ph type="body" sz="quarter" idx="47" hasCustomPrompt="1"/>
          </p:nvPr>
        </p:nvSpPr>
        <p:spPr>
          <a:xfrm>
            <a:off x="3830640" y="3440479"/>
            <a:ext cx="1465259"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8978" name="Text Placeholder 2"/>
          <p:cNvSpPr>
            <a:spLocks noGrp="1"/>
          </p:cNvSpPr>
          <p:nvPr>
            <p:ph type="body" sz="quarter" idx="48" hasCustomPrompt="1"/>
          </p:nvPr>
        </p:nvSpPr>
        <p:spPr>
          <a:xfrm>
            <a:off x="3830641" y="3698589"/>
            <a:ext cx="1465259"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8979" name="Text Placeholder 7"/>
          <p:cNvSpPr>
            <a:spLocks noGrp="1"/>
          </p:cNvSpPr>
          <p:nvPr>
            <p:ph type="body" sz="quarter" idx="49" hasCustomPrompt="1"/>
          </p:nvPr>
        </p:nvSpPr>
        <p:spPr>
          <a:xfrm>
            <a:off x="4395036" y="4365501"/>
            <a:ext cx="459016"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1048980" name="Picture Placeholder 2"/>
          <p:cNvSpPr>
            <a:spLocks noGrp="1"/>
          </p:cNvSpPr>
          <p:nvPr>
            <p:ph type="pic" sz="quarter" idx="50"/>
          </p:nvPr>
        </p:nvSpPr>
        <p:spPr>
          <a:xfrm>
            <a:off x="5519741" y="1371601"/>
            <a:ext cx="1465260" cy="1490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8981" name="Rectangle 50"/>
          <p:cNvSpPr/>
          <p:nvPr userDrawn="1"/>
        </p:nvSpPr>
        <p:spPr>
          <a:xfrm>
            <a:off x="5519740" y="2861734"/>
            <a:ext cx="1465260" cy="1016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8982" name="Text Placeholder 7"/>
          <p:cNvSpPr>
            <a:spLocks noGrp="1"/>
          </p:cNvSpPr>
          <p:nvPr>
            <p:ph type="body" sz="quarter" idx="51" hasCustomPrompt="1"/>
          </p:nvPr>
        </p:nvSpPr>
        <p:spPr>
          <a:xfrm>
            <a:off x="5519740" y="3072509"/>
            <a:ext cx="1465259"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8983" name="Text Placeholder 7"/>
          <p:cNvSpPr>
            <a:spLocks noGrp="1"/>
          </p:cNvSpPr>
          <p:nvPr>
            <p:ph type="body" sz="quarter" idx="52" hasCustomPrompt="1"/>
          </p:nvPr>
        </p:nvSpPr>
        <p:spPr>
          <a:xfrm>
            <a:off x="5519740" y="3440479"/>
            <a:ext cx="1465259"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8984" name="Text Placeholder 2"/>
          <p:cNvSpPr>
            <a:spLocks noGrp="1"/>
          </p:cNvSpPr>
          <p:nvPr>
            <p:ph type="body" sz="quarter" idx="53" hasCustomPrompt="1"/>
          </p:nvPr>
        </p:nvSpPr>
        <p:spPr>
          <a:xfrm>
            <a:off x="5519741" y="3698589"/>
            <a:ext cx="1465259"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8985" name="Text Placeholder 7"/>
          <p:cNvSpPr>
            <a:spLocks noGrp="1"/>
          </p:cNvSpPr>
          <p:nvPr>
            <p:ph type="body" sz="quarter" idx="54" hasCustomPrompt="1"/>
          </p:nvPr>
        </p:nvSpPr>
        <p:spPr>
          <a:xfrm>
            <a:off x="6084136" y="4365501"/>
            <a:ext cx="459016"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1048986" name="Picture Placeholder 2"/>
          <p:cNvSpPr>
            <a:spLocks noGrp="1"/>
          </p:cNvSpPr>
          <p:nvPr>
            <p:ph type="pic" sz="quarter" idx="55"/>
          </p:nvPr>
        </p:nvSpPr>
        <p:spPr>
          <a:xfrm>
            <a:off x="7216778" y="1371601"/>
            <a:ext cx="1465260" cy="1490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8987" name="Rectangle 56"/>
          <p:cNvSpPr/>
          <p:nvPr userDrawn="1"/>
        </p:nvSpPr>
        <p:spPr>
          <a:xfrm>
            <a:off x="7216777" y="2861734"/>
            <a:ext cx="1465260" cy="1016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8988" name="Text Placeholder 7"/>
          <p:cNvSpPr>
            <a:spLocks noGrp="1"/>
          </p:cNvSpPr>
          <p:nvPr>
            <p:ph type="body" sz="quarter" idx="56" hasCustomPrompt="1"/>
          </p:nvPr>
        </p:nvSpPr>
        <p:spPr>
          <a:xfrm>
            <a:off x="7216777" y="3072509"/>
            <a:ext cx="1465259"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8989" name="Text Placeholder 7"/>
          <p:cNvSpPr>
            <a:spLocks noGrp="1"/>
          </p:cNvSpPr>
          <p:nvPr>
            <p:ph type="body" sz="quarter" idx="57" hasCustomPrompt="1"/>
          </p:nvPr>
        </p:nvSpPr>
        <p:spPr>
          <a:xfrm>
            <a:off x="7216777" y="3440479"/>
            <a:ext cx="1465259"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8990" name="Text Placeholder 2"/>
          <p:cNvSpPr>
            <a:spLocks noGrp="1"/>
          </p:cNvSpPr>
          <p:nvPr>
            <p:ph type="body" sz="quarter" idx="58" hasCustomPrompt="1"/>
          </p:nvPr>
        </p:nvSpPr>
        <p:spPr>
          <a:xfrm>
            <a:off x="7216778" y="3698589"/>
            <a:ext cx="1465259"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8991" name="Text Placeholder 7"/>
          <p:cNvSpPr>
            <a:spLocks noGrp="1"/>
          </p:cNvSpPr>
          <p:nvPr>
            <p:ph type="body" sz="quarter" idx="59" hasCustomPrompt="1"/>
          </p:nvPr>
        </p:nvSpPr>
        <p:spPr>
          <a:xfrm>
            <a:off x="7781173" y="4365501"/>
            <a:ext cx="459016"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8960">
                                            <p:txEl>
                                              <p:pRg st="0" end="0"/>
                                            </p:txEl>
                                          </p:spTgt>
                                        </p:tgtEl>
                                        <p:attrNameLst>
                                          <p:attrName>style.visibility</p:attrName>
                                        </p:attrNameLst>
                                      </p:cBhvr>
                                      <p:to>
                                        <p:strVal val="visible"/>
                                      </p:to>
                                    </p:set>
                                    <p:animEffect transition="in" filter="fade">
                                      <p:cBhvr>
                                        <p:cTn id="7" dur="400"/>
                                        <p:tgtEl>
                                          <p:spTgt spid="1048960">
                                            <p:txEl>
                                              <p:pRg st="0" end="0"/>
                                            </p:txEl>
                                          </p:spTgt>
                                        </p:tgtEl>
                                      </p:cBhvr>
                                    </p:animEffect>
                                    <p:anim calcmode="lin" valueType="num">
                                      <p:cBhvr>
                                        <p:cTn id="8" dur="400" fill="hold"/>
                                        <p:tgtEl>
                                          <p:spTgt spid="1048960">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896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8961">
                                            <p:txEl>
                                              <p:pRg st="0" end="0"/>
                                            </p:txEl>
                                          </p:spTgt>
                                        </p:tgtEl>
                                        <p:attrNameLst>
                                          <p:attrName>style.visibility</p:attrName>
                                        </p:attrNameLst>
                                      </p:cBhvr>
                                      <p:to>
                                        <p:strVal val="visible"/>
                                      </p:to>
                                    </p:set>
                                    <p:animEffect transition="in" filter="fade">
                                      <p:cBhvr>
                                        <p:cTn id="12" dur="500"/>
                                        <p:tgtEl>
                                          <p:spTgt spid="1048961">
                                            <p:txEl>
                                              <p:pRg st="0" end="0"/>
                                            </p:txEl>
                                          </p:spTgt>
                                        </p:tgtEl>
                                      </p:cBhvr>
                                    </p:animEffect>
                                    <p:anim calcmode="lin" valueType="num">
                                      <p:cBhvr>
                                        <p:cTn id="13" dur="500" fill="hold"/>
                                        <p:tgtEl>
                                          <p:spTgt spid="1048961">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8961">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53" presetClass="entr" presetSubtype="16" fill="hold" grpId="0" nodeType="afterEffect" nodePh="1">
                                  <p:stCondLst>
                                    <p:cond delay="0"/>
                                  </p:stCondLst>
                                  <p:endCondLst>
                                    <p:cond evt="begin" delay="0">
                                      <p:tn val="16"/>
                                    </p:cond>
                                  </p:endCondLst>
                                  <p:childTnLst>
                                    <p:set>
                                      <p:cBhvr>
                                        <p:cTn id="17" dur="1" fill="hold">
                                          <p:stCondLst>
                                            <p:cond delay="0"/>
                                          </p:stCondLst>
                                        </p:cTn>
                                        <p:tgtEl>
                                          <p:spTgt spid="1048962"/>
                                        </p:tgtEl>
                                        <p:attrNameLst>
                                          <p:attrName>style.visibility</p:attrName>
                                        </p:attrNameLst>
                                      </p:cBhvr>
                                      <p:to>
                                        <p:strVal val="visible"/>
                                      </p:to>
                                    </p:set>
                                    <p:anim calcmode="lin" valueType="num">
                                      <p:cBhvr>
                                        <p:cTn id="18" dur="500" fill="hold"/>
                                        <p:tgtEl>
                                          <p:spTgt spid="1048962"/>
                                        </p:tgtEl>
                                        <p:attrNameLst>
                                          <p:attrName>ppt_w</p:attrName>
                                        </p:attrNameLst>
                                      </p:cBhvr>
                                      <p:tavLst>
                                        <p:tav tm="0">
                                          <p:val>
                                            <p:fltVal val="0.0"/>
                                          </p:val>
                                        </p:tav>
                                        <p:tav tm="100000">
                                          <p:val>
                                            <p:strVal val="#ppt_w"/>
                                          </p:val>
                                        </p:tav>
                                      </p:tavLst>
                                    </p:anim>
                                    <p:anim calcmode="lin" valueType="num">
                                      <p:cBhvr>
                                        <p:cTn id="19" dur="500" fill="hold"/>
                                        <p:tgtEl>
                                          <p:spTgt spid="1048962"/>
                                        </p:tgtEl>
                                        <p:attrNameLst>
                                          <p:attrName>ppt_h</p:attrName>
                                        </p:attrNameLst>
                                      </p:cBhvr>
                                      <p:tavLst>
                                        <p:tav tm="0">
                                          <p:val>
                                            <p:fltVal val="0.0"/>
                                          </p:val>
                                        </p:tav>
                                        <p:tav tm="100000">
                                          <p:val>
                                            <p:strVal val="#ppt_h"/>
                                          </p:val>
                                        </p:tav>
                                      </p:tavLst>
                                    </p:anim>
                                    <p:animEffect transition="in" filter="fade">
                                      <p:cBhvr>
                                        <p:cTn id="20" dur="500"/>
                                        <p:tgtEl>
                                          <p:spTgt spid="1048962"/>
                                        </p:tgtEl>
                                      </p:cBhvr>
                                    </p:animEffect>
                                  </p:childTnLst>
                                </p:cTn>
                              </p:par>
                            </p:childTnLst>
                          </p:cTn>
                        </p:par>
                        <p:par>
                          <p:cTn id="21" fill="hold">
                            <p:stCondLst>
                              <p:cond delay="1200"/>
                            </p:stCondLst>
                            <p:childTnLst>
                              <p:par>
                                <p:cTn id="22" presetID="22" presetClass="entr" presetSubtype="8" fill="hold" grpId="0" nodeType="afterEffect">
                                  <p:stCondLst>
                                    <p:cond delay="0"/>
                                  </p:stCondLst>
                                  <p:childTnLst>
                                    <p:set>
                                      <p:cBhvr>
                                        <p:cTn id="23" dur="1" fill="hold">
                                          <p:stCondLst>
                                            <p:cond delay="0"/>
                                          </p:stCondLst>
                                        </p:cTn>
                                        <p:tgtEl>
                                          <p:spTgt spid="1048963"/>
                                        </p:tgtEl>
                                        <p:attrNameLst>
                                          <p:attrName>style.visibility</p:attrName>
                                        </p:attrNameLst>
                                      </p:cBhvr>
                                      <p:to>
                                        <p:strVal val="visible"/>
                                      </p:to>
                                    </p:set>
                                    <p:animEffect transition="in" filter="wipe(left)">
                                      <p:cBhvr>
                                        <p:cTn id="24" dur="500"/>
                                        <p:tgtEl>
                                          <p:spTgt spid="1048963"/>
                                        </p:tgtEl>
                                      </p:cBhvr>
                                    </p:animEffect>
                                  </p:childTnLst>
                                </p:cTn>
                              </p:par>
                              <p:par>
                                <p:cTn id="25" presetID="42" presetClass="entr" presetSubtype="0" fill="hold" grpId="0" nodeType="withEffect">
                                  <p:stCondLst>
                                    <p:cond delay="200"/>
                                  </p:stCondLst>
                                  <p:childTnLst>
                                    <p:set>
                                      <p:cBhvr>
                                        <p:cTn id="26" dur="1" fill="hold">
                                          <p:stCondLst>
                                            <p:cond delay="0"/>
                                          </p:stCondLst>
                                        </p:cTn>
                                        <p:tgtEl>
                                          <p:spTgt spid="1048964">
                                            <p:txEl>
                                              <p:pRg st="0" end="0"/>
                                            </p:txEl>
                                          </p:spTgt>
                                        </p:tgtEl>
                                        <p:attrNameLst>
                                          <p:attrName>style.visibility</p:attrName>
                                        </p:attrNameLst>
                                      </p:cBhvr>
                                      <p:to>
                                        <p:strVal val="visible"/>
                                      </p:to>
                                    </p:set>
                                    <p:animEffect transition="in" filter="fade">
                                      <p:cBhvr>
                                        <p:cTn id="27" dur="400"/>
                                        <p:tgtEl>
                                          <p:spTgt spid="1048964">
                                            <p:txEl>
                                              <p:pRg st="0" end="0"/>
                                            </p:txEl>
                                          </p:spTgt>
                                        </p:tgtEl>
                                      </p:cBhvr>
                                    </p:animEffect>
                                    <p:anim calcmode="lin" valueType="num">
                                      <p:cBhvr>
                                        <p:cTn id="28" dur="400" fill="hold"/>
                                        <p:tgtEl>
                                          <p:spTgt spid="1048964">
                                            <p:txEl>
                                              <p:pRg st="0" end="0"/>
                                            </p:txEl>
                                          </p:spTgt>
                                        </p:tgtEl>
                                        <p:attrNameLst>
                                          <p:attrName>ppt_x</p:attrName>
                                        </p:attrNameLst>
                                      </p:cBhvr>
                                      <p:tavLst>
                                        <p:tav tm="0">
                                          <p:val>
                                            <p:strVal val="#ppt_x"/>
                                          </p:val>
                                        </p:tav>
                                        <p:tav tm="100000">
                                          <p:val>
                                            <p:strVal val="#ppt_x"/>
                                          </p:val>
                                        </p:tav>
                                      </p:tavLst>
                                    </p:anim>
                                    <p:anim calcmode="lin" valueType="num">
                                      <p:cBhvr>
                                        <p:cTn id="29" dur="400" fill="hold"/>
                                        <p:tgtEl>
                                          <p:spTgt spid="1048964">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1048965">
                                            <p:txEl>
                                              <p:pRg st="0" end="0"/>
                                            </p:txEl>
                                          </p:spTgt>
                                        </p:tgtEl>
                                        <p:attrNameLst>
                                          <p:attrName>style.visibility</p:attrName>
                                        </p:attrNameLst>
                                      </p:cBhvr>
                                      <p:to>
                                        <p:strVal val="visible"/>
                                      </p:to>
                                    </p:set>
                                    <p:animEffect transition="in" filter="fade">
                                      <p:cBhvr>
                                        <p:cTn id="32" dur="500"/>
                                        <p:tgtEl>
                                          <p:spTgt spid="1048965">
                                            <p:txEl>
                                              <p:pRg st="0" end="0"/>
                                            </p:txEl>
                                          </p:spTgt>
                                        </p:tgtEl>
                                      </p:cBhvr>
                                    </p:animEffect>
                                    <p:anim calcmode="lin" valueType="num">
                                      <p:cBhvr>
                                        <p:cTn id="33" dur="500" fill="hold"/>
                                        <p:tgtEl>
                                          <p:spTgt spid="1048965">
                                            <p:txEl>
                                              <p:pRg st="0" end="0"/>
                                            </p:txEl>
                                          </p:spTgt>
                                        </p:tgtEl>
                                        <p:attrNameLst>
                                          <p:attrName>ppt_x</p:attrName>
                                        </p:attrNameLst>
                                      </p:cBhvr>
                                      <p:tavLst>
                                        <p:tav tm="0">
                                          <p:val>
                                            <p:strVal val="#ppt_x"/>
                                          </p:val>
                                        </p:tav>
                                        <p:tav tm="100000">
                                          <p:val>
                                            <p:strVal val="#ppt_x"/>
                                          </p:val>
                                        </p:tav>
                                      </p:tavLst>
                                    </p:anim>
                                    <p:anim calcmode="lin" valueType="num">
                                      <p:cBhvr>
                                        <p:cTn id="34" dur="500" fill="hold"/>
                                        <p:tgtEl>
                                          <p:spTgt spid="1048965">
                                            <p:txEl>
                                              <p:pRg st="0" end="0"/>
                                            </p:txEl>
                                          </p:spTgt>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800"/>
                                  </p:stCondLst>
                                  <p:childTnLst>
                                    <p:set>
                                      <p:cBhvr>
                                        <p:cTn id="36" dur="1" fill="hold">
                                          <p:stCondLst>
                                            <p:cond delay="0"/>
                                          </p:stCondLst>
                                        </p:cTn>
                                        <p:tgtEl>
                                          <p:spTgt spid="1048966">
                                            <p:txEl>
                                              <p:pRg st="0" end="0"/>
                                            </p:txEl>
                                          </p:spTgt>
                                        </p:tgtEl>
                                        <p:attrNameLst>
                                          <p:attrName>style.visibility</p:attrName>
                                        </p:attrNameLst>
                                      </p:cBhvr>
                                      <p:to>
                                        <p:strVal val="visible"/>
                                      </p:to>
                                    </p:set>
                                    <p:animEffect transition="in" filter="fade">
                                      <p:cBhvr>
                                        <p:cTn id="37" dur="500"/>
                                        <p:tgtEl>
                                          <p:spTgt spid="1048966">
                                            <p:txEl>
                                              <p:pRg st="0" end="0"/>
                                            </p:txEl>
                                          </p:spTgt>
                                        </p:tgtEl>
                                      </p:cBhvr>
                                    </p:animEffect>
                                  </p:childTnLst>
                                </p:cTn>
                              </p:par>
                            </p:childTnLst>
                          </p:cTn>
                        </p:par>
                        <p:par>
                          <p:cTn id="38" fill="hold">
                            <p:stCondLst>
                              <p:cond delay="1700"/>
                            </p:stCondLst>
                            <p:childTnLst>
                              <p:par>
                                <p:cTn id="39" presetID="53" presetClass="entr" presetSubtype="16" fill="hold" grpId="0" nodeType="afterEffect">
                                  <p:stCondLst>
                                    <p:cond delay="0"/>
                                  </p:stCondLst>
                                  <p:childTnLst>
                                    <p:set>
                                      <p:cBhvr>
                                        <p:cTn id="40" dur="1" fill="hold">
                                          <p:stCondLst>
                                            <p:cond delay="0"/>
                                          </p:stCondLst>
                                        </p:cTn>
                                        <p:tgtEl>
                                          <p:spTgt spid="1048967">
                                            <p:txEl>
                                              <p:pRg st="0" end="0"/>
                                            </p:txEl>
                                          </p:spTgt>
                                        </p:tgtEl>
                                        <p:attrNameLst>
                                          <p:attrName>style.visibility</p:attrName>
                                        </p:attrNameLst>
                                      </p:cBhvr>
                                      <p:to>
                                        <p:strVal val="visible"/>
                                      </p:to>
                                    </p:set>
                                    <p:anim calcmode="lin" valueType="num">
                                      <p:cBhvr>
                                        <p:cTn id="41" dur="300" fill="hold"/>
                                        <p:tgtEl>
                                          <p:spTgt spid="1048967">
                                            <p:txEl>
                                              <p:pRg st="0" end="0"/>
                                            </p:txEl>
                                          </p:spTgt>
                                        </p:tgtEl>
                                        <p:attrNameLst>
                                          <p:attrName>ppt_w</p:attrName>
                                        </p:attrNameLst>
                                      </p:cBhvr>
                                      <p:tavLst>
                                        <p:tav tm="0">
                                          <p:val>
                                            <p:fltVal val="0.0"/>
                                          </p:val>
                                        </p:tav>
                                        <p:tav tm="100000">
                                          <p:val>
                                            <p:strVal val="#ppt_w"/>
                                          </p:val>
                                        </p:tav>
                                      </p:tavLst>
                                    </p:anim>
                                    <p:anim calcmode="lin" valueType="num">
                                      <p:cBhvr>
                                        <p:cTn id="42" dur="300" fill="hold"/>
                                        <p:tgtEl>
                                          <p:spTgt spid="1048967">
                                            <p:txEl>
                                              <p:pRg st="0" end="0"/>
                                            </p:txEl>
                                          </p:spTgt>
                                        </p:tgtEl>
                                        <p:attrNameLst>
                                          <p:attrName>ppt_h</p:attrName>
                                        </p:attrNameLst>
                                      </p:cBhvr>
                                      <p:tavLst>
                                        <p:tav tm="0">
                                          <p:val>
                                            <p:fltVal val="0.0"/>
                                          </p:val>
                                        </p:tav>
                                        <p:tav tm="100000">
                                          <p:val>
                                            <p:strVal val="#ppt_h"/>
                                          </p:val>
                                        </p:tav>
                                      </p:tavLst>
                                    </p:anim>
                                    <p:animEffect transition="in" filter="fade">
                                      <p:cBhvr>
                                        <p:cTn id="43" dur="300"/>
                                        <p:tgtEl>
                                          <p:spTgt spid="1048967">
                                            <p:txEl>
                                              <p:pRg st="0" end="0"/>
                                            </p:txEl>
                                          </p:spTgt>
                                        </p:tgtEl>
                                      </p:cBhvr>
                                    </p:animEffect>
                                  </p:childTnLst>
                                </p:cTn>
                              </p:par>
                            </p:childTnLst>
                          </p:cTn>
                        </p:par>
                        <p:par>
                          <p:cTn id="44" fill="hold">
                            <p:stCondLst>
                              <p:cond delay="2200"/>
                            </p:stCondLst>
                            <p:childTnLst>
                              <p:par>
                                <p:cTn id="45" presetID="53" presetClass="entr" presetSubtype="16" fill="hold" grpId="0" nodeType="afterEffect" nodePh="1">
                                  <p:stCondLst>
                                    <p:cond delay="0"/>
                                  </p:stCondLst>
                                  <p:endCondLst>
                                    <p:cond evt="begin" delay="0">
                                      <p:tn val="45"/>
                                    </p:cond>
                                  </p:endCondLst>
                                  <p:childTnLst>
                                    <p:set>
                                      <p:cBhvr>
                                        <p:cTn id="46" dur="1" fill="hold">
                                          <p:stCondLst>
                                            <p:cond delay="0"/>
                                          </p:stCondLst>
                                        </p:cTn>
                                        <p:tgtEl>
                                          <p:spTgt spid="1048968"/>
                                        </p:tgtEl>
                                        <p:attrNameLst>
                                          <p:attrName>style.visibility</p:attrName>
                                        </p:attrNameLst>
                                      </p:cBhvr>
                                      <p:to>
                                        <p:strVal val="visible"/>
                                      </p:to>
                                    </p:set>
                                    <p:anim calcmode="lin" valueType="num">
                                      <p:cBhvr>
                                        <p:cTn id="47" dur="500" fill="hold"/>
                                        <p:tgtEl>
                                          <p:spTgt spid="1048968"/>
                                        </p:tgtEl>
                                        <p:attrNameLst>
                                          <p:attrName>ppt_w</p:attrName>
                                        </p:attrNameLst>
                                      </p:cBhvr>
                                      <p:tavLst>
                                        <p:tav tm="0">
                                          <p:val>
                                            <p:fltVal val="0.0"/>
                                          </p:val>
                                        </p:tav>
                                        <p:tav tm="100000">
                                          <p:val>
                                            <p:strVal val="#ppt_w"/>
                                          </p:val>
                                        </p:tav>
                                      </p:tavLst>
                                    </p:anim>
                                    <p:anim calcmode="lin" valueType="num">
                                      <p:cBhvr>
                                        <p:cTn id="48" dur="500" fill="hold"/>
                                        <p:tgtEl>
                                          <p:spTgt spid="1048968"/>
                                        </p:tgtEl>
                                        <p:attrNameLst>
                                          <p:attrName>ppt_h</p:attrName>
                                        </p:attrNameLst>
                                      </p:cBhvr>
                                      <p:tavLst>
                                        <p:tav tm="0">
                                          <p:val>
                                            <p:fltVal val="0.0"/>
                                          </p:val>
                                        </p:tav>
                                        <p:tav tm="100000">
                                          <p:val>
                                            <p:strVal val="#ppt_h"/>
                                          </p:val>
                                        </p:tav>
                                      </p:tavLst>
                                    </p:anim>
                                    <p:animEffect transition="in" filter="fade">
                                      <p:cBhvr>
                                        <p:cTn id="49" dur="500"/>
                                        <p:tgtEl>
                                          <p:spTgt spid="1048968"/>
                                        </p:tgtEl>
                                      </p:cBhvr>
                                    </p:animEffect>
                                  </p:childTnLst>
                                </p:cTn>
                              </p:par>
                            </p:childTnLst>
                          </p:cTn>
                        </p:par>
                        <p:par>
                          <p:cTn id="50" fill="hold">
                            <p:stCondLst>
                              <p:cond delay="2700"/>
                            </p:stCondLst>
                            <p:childTnLst>
                              <p:par>
                                <p:cTn id="51" presetID="22" presetClass="entr" presetSubtype="8" fill="hold" grpId="0" nodeType="afterEffect">
                                  <p:stCondLst>
                                    <p:cond delay="0"/>
                                  </p:stCondLst>
                                  <p:childTnLst>
                                    <p:set>
                                      <p:cBhvr>
                                        <p:cTn id="52" dur="1" fill="hold">
                                          <p:stCondLst>
                                            <p:cond delay="0"/>
                                          </p:stCondLst>
                                        </p:cTn>
                                        <p:tgtEl>
                                          <p:spTgt spid="1048969"/>
                                        </p:tgtEl>
                                        <p:attrNameLst>
                                          <p:attrName>style.visibility</p:attrName>
                                        </p:attrNameLst>
                                      </p:cBhvr>
                                      <p:to>
                                        <p:strVal val="visible"/>
                                      </p:to>
                                    </p:set>
                                    <p:animEffect transition="in" filter="wipe(left)">
                                      <p:cBhvr>
                                        <p:cTn id="53" dur="500"/>
                                        <p:tgtEl>
                                          <p:spTgt spid="1048969"/>
                                        </p:tgtEl>
                                      </p:cBhvr>
                                    </p:animEffect>
                                  </p:childTnLst>
                                </p:cTn>
                              </p:par>
                              <p:par>
                                <p:cTn id="54" presetID="42" presetClass="entr" presetSubtype="0" fill="hold" grpId="0" nodeType="withEffect">
                                  <p:stCondLst>
                                    <p:cond delay="200"/>
                                  </p:stCondLst>
                                  <p:childTnLst>
                                    <p:set>
                                      <p:cBhvr>
                                        <p:cTn id="55" dur="1" fill="hold">
                                          <p:stCondLst>
                                            <p:cond delay="0"/>
                                          </p:stCondLst>
                                        </p:cTn>
                                        <p:tgtEl>
                                          <p:spTgt spid="1048970">
                                            <p:txEl>
                                              <p:pRg st="0" end="0"/>
                                            </p:txEl>
                                          </p:spTgt>
                                        </p:tgtEl>
                                        <p:attrNameLst>
                                          <p:attrName>style.visibility</p:attrName>
                                        </p:attrNameLst>
                                      </p:cBhvr>
                                      <p:to>
                                        <p:strVal val="visible"/>
                                      </p:to>
                                    </p:set>
                                    <p:animEffect transition="in" filter="fade">
                                      <p:cBhvr>
                                        <p:cTn id="56" dur="400"/>
                                        <p:tgtEl>
                                          <p:spTgt spid="1048970">
                                            <p:txEl>
                                              <p:pRg st="0" end="0"/>
                                            </p:txEl>
                                          </p:spTgt>
                                        </p:tgtEl>
                                      </p:cBhvr>
                                    </p:animEffect>
                                    <p:anim calcmode="lin" valueType="num">
                                      <p:cBhvr>
                                        <p:cTn id="57" dur="400" fill="hold"/>
                                        <p:tgtEl>
                                          <p:spTgt spid="1048970">
                                            <p:txEl>
                                              <p:pRg st="0" end="0"/>
                                            </p:txEl>
                                          </p:spTgt>
                                        </p:tgtEl>
                                        <p:attrNameLst>
                                          <p:attrName>ppt_x</p:attrName>
                                        </p:attrNameLst>
                                      </p:cBhvr>
                                      <p:tavLst>
                                        <p:tav tm="0">
                                          <p:val>
                                            <p:strVal val="#ppt_x"/>
                                          </p:val>
                                        </p:tav>
                                        <p:tav tm="100000">
                                          <p:val>
                                            <p:strVal val="#ppt_x"/>
                                          </p:val>
                                        </p:tav>
                                      </p:tavLst>
                                    </p:anim>
                                    <p:anim calcmode="lin" valueType="num">
                                      <p:cBhvr>
                                        <p:cTn id="58" dur="400" fill="hold"/>
                                        <p:tgtEl>
                                          <p:spTgt spid="1048970">
                                            <p:txEl>
                                              <p:pRg st="0" end="0"/>
                                            </p:txEl>
                                          </p:spTgt>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200"/>
                                  </p:stCondLst>
                                  <p:childTnLst>
                                    <p:set>
                                      <p:cBhvr>
                                        <p:cTn id="60" dur="1" fill="hold">
                                          <p:stCondLst>
                                            <p:cond delay="0"/>
                                          </p:stCondLst>
                                        </p:cTn>
                                        <p:tgtEl>
                                          <p:spTgt spid="1048971">
                                            <p:txEl>
                                              <p:pRg st="0" end="0"/>
                                            </p:txEl>
                                          </p:spTgt>
                                        </p:tgtEl>
                                        <p:attrNameLst>
                                          <p:attrName>style.visibility</p:attrName>
                                        </p:attrNameLst>
                                      </p:cBhvr>
                                      <p:to>
                                        <p:strVal val="visible"/>
                                      </p:to>
                                    </p:set>
                                    <p:animEffect transition="in" filter="fade">
                                      <p:cBhvr>
                                        <p:cTn id="61" dur="500"/>
                                        <p:tgtEl>
                                          <p:spTgt spid="1048971">
                                            <p:txEl>
                                              <p:pRg st="0" end="0"/>
                                            </p:txEl>
                                          </p:spTgt>
                                        </p:tgtEl>
                                      </p:cBhvr>
                                    </p:animEffect>
                                    <p:anim calcmode="lin" valueType="num">
                                      <p:cBhvr>
                                        <p:cTn id="62" dur="500" fill="hold"/>
                                        <p:tgtEl>
                                          <p:spTgt spid="1048971">
                                            <p:txEl>
                                              <p:pRg st="0" end="0"/>
                                            </p:txEl>
                                          </p:spTgt>
                                        </p:tgtEl>
                                        <p:attrNameLst>
                                          <p:attrName>ppt_x</p:attrName>
                                        </p:attrNameLst>
                                      </p:cBhvr>
                                      <p:tavLst>
                                        <p:tav tm="0">
                                          <p:val>
                                            <p:strVal val="#ppt_x"/>
                                          </p:val>
                                        </p:tav>
                                        <p:tav tm="100000">
                                          <p:val>
                                            <p:strVal val="#ppt_x"/>
                                          </p:val>
                                        </p:tav>
                                      </p:tavLst>
                                    </p:anim>
                                    <p:anim calcmode="lin" valueType="num">
                                      <p:cBhvr>
                                        <p:cTn id="63" dur="500" fill="hold"/>
                                        <p:tgtEl>
                                          <p:spTgt spid="1048971">
                                            <p:txEl>
                                              <p:pRg st="0" end="0"/>
                                            </p:txEl>
                                          </p:spTgt>
                                        </p:tgtEl>
                                        <p:attrNameLst>
                                          <p:attrName>ppt_y</p:attrName>
                                        </p:attrNameLst>
                                      </p:cBhvr>
                                      <p:tavLst>
                                        <p:tav tm="0">
                                          <p:val>
                                            <p:strVal val="#ppt_y+.1"/>
                                          </p:val>
                                        </p:tav>
                                        <p:tav tm="100000">
                                          <p:val>
                                            <p:strVal val="#ppt_y"/>
                                          </p:val>
                                        </p:tav>
                                      </p:tavLst>
                                    </p:anim>
                                  </p:childTnLst>
                                </p:cTn>
                              </p:par>
                              <p:par>
                                <p:cTn id="64" presetID="10" presetClass="entr" presetSubtype="0" fill="hold" grpId="0" nodeType="withEffect">
                                  <p:stCondLst>
                                    <p:cond delay="800"/>
                                  </p:stCondLst>
                                  <p:childTnLst>
                                    <p:set>
                                      <p:cBhvr>
                                        <p:cTn id="65" dur="1" fill="hold">
                                          <p:stCondLst>
                                            <p:cond delay="0"/>
                                          </p:stCondLst>
                                        </p:cTn>
                                        <p:tgtEl>
                                          <p:spTgt spid="1048972">
                                            <p:txEl>
                                              <p:pRg st="0" end="0"/>
                                            </p:txEl>
                                          </p:spTgt>
                                        </p:tgtEl>
                                        <p:attrNameLst>
                                          <p:attrName>style.visibility</p:attrName>
                                        </p:attrNameLst>
                                      </p:cBhvr>
                                      <p:to>
                                        <p:strVal val="visible"/>
                                      </p:to>
                                    </p:set>
                                    <p:animEffect transition="in" filter="fade">
                                      <p:cBhvr>
                                        <p:cTn id="66" dur="500"/>
                                        <p:tgtEl>
                                          <p:spTgt spid="1048972">
                                            <p:txEl>
                                              <p:pRg st="0" end="0"/>
                                            </p:txEl>
                                          </p:spTgt>
                                        </p:tgtEl>
                                      </p:cBhvr>
                                    </p:animEffect>
                                  </p:childTnLst>
                                </p:cTn>
                              </p:par>
                            </p:childTnLst>
                          </p:cTn>
                        </p:par>
                        <p:par>
                          <p:cTn id="67" fill="hold">
                            <p:stCondLst>
                              <p:cond delay="3200"/>
                            </p:stCondLst>
                            <p:childTnLst>
                              <p:par>
                                <p:cTn id="68" presetID="53" presetClass="entr" presetSubtype="16" fill="hold" grpId="0" nodeType="afterEffect">
                                  <p:stCondLst>
                                    <p:cond delay="0"/>
                                  </p:stCondLst>
                                  <p:childTnLst>
                                    <p:set>
                                      <p:cBhvr>
                                        <p:cTn id="69" dur="1" fill="hold">
                                          <p:stCondLst>
                                            <p:cond delay="0"/>
                                          </p:stCondLst>
                                        </p:cTn>
                                        <p:tgtEl>
                                          <p:spTgt spid="1048973">
                                            <p:txEl>
                                              <p:pRg st="0" end="0"/>
                                            </p:txEl>
                                          </p:spTgt>
                                        </p:tgtEl>
                                        <p:attrNameLst>
                                          <p:attrName>style.visibility</p:attrName>
                                        </p:attrNameLst>
                                      </p:cBhvr>
                                      <p:to>
                                        <p:strVal val="visible"/>
                                      </p:to>
                                    </p:set>
                                    <p:anim calcmode="lin" valueType="num">
                                      <p:cBhvr>
                                        <p:cTn id="70" dur="300" fill="hold"/>
                                        <p:tgtEl>
                                          <p:spTgt spid="1048973">
                                            <p:txEl>
                                              <p:pRg st="0" end="0"/>
                                            </p:txEl>
                                          </p:spTgt>
                                        </p:tgtEl>
                                        <p:attrNameLst>
                                          <p:attrName>ppt_w</p:attrName>
                                        </p:attrNameLst>
                                      </p:cBhvr>
                                      <p:tavLst>
                                        <p:tav tm="0">
                                          <p:val>
                                            <p:fltVal val="0.0"/>
                                          </p:val>
                                        </p:tav>
                                        <p:tav tm="100000">
                                          <p:val>
                                            <p:strVal val="#ppt_w"/>
                                          </p:val>
                                        </p:tav>
                                      </p:tavLst>
                                    </p:anim>
                                    <p:anim calcmode="lin" valueType="num">
                                      <p:cBhvr>
                                        <p:cTn id="71" dur="300" fill="hold"/>
                                        <p:tgtEl>
                                          <p:spTgt spid="1048973">
                                            <p:txEl>
                                              <p:pRg st="0" end="0"/>
                                            </p:txEl>
                                          </p:spTgt>
                                        </p:tgtEl>
                                        <p:attrNameLst>
                                          <p:attrName>ppt_h</p:attrName>
                                        </p:attrNameLst>
                                      </p:cBhvr>
                                      <p:tavLst>
                                        <p:tav tm="0">
                                          <p:val>
                                            <p:fltVal val="0.0"/>
                                          </p:val>
                                        </p:tav>
                                        <p:tav tm="100000">
                                          <p:val>
                                            <p:strVal val="#ppt_h"/>
                                          </p:val>
                                        </p:tav>
                                      </p:tavLst>
                                    </p:anim>
                                    <p:animEffect transition="in" filter="fade">
                                      <p:cBhvr>
                                        <p:cTn id="72" dur="300"/>
                                        <p:tgtEl>
                                          <p:spTgt spid="1048973">
                                            <p:txEl>
                                              <p:pRg st="0" end="0"/>
                                            </p:txEl>
                                          </p:spTgt>
                                        </p:tgtEl>
                                      </p:cBhvr>
                                    </p:animEffect>
                                  </p:childTnLst>
                                </p:cTn>
                              </p:par>
                            </p:childTnLst>
                          </p:cTn>
                        </p:par>
                        <p:par>
                          <p:cTn id="73" fill="hold">
                            <p:stCondLst>
                              <p:cond delay="3700"/>
                            </p:stCondLst>
                            <p:childTnLst>
                              <p:par>
                                <p:cTn id="74" presetID="53" presetClass="entr" presetSubtype="16" fill="hold" grpId="0" nodeType="afterEffect" nodePh="1">
                                  <p:stCondLst>
                                    <p:cond delay="0"/>
                                  </p:stCondLst>
                                  <p:endCondLst>
                                    <p:cond evt="begin" delay="0">
                                      <p:tn val="74"/>
                                    </p:cond>
                                  </p:endCondLst>
                                  <p:childTnLst>
                                    <p:set>
                                      <p:cBhvr>
                                        <p:cTn id="75" dur="1" fill="hold">
                                          <p:stCondLst>
                                            <p:cond delay="0"/>
                                          </p:stCondLst>
                                        </p:cTn>
                                        <p:tgtEl>
                                          <p:spTgt spid="1048974"/>
                                        </p:tgtEl>
                                        <p:attrNameLst>
                                          <p:attrName>style.visibility</p:attrName>
                                        </p:attrNameLst>
                                      </p:cBhvr>
                                      <p:to>
                                        <p:strVal val="visible"/>
                                      </p:to>
                                    </p:set>
                                    <p:anim calcmode="lin" valueType="num">
                                      <p:cBhvr>
                                        <p:cTn id="76" dur="500" fill="hold"/>
                                        <p:tgtEl>
                                          <p:spTgt spid="1048974"/>
                                        </p:tgtEl>
                                        <p:attrNameLst>
                                          <p:attrName>ppt_w</p:attrName>
                                        </p:attrNameLst>
                                      </p:cBhvr>
                                      <p:tavLst>
                                        <p:tav tm="0">
                                          <p:val>
                                            <p:fltVal val="0.0"/>
                                          </p:val>
                                        </p:tav>
                                        <p:tav tm="100000">
                                          <p:val>
                                            <p:strVal val="#ppt_w"/>
                                          </p:val>
                                        </p:tav>
                                      </p:tavLst>
                                    </p:anim>
                                    <p:anim calcmode="lin" valueType="num">
                                      <p:cBhvr>
                                        <p:cTn id="77" dur="500" fill="hold"/>
                                        <p:tgtEl>
                                          <p:spTgt spid="1048974"/>
                                        </p:tgtEl>
                                        <p:attrNameLst>
                                          <p:attrName>ppt_h</p:attrName>
                                        </p:attrNameLst>
                                      </p:cBhvr>
                                      <p:tavLst>
                                        <p:tav tm="0">
                                          <p:val>
                                            <p:fltVal val="0.0"/>
                                          </p:val>
                                        </p:tav>
                                        <p:tav tm="100000">
                                          <p:val>
                                            <p:strVal val="#ppt_h"/>
                                          </p:val>
                                        </p:tav>
                                      </p:tavLst>
                                    </p:anim>
                                    <p:animEffect transition="in" filter="fade">
                                      <p:cBhvr>
                                        <p:cTn id="78" dur="500"/>
                                        <p:tgtEl>
                                          <p:spTgt spid="1048974"/>
                                        </p:tgtEl>
                                      </p:cBhvr>
                                    </p:animEffect>
                                  </p:childTnLst>
                                </p:cTn>
                              </p:par>
                            </p:childTnLst>
                          </p:cTn>
                        </p:par>
                        <p:par>
                          <p:cTn id="79" fill="hold">
                            <p:stCondLst>
                              <p:cond delay="4200"/>
                            </p:stCondLst>
                            <p:childTnLst>
                              <p:par>
                                <p:cTn id="80" presetID="22" presetClass="entr" presetSubtype="8" fill="hold" grpId="0" nodeType="afterEffect">
                                  <p:stCondLst>
                                    <p:cond delay="0"/>
                                  </p:stCondLst>
                                  <p:childTnLst>
                                    <p:set>
                                      <p:cBhvr>
                                        <p:cTn id="81" dur="1" fill="hold">
                                          <p:stCondLst>
                                            <p:cond delay="0"/>
                                          </p:stCondLst>
                                        </p:cTn>
                                        <p:tgtEl>
                                          <p:spTgt spid="1048975"/>
                                        </p:tgtEl>
                                        <p:attrNameLst>
                                          <p:attrName>style.visibility</p:attrName>
                                        </p:attrNameLst>
                                      </p:cBhvr>
                                      <p:to>
                                        <p:strVal val="visible"/>
                                      </p:to>
                                    </p:set>
                                    <p:animEffect transition="in" filter="wipe(left)">
                                      <p:cBhvr>
                                        <p:cTn id="82" dur="500"/>
                                        <p:tgtEl>
                                          <p:spTgt spid="1048975"/>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1048976">
                                            <p:txEl>
                                              <p:pRg st="0" end="0"/>
                                            </p:txEl>
                                          </p:spTgt>
                                        </p:tgtEl>
                                        <p:attrNameLst>
                                          <p:attrName>style.visibility</p:attrName>
                                        </p:attrNameLst>
                                      </p:cBhvr>
                                      <p:to>
                                        <p:strVal val="visible"/>
                                      </p:to>
                                    </p:set>
                                    <p:animEffect transition="in" filter="fade">
                                      <p:cBhvr>
                                        <p:cTn id="85" dur="400"/>
                                        <p:tgtEl>
                                          <p:spTgt spid="1048976">
                                            <p:txEl>
                                              <p:pRg st="0" end="0"/>
                                            </p:txEl>
                                          </p:spTgt>
                                        </p:tgtEl>
                                      </p:cBhvr>
                                    </p:animEffect>
                                    <p:anim calcmode="lin" valueType="num">
                                      <p:cBhvr>
                                        <p:cTn id="86" dur="400" fill="hold"/>
                                        <p:tgtEl>
                                          <p:spTgt spid="1048976">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1048976">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200"/>
                                  </p:stCondLst>
                                  <p:childTnLst>
                                    <p:set>
                                      <p:cBhvr>
                                        <p:cTn id="89" dur="1" fill="hold">
                                          <p:stCondLst>
                                            <p:cond delay="0"/>
                                          </p:stCondLst>
                                        </p:cTn>
                                        <p:tgtEl>
                                          <p:spTgt spid="1048977">
                                            <p:txEl>
                                              <p:pRg st="0" end="0"/>
                                            </p:txEl>
                                          </p:spTgt>
                                        </p:tgtEl>
                                        <p:attrNameLst>
                                          <p:attrName>style.visibility</p:attrName>
                                        </p:attrNameLst>
                                      </p:cBhvr>
                                      <p:to>
                                        <p:strVal val="visible"/>
                                      </p:to>
                                    </p:set>
                                    <p:animEffect transition="in" filter="fade">
                                      <p:cBhvr>
                                        <p:cTn id="90" dur="500"/>
                                        <p:tgtEl>
                                          <p:spTgt spid="1048977">
                                            <p:txEl>
                                              <p:pRg st="0" end="0"/>
                                            </p:txEl>
                                          </p:spTgt>
                                        </p:tgtEl>
                                      </p:cBhvr>
                                    </p:animEffect>
                                    <p:anim calcmode="lin" valueType="num">
                                      <p:cBhvr>
                                        <p:cTn id="91" dur="500" fill="hold"/>
                                        <p:tgtEl>
                                          <p:spTgt spid="1048977">
                                            <p:txEl>
                                              <p:pRg st="0" end="0"/>
                                            </p:txEl>
                                          </p:spTgt>
                                        </p:tgtEl>
                                        <p:attrNameLst>
                                          <p:attrName>ppt_x</p:attrName>
                                        </p:attrNameLst>
                                      </p:cBhvr>
                                      <p:tavLst>
                                        <p:tav tm="0">
                                          <p:val>
                                            <p:strVal val="#ppt_x"/>
                                          </p:val>
                                        </p:tav>
                                        <p:tav tm="100000">
                                          <p:val>
                                            <p:strVal val="#ppt_x"/>
                                          </p:val>
                                        </p:tav>
                                      </p:tavLst>
                                    </p:anim>
                                    <p:anim calcmode="lin" valueType="num">
                                      <p:cBhvr>
                                        <p:cTn id="92" dur="500" fill="hold"/>
                                        <p:tgtEl>
                                          <p:spTgt spid="1048977">
                                            <p:txEl>
                                              <p:pRg st="0" end="0"/>
                                            </p:txEl>
                                          </p:spTgt>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800"/>
                                  </p:stCondLst>
                                  <p:childTnLst>
                                    <p:set>
                                      <p:cBhvr>
                                        <p:cTn id="94" dur="1" fill="hold">
                                          <p:stCondLst>
                                            <p:cond delay="0"/>
                                          </p:stCondLst>
                                        </p:cTn>
                                        <p:tgtEl>
                                          <p:spTgt spid="1048978">
                                            <p:txEl>
                                              <p:pRg st="0" end="0"/>
                                            </p:txEl>
                                          </p:spTgt>
                                        </p:tgtEl>
                                        <p:attrNameLst>
                                          <p:attrName>style.visibility</p:attrName>
                                        </p:attrNameLst>
                                      </p:cBhvr>
                                      <p:to>
                                        <p:strVal val="visible"/>
                                      </p:to>
                                    </p:set>
                                    <p:animEffect transition="in" filter="fade">
                                      <p:cBhvr>
                                        <p:cTn id="95" dur="500"/>
                                        <p:tgtEl>
                                          <p:spTgt spid="1048978">
                                            <p:txEl>
                                              <p:pRg st="0" end="0"/>
                                            </p:txEl>
                                          </p:spTgt>
                                        </p:tgtEl>
                                      </p:cBhvr>
                                    </p:animEffect>
                                  </p:childTnLst>
                                </p:cTn>
                              </p:par>
                            </p:childTnLst>
                          </p:cTn>
                        </p:par>
                        <p:par>
                          <p:cTn id="96" fill="hold">
                            <p:stCondLst>
                              <p:cond delay="4700"/>
                            </p:stCondLst>
                            <p:childTnLst>
                              <p:par>
                                <p:cTn id="97" presetID="53" presetClass="entr" presetSubtype="16" fill="hold" grpId="0" nodeType="afterEffect">
                                  <p:stCondLst>
                                    <p:cond delay="0"/>
                                  </p:stCondLst>
                                  <p:childTnLst>
                                    <p:set>
                                      <p:cBhvr>
                                        <p:cTn id="98" dur="1" fill="hold">
                                          <p:stCondLst>
                                            <p:cond delay="0"/>
                                          </p:stCondLst>
                                        </p:cTn>
                                        <p:tgtEl>
                                          <p:spTgt spid="1048979">
                                            <p:txEl>
                                              <p:pRg st="0" end="0"/>
                                            </p:txEl>
                                          </p:spTgt>
                                        </p:tgtEl>
                                        <p:attrNameLst>
                                          <p:attrName>style.visibility</p:attrName>
                                        </p:attrNameLst>
                                      </p:cBhvr>
                                      <p:to>
                                        <p:strVal val="visible"/>
                                      </p:to>
                                    </p:set>
                                    <p:anim calcmode="lin" valueType="num">
                                      <p:cBhvr>
                                        <p:cTn id="99" dur="300" fill="hold"/>
                                        <p:tgtEl>
                                          <p:spTgt spid="1048979">
                                            <p:txEl>
                                              <p:pRg st="0" end="0"/>
                                            </p:txEl>
                                          </p:spTgt>
                                        </p:tgtEl>
                                        <p:attrNameLst>
                                          <p:attrName>ppt_w</p:attrName>
                                        </p:attrNameLst>
                                      </p:cBhvr>
                                      <p:tavLst>
                                        <p:tav tm="0">
                                          <p:val>
                                            <p:fltVal val="0.0"/>
                                          </p:val>
                                        </p:tav>
                                        <p:tav tm="100000">
                                          <p:val>
                                            <p:strVal val="#ppt_w"/>
                                          </p:val>
                                        </p:tav>
                                      </p:tavLst>
                                    </p:anim>
                                    <p:anim calcmode="lin" valueType="num">
                                      <p:cBhvr>
                                        <p:cTn id="100" dur="300" fill="hold"/>
                                        <p:tgtEl>
                                          <p:spTgt spid="1048979">
                                            <p:txEl>
                                              <p:pRg st="0" end="0"/>
                                            </p:txEl>
                                          </p:spTgt>
                                        </p:tgtEl>
                                        <p:attrNameLst>
                                          <p:attrName>ppt_h</p:attrName>
                                        </p:attrNameLst>
                                      </p:cBhvr>
                                      <p:tavLst>
                                        <p:tav tm="0">
                                          <p:val>
                                            <p:fltVal val="0.0"/>
                                          </p:val>
                                        </p:tav>
                                        <p:tav tm="100000">
                                          <p:val>
                                            <p:strVal val="#ppt_h"/>
                                          </p:val>
                                        </p:tav>
                                      </p:tavLst>
                                    </p:anim>
                                    <p:animEffect transition="in" filter="fade">
                                      <p:cBhvr>
                                        <p:cTn id="101" dur="300"/>
                                        <p:tgtEl>
                                          <p:spTgt spid="1048979">
                                            <p:txEl>
                                              <p:pRg st="0" end="0"/>
                                            </p:txEl>
                                          </p:spTgt>
                                        </p:tgtEl>
                                      </p:cBhvr>
                                    </p:animEffect>
                                  </p:childTnLst>
                                </p:cTn>
                              </p:par>
                            </p:childTnLst>
                          </p:cTn>
                        </p:par>
                        <p:par>
                          <p:cTn id="102" fill="hold">
                            <p:stCondLst>
                              <p:cond delay="5200"/>
                            </p:stCondLst>
                            <p:childTnLst>
                              <p:par>
                                <p:cTn id="103" presetID="53" presetClass="entr" presetSubtype="16" fill="hold" grpId="0" nodeType="afterEffect" nodePh="1">
                                  <p:stCondLst>
                                    <p:cond delay="0"/>
                                  </p:stCondLst>
                                  <p:endCondLst>
                                    <p:cond evt="begin" delay="0">
                                      <p:tn val="103"/>
                                    </p:cond>
                                  </p:endCondLst>
                                  <p:childTnLst>
                                    <p:set>
                                      <p:cBhvr>
                                        <p:cTn id="104" dur="1" fill="hold">
                                          <p:stCondLst>
                                            <p:cond delay="0"/>
                                          </p:stCondLst>
                                        </p:cTn>
                                        <p:tgtEl>
                                          <p:spTgt spid="1048980"/>
                                        </p:tgtEl>
                                        <p:attrNameLst>
                                          <p:attrName>style.visibility</p:attrName>
                                        </p:attrNameLst>
                                      </p:cBhvr>
                                      <p:to>
                                        <p:strVal val="visible"/>
                                      </p:to>
                                    </p:set>
                                    <p:anim calcmode="lin" valueType="num">
                                      <p:cBhvr>
                                        <p:cTn id="105" dur="500" fill="hold"/>
                                        <p:tgtEl>
                                          <p:spTgt spid="1048980"/>
                                        </p:tgtEl>
                                        <p:attrNameLst>
                                          <p:attrName>ppt_w</p:attrName>
                                        </p:attrNameLst>
                                      </p:cBhvr>
                                      <p:tavLst>
                                        <p:tav tm="0">
                                          <p:val>
                                            <p:fltVal val="0.0"/>
                                          </p:val>
                                        </p:tav>
                                        <p:tav tm="100000">
                                          <p:val>
                                            <p:strVal val="#ppt_w"/>
                                          </p:val>
                                        </p:tav>
                                      </p:tavLst>
                                    </p:anim>
                                    <p:anim calcmode="lin" valueType="num">
                                      <p:cBhvr>
                                        <p:cTn id="106" dur="500" fill="hold"/>
                                        <p:tgtEl>
                                          <p:spTgt spid="1048980"/>
                                        </p:tgtEl>
                                        <p:attrNameLst>
                                          <p:attrName>ppt_h</p:attrName>
                                        </p:attrNameLst>
                                      </p:cBhvr>
                                      <p:tavLst>
                                        <p:tav tm="0">
                                          <p:val>
                                            <p:fltVal val="0.0"/>
                                          </p:val>
                                        </p:tav>
                                        <p:tav tm="100000">
                                          <p:val>
                                            <p:strVal val="#ppt_h"/>
                                          </p:val>
                                        </p:tav>
                                      </p:tavLst>
                                    </p:anim>
                                    <p:animEffect transition="in" filter="fade">
                                      <p:cBhvr>
                                        <p:cTn id="107" dur="500"/>
                                        <p:tgtEl>
                                          <p:spTgt spid="1048980"/>
                                        </p:tgtEl>
                                      </p:cBhvr>
                                    </p:animEffect>
                                  </p:childTnLst>
                                </p:cTn>
                              </p:par>
                            </p:childTnLst>
                          </p:cTn>
                        </p:par>
                        <p:par>
                          <p:cTn id="108" fill="hold">
                            <p:stCondLst>
                              <p:cond delay="5700"/>
                            </p:stCondLst>
                            <p:childTnLst>
                              <p:par>
                                <p:cTn id="109" presetID="22" presetClass="entr" presetSubtype="8" fill="hold" grpId="0" nodeType="afterEffect">
                                  <p:stCondLst>
                                    <p:cond delay="0"/>
                                  </p:stCondLst>
                                  <p:childTnLst>
                                    <p:set>
                                      <p:cBhvr>
                                        <p:cTn id="110" dur="1" fill="hold">
                                          <p:stCondLst>
                                            <p:cond delay="0"/>
                                          </p:stCondLst>
                                        </p:cTn>
                                        <p:tgtEl>
                                          <p:spTgt spid="1048981"/>
                                        </p:tgtEl>
                                        <p:attrNameLst>
                                          <p:attrName>style.visibility</p:attrName>
                                        </p:attrNameLst>
                                      </p:cBhvr>
                                      <p:to>
                                        <p:strVal val="visible"/>
                                      </p:to>
                                    </p:set>
                                    <p:animEffect transition="in" filter="wipe(left)">
                                      <p:cBhvr>
                                        <p:cTn id="111" dur="500"/>
                                        <p:tgtEl>
                                          <p:spTgt spid="1048981"/>
                                        </p:tgtEl>
                                      </p:cBhvr>
                                    </p:animEffect>
                                  </p:childTnLst>
                                </p:cTn>
                              </p:par>
                              <p:par>
                                <p:cTn id="112" presetID="42" presetClass="entr" presetSubtype="0" fill="hold" grpId="0" nodeType="withEffect">
                                  <p:stCondLst>
                                    <p:cond delay="200"/>
                                  </p:stCondLst>
                                  <p:childTnLst>
                                    <p:set>
                                      <p:cBhvr>
                                        <p:cTn id="113" dur="1" fill="hold">
                                          <p:stCondLst>
                                            <p:cond delay="0"/>
                                          </p:stCondLst>
                                        </p:cTn>
                                        <p:tgtEl>
                                          <p:spTgt spid="1048982">
                                            <p:txEl>
                                              <p:pRg st="0" end="0"/>
                                            </p:txEl>
                                          </p:spTgt>
                                        </p:tgtEl>
                                        <p:attrNameLst>
                                          <p:attrName>style.visibility</p:attrName>
                                        </p:attrNameLst>
                                      </p:cBhvr>
                                      <p:to>
                                        <p:strVal val="visible"/>
                                      </p:to>
                                    </p:set>
                                    <p:animEffect transition="in" filter="fade">
                                      <p:cBhvr>
                                        <p:cTn id="114" dur="400"/>
                                        <p:tgtEl>
                                          <p:spTgt spid="1048982">
                                            <p:txEl>
                                              <p:pRg st="0" end="0"/>
                                            </p:txEl>
                                          </p:spTgt>
                                        </p:tgtEl>
                                      </p:cBhvr>
                                    </p:animEffect>
                                    <p:anim calcmode="lin" valueType="num">
                                      <p:cBhvr>
                                        <p:cTn id="115" dur="400" fill="hold"/>
                                        <p:tgtEl>
                                          <p:spTgt spid="1048982">
                                            <p:txEl>
                                              <p:pRg st="0" end="0"/>
                                            </p:txEl>
                                          </p:spTgt>
                                        </p:tgtEl>
                                        <p:attrNameLst>
                                          <p:attrName>ppt_x</p:attrName>
                                        </p:attrNameLst>
                                      </p:cBhvr>
                                      <p:tavLst>
                                        <p:tav tm="0">
                                          <p:val>
                                            <p:strVal val="#ppt_x"/>
                                          </p:val>
                                        </p:tav>
                                        <p:tav tm="100000">
                                          <p:val>
                                            <p:strVal val="#ppt_x"/>
                                          </p:val>
                                        </p:tav>
                                      </p:tavLst>
                                    </p:anim>
                                    <p:anim calcmode="lin" valueType="num">
                                      <p:cBhvr>
                                        <p:cTn id="116" dur="400" fill="hold"/>
                                        <p:tgtEl>
                                          <p:spTgt spid="1048982">
                                            <p:txEl>
                                              <p:pRg st="0" end="0"/>
                                            </p:txEl>
                                          </p:spTgt>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200"/>
                                  </p:stCondLst>
                                  <p:childTnLst>
                                    <p:set>
                                      <p:cBhvr>
                                        <p:cTn id="118" dur="1" fill="hold">
                                          <p:stCondLst>
                                            <p:cond delay="0"/>
                                          </p:stCondLst>
                                        </p:cTn>
                                        <p:tgtEl>
                                          <p:spTgt spid="1048983">
                                            <p:txEl>
                                              <p:pRg st="0" end="0"/>
                                            </p:txEl>
                                          </p:spTgt>
                                        </p:tgtEl>
                                        <p:attrNameLst>
                                          <p:attrName>style.visibility</p:attrName>
                                        </p:attrNameLst>
                                      </p:cBhvr>
                                      <p:to>
                                        <p:strVal val="visible"/>
                                      </p:to>
                                    </p:set>
                                    <p:animEffect transition="in" filter="fade">
                                      <p:cBhvr>
                                        <p:cTn id="119" dur="500"/>
                                        <p:tgtEl>
                                          <p:spTgt spid="1048983">
                                            <p:txEl>
                                              <p:pRg st="0" end="0"/>
                                            </p:txEl>
                                          </p:spTgt>
                                        </p:tgtEl>
                                      </p:cBhvr>
                                    </p:animEffect>
                                    <p:anim calcmode="lin" valueType="num">
                                      <p:cBhvr>
                                        <p:cTn id="120" dur="500" fill="hold"/>
                                        <p:tgtEl>
                                          <p:spTgt spid="1048983">
                                            <p:txEl>
                                              <p:pRg st="0" end="0"/>
                                            </p:txEl>
                                          </p:spTgt>
                                        </p:tgtEl>
                                        <p:attrNameLst>
                                          <p:attrName>ppt_x</p:attrName>
                                        </p:attrNameLst>
                                      </p:cBhvr>
                                      <p:tavLst>
                                        <p:tav tm="0">
                                          <p:val>
                                            <p:strVal val="#ppt_x"/>
                                          </p:val>
                                        </p:tav>
                                        <p:tav tm="100000">
                                          <p:val>
                                            <p:strVal val="#ppt_x"/>
                                          </p:val>
                                        </p:tav>
                                      </p:tavLst>
                                    </p:anim>
                                    <p:anim calcmode="lin" valueType="num">
                                      <p:cBhvr>
                                        <p:cTn id="121" dur="500" fill="hold"/>
                                        <p:tgtEl>
                                          <p:spTgt spid="1048983">
                                            <p:txEl>
                                              <p:pRg st="0" end="0"/>
                                            </p:txEl>
                                          </p:spTgt>
                                        </p:tgtEl>
                                        <p:attrNameLst>
                                          <p:attrName>ppt_y</p:attrName>
                                        </p:attrNameLst>
                                      </p:cBhvr>
                                      <p:tavLst>
                                        <p:tav tm="0">
                                          <p:val>
                                            <p:strVal val="#ppt_y+.1"/>
                                          </p:val>
                                        </p:tav>
                                        <p:tav tm="100000">
                                          <p:val>
                                            <p:strVal val="#ppt_y"/>
                                          </p:val>
                                        </p:tav>
                                      </p:tavLst>
                                    </p:anim>
                                  </p:childTnLst>
                                </p:cTn>
                              </p:par>
                              <p:par>
                                <p:cTn id="122" presetID="10" presetClass="entr" presetSubtype="0" fill="hold" grpId="0" nodeType="withEffect">
                                  <p:stCondLst>
                                    <p:cond delay="800"/>
                                  </p:stCondLst>
                                  <p:childTnLst>
                                    <p:set>
                                      <p:cBhvr>
                                        <p:cTn id="123" dur="1" fill="hold">
                                          <p:stCondLst>
                                            <p:cond delay="0"/>
                                          </p:stCondLst>
                                        </p:cTn>
                                        <p:tgtEl>
                                          <p:spTgt spid="1048984">
                                            <p:txEl>
                                              <p:pRg st="0" end="0"/>
                                            </p:txEl>
                                          </p:spTgt>
                                        </p:tgtEl>
                                        <p:attrNameLst>
                                          <p:attrName>style.visibility</p:attrName>
                                        </p:attrNameLst>
                                      </p:cBhvr>
                                      <p:to>
                                        <p:strVal val="visible"/>
                                      </p:to>
                                    </p:set>
                                    <p:animEffect transition="in" filter="fade">
                                      <p:cBhvr>
                                        <p:cTn id="124" dur="500"/>
                                        <p:tgtEl>
                                          <p:spTgt spid="1048984">
                                            <p:txEl>
                                              <p:pRg st="0" end="0"/>
                                            </p:txEl>
                                          </p:spTgt>
                                        </p:tgtEl>
                                      </p:cBhvr>
                                    </p:animEffect>
                                  </p:childTnLst>
                                </p:cTn>
                              </p:par>
                            </p:childTnLst>
                          </p:cTn>
                        </p:par>
                        <p:par>
                          <p:cTn id="125" fill="hold">
                            <p:stCondLst>
                              <p:cond delay="6200"/>
                            </p:stCondLst>
                            <p:childTnLst>
                              <p:par>
                                <p:cTn id="126" presetID="53" presetClass="entr" presetSubtype="16" fill="hold" grpId="0" nodeType="afterEffect">
                                  <p:stCondLst>
                                    <p:cond delay="0"/>
                                  </p:stCondLst>
                                  <p:childTnLst>
                                    <p:set>
                                      <p:cBhvr>
                                        <p:cTn id="127" dur="1" fill="hold">
                                          <p:stCondLst>
                                            <p:cond delay="0"/>
                                          </p:stCondLst>
                                        </p:cTn>
                                        <p:tgtEl>
                                          <p:spTgt spid="1048985">
                                            <p:txEl>
                                              <p:pRg st="0" end="0"/>
                                            </p:txEl>
                                          </p:spTgt>
                                        </p:tgtEl>
                                        <p:attrNameLst>
                                          <p:attrName>style.visibility</p:attrName>
                                        </p:attrNameLst>
                                      </p:cBhvr>
                                      <p:to>
                                        <p:strVal val="visible"/>
                                      </p:to>
                                    </p:set>
                                    <p:anim calcmode="lin" valueType="num">
                                      <p:cBhvr>
                                        <p:cTn id="128" dur="300" fill="hold"/>
                                        <p:tgtEl>
                                          <p:spTgt spid="1048985">
                                            <p:txEl>
                                              <p:pRg st="0" end="0"/>
                                            </p:txEl>
                                          </p:spTgt>
                                        </p:tgtEl>
                                        <p:attrNameLst>
                                          <p:attrName>ppt_w</p:attrName>
                                        </p:attrNameLst>
                                      </p:cBhvr>
                                      <p:tavLst>
                                        <p:tav tm="0">
                                          <p:val>
                                            <p:fltVal val="0.0"/>
                                          </p:val>
                                        </p:tav>
                                        <p:tav tm="100000">
                                          <p:val>
                                            <p:strVal val="#ppt_w"/>
                                          </p:val>
                                        </p:tav>
                                      </p:tavLst>
                                    </p:anim>
                                    <p:anim calcmode="lin" valueType="num">
                                      <p:cBhvr>
                                        <p:cTn id="129" dur="300" fill="hold"/>
                                        <p:tgtEl>
                                          <p:spTgt spid="1048985">
                                            <p:txEl>
                                              <p:pRg st="0" end="0"/>
                                            </p:txEl>
                                          </p:spTgt>
                                        </p:tgtEl>
                                        <p:attrNameLst>
                                          <p:attrName>ppt_h</p:attrName>
                                        </p:attrNameLst>
                                      </p:cBhvr>
                                      <p:tavLst>
                                        <p:tav tm="0">
                                          <p:val>
                                            <p:fltVal val="0.0"/>
                                          </p:val>
                                        </p:tav>
                                        <p:tav tm="100000">
                                          <p:val>
                                            <p:strVal val="#ppt_h"/>
                                          </p:val>
                                        </p:tav>
                                      </p:tavLst>
                                    </p:anim>
                                    <p:animEffect transition="in" filter="fade">
                                      <p:cBhvr>
                                        <p:cTn id="130" dur="300"/>
                                        <p:tgtEl>
                                          <p:spTgt spid="1048985">
                                            <p:txEl>
                                              <p:pRg st="0" end="0"/>
                                            </p:txEl>
                                          </p:spTgt>
                                        </p:tgtEl>
                                      </p:cBhvr>
                                    </p:animEffect>
                                  </p:childTnLst>
                                </p:cTn>
                              </p:par>
                            </p:childTnLst>
                          </p:cTn>
                        </p:par>
                        <p:par>
                          <p:cTn id="131" fill="hold">
                            <p:stCondLst>
                              <p:cond delay="6700"/>
                            </p:stCondLst>
                            <p:childTnLst>
                              <p:par>
                                <p:cTn id="132" presetID="53" presetClass="entr" presetSubtype="16" fill="hold" grpId="0" nodeType="afterEffect" nodePh="1">
                                  <p:stCondLst>
                                    <p:cond delay="0"/>
                                  </p:stCondLst>
                                  <p:endCondLst>
                                    <p:cond evt="begin" delay="0">
                                      <p:tn val="132"/>
                                    </p:cond>
                                  </p:endCondLst>
                                  <p:childTnLst>
                                    <p:set>
                                      <p:cBhvr>
                                        <p:cTn id="133" dur="1" fill="hold">
                                          <p:stCondLst>
                                            <p:cond delay="0"/>
                                          </p:stCondLst>
                                        </p:cTn>
                                        <p:tgtEl>
                                          <p:spTgt spid="1048986"/>
                                        </p:tgtEl>
                                        <p:attrNameLst>
                                          <p:attrName>style.visibility</p:attrName>
                                        </p:attrNameLst>
                                      </p:cBhvr>
                                      <p:to>
                                        <p:strVal val="visible"/>
                                      </p:to>
                                    </p:set>
                                    <p:anim calcmode="lin" valueType="num">
                                      <p:cBhvr>
                                        <p:cTn id="134" dur="500" fill="hold"/>
                                        <p:tgtEl>
                                          <p:spTgt spid="1048986"/>
                                        </p:tgtEl>
                                        <p:attrNameLst>
                                          <p:attrName>ppt_w</p:attrName>
                                        </p:attrNameLst>
                                      </p:cBhvr>
                                      <p:tavLst>
                                        <p:tav tm="0">
                                          <p:val>
                                            <p:fltVal val="0.0"/>
                                          </p:val>
                                        </p:tav>
                                        <p:tav tm="100000">
                                          <p:val>
                                            <p:strVal val="#ppt_w"/>
                                          </p:val>
                                        </p:tav>
                                      </p:tavLst>
                                    </p:anim>
                                    <p:anim calcmode="lin" valueType="num">
                                      <p:cBhvr>
                                        <p:cTn id="135" dur="500" fill="hold"/>
                                        <p:tgtEl>
                                          <p:spTgt spid="1048986"/>
                                        </p:tgtEl>
                                        <p:attrNameLst>
                                          <p:attrName>ppt_h</p:attrName>
                                        </p:attrNameLst>
                                      </p:cBhvr>
                                      <p:tavLst>
                                        <p:tav tm="0">
                                          <p:val>
                                            <p:fltVal val="0.0"/>
                                          </p:val>
                                        </p:tav>
                                        <p:tav tm="100000">
                                          <p:val>
                                            <p:strVal val="#ppt_h"/>
                                          </p:val>
                                        </p:tav>
                                      </p:tavLst>
                                    </p:anim>
                                    <p:animEffect transition="in" filter="fade">
                                      <p:cBhvr>
                                        <p:cTn id="136" dur="500"/>
                                        <p:tgtEl>
                                          <p:spTgt spid="1048986"/>
                                        </p:tgtEl>
                                      </p:cBhvr>
                                    </p:animEffect>
                                  </p:childTnLst>
                                </p:cTn>
                              </p:par>
                            </p:childTnLst>
                          </p:cTn>
                        </p:par>
                        <p:par>
                          <p:cTn id="137" fill="hold">
                            <p:stCondLst>
                              <p:cond delay="7200"/>
                            </p:stCondLst>
                            <p:childTnLst>
                              <p:par>
                                <p:cTn id="138" presetID="22" presetClass="entr" presetSubtype="8" fill="hold" grpId="0" nodeType="afterEffect">
                                  <p:stCondLst>
                                    <p:cond delay="0"/>
                                  </p:stCondLst>
                                  <p:childTnLst>
                                    <p:set>
                                      <p:cBhvr>
                                        <p:cTn id="139" dur="1" fill="hold">
                                          <p:stCondLst>
                                            <p:cond delay="0"/>
                                          </p:stCondLst>
                                        </p:cTn>
                                        <p:tgtEl>
                                          <p:spTgt spid="1048987"/>
                                        </p:tgtEl>
                                        <p:attrNameLst>
                                          <p:attrName>style.visibility</p:attrName>
                                        </p:attrNameLst>
                                      </p:cBhvr>
                                      <p:to>
                                        <p:strVal val="visible"/>
                                      </p:to>
                                    </p:set>
                                    <p:animEffect transition="in" filter="wipe(left)">
                                      <p:cBhvr>
                                        <p:cTn id="140" dur="500"/>
                                        <p:tgtEl>
                                          <p:spTgt spid="1048987"/>
                                        </p:tgtEl>
                                      </p:cBhvr>
                                    </p:animEffect>
                                  </p:childTnLst>
                                </p:cTn>
                              </p:par>
                              <p:par>
                                <p:cTn id="141" presetID="42" presetClass="entr" presetSubtype="0" fill="hold" grpId="0" nodeType="withEffect">
                                  <p:stCondLst>
                                    <p:cond delay="200"/>
                                  </p:stCondLst>
                                  <p:childTnLst>
                                    <p:set>
                                      <p:cBhvr>
                                        <p:cTn id="142" dur="1" fill="hold">
                                          <p:stCondLst>
                                            <p:cond delay="0"/>
                                          </p:stCondLst>
                                        </p:cTn>
                                        <p:tgtEl>
                                          <p:spTgt spid="1048988">
                                            <p:txEl>
                                              <p:pRg st="0" end="0"/>
                                            </p:txEl>
                                          </p:spTgt>
                                        </p:tgtEl>
                                        <p:attrNameLst>
                                          <p:attrName>style.visibility</p:attrName>
                                        </p:attrNameLst>
                                      </p:cBhvr>
                                      <p:to>
                                        <p:strVal val="visible"/>
                                      </p:to>
                                    </p:set>
                                    <p:animEffect transition="in" filter="fade">
                                      <p:cBhvr>
                                        <p:cTn id="143" dur="400"/>
                                        <p:tgtEl>
                                          <p:spTgt spid="1048988">
                                            <p:txEl>
                                              <p:pRg st="0" end="0"/>
                                            </p:txEl>
                                          </p:spTgt>
                                        </p:tgtEl>
                                      </p:cBhvr>
                                    </p:animEffect>
                                    <p:anim calcmode="lin" valueType="num">
                                      <p:cBhvr>
                                        <p:cTn id="144" dur="400" fill="hold"/>
                                        <p:tgtEl>
                                          <p:spTgt spid="1048988">
                                            <p:txEl>
                                              <p:pRg st="0" end="0"/>
                                            </p:txEl>
                                          </p:spTgt>
                                        </p:tgtEl>
                                        <p:attrNameLst>
                                          <p:attrName>ppt_x</p:attrName>
                                        </p:attrNameLst>
                                      </p:cBhvr>
                                      <p:tavLst>
                                        <p:tav tm="0">
                                          <p:val>
                                            <p:strVal val="#ppt_x"/>
                                          </p:val>
                                        </p:tav>
                                        <p:tav tm="100000">
                                          <p:val>
                                            <p:strVal val="#ppt_x"/>
                                          </p:val>
                                        </p:tav>
                                      </p:tavLst>
                                    </p:anim>
                                    <p:anim calcmode="lin" valueType="num">
                                      <p:cBhvr>
                                        <p:cTn id="145" dur="400" fill="hold"/>
                                        <p:tgtEl>
                                          <p:spTgt spid="1048988">
                                            <p:txEl>
                                              <p:pRg st="0" end="0"/>
                                            </p:txEl>
                                          </p:spTgt>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200"/>
                                  </p:stCondLst>
                                  <p:childTnLst>
                                    <p:set>
                                      <p:cBhvr>
                                        <p:cTn id="147" dur="1" fill="hold">
                                          <p:stCondLst>
                                            <p:cond delay="0"/>
                                          </p:stCondLst>
                                        </p:cTn>
                                        <p:tgtEl>
                                          <p:spTgt spid="1048989">
                                            <p:txEl>
                                              <p:pRg st="0" end="0"/>
                                            </p:txEl>
                                          </p:spTgt>
                                        </p:tgtEl>
                                        <p:attrNameLst>
                                          <p:attrName>style.visibility</p:attrName>
                                        </p:attrNameLst>
                                      </p:cBhvr>
                                      <p:to>
                                        <p:strVal val="visible"/>
                                      </p:to>
                                    </p:set>
                                    <p:animEffect transition="in" filter="fade">
                                      <p:cBhvr>
                                        <p:cTn id="148" dur="500"/>
                                        <p:tgtEl>
                                          <p:spTgt spid="1048989">
                                            <p:txEl>
                                              <p:pRg st="0" end="0"/>
                                            </p:txEl>
                                          </p:spTgt>
                                        </p:tgtEl>
                                      </p:cBhvr>
                                    </p:animEffect>
                                    <p:anim calcmode="lin" valueType="num">
                                      <p:cBhvr>
                                        <p:cTn id="149" dur="500" fill="hold"/>
                                        <p:tgtEl>
                                          <p:spTgt spid="1048989">
                                            <p:txEl>
                                              <p:pRg st="0" end="0"/>
                                            </p:txEl>
                                          </p:spTgt>
                                        </p:tgtEl>
                                        <p:attrNameLst>
                                          <p:attrName>ppt_x</p:attrName>
                                        </p:attrNameLst>
                                      </p:cBhvr>
                                      <p:tavLst>
                                        <p:tav tm="0">
                                          <p:val>
                                            <p:strVal val="#ppt_x"/>
                                          </p:val>
                                        </p:tav>
                                        <p:tav tm="100000">
                                          <p:val>
                                            <p:strVal val="#ppt_x"/>
                                          </p:val>
                                        </p:tav>
                                      </p:tavLst>
                                    </p:anim>
                                    <p:anim calcmode="lin" valueType="num">
                                      <p:cBhvr>
                                        <p:cTn id="150" dur="500" fill="hold"/>
                                        <p:tgtEl>
                                          <p:spTgt spid="1048989">
                                            <p:txEl>
                                              <p:pRg st="0" end="0"/>
                                            </p:txEl>
                                          </p:spTgt>
                                        </p:tgtEl>
                                        <p:attrNameLst>
                                          <p:attrName>ppt_y</p:attrName>
                                        </p:attrNameLst>
                                      </p:cBhvr>
                                      <p:tavLst>
                                        <p:tav tm="0">
                                          <p:val>
                                            <p:strVal val="#ppt_y+.1"/>
                                          </p:val>
                                        </p:tav>
                                        <p:tav tm="100000">
                                          <p:val>
                                            <p:strVal val="#ppt_y"/>
                                          </p:val>
                                        </p:tav>
                                      </p:tavLst>
                                    </p:anim>
                                  </p:childTnLst>
                                </p:cTn>
                              </p:par>
                              <p:par>
                                <p:cTn id="151" presetID="10" presetClass="entr" presetSubtype="0" fill="hold" grpId="0" nodeType="withEffect">
                                  <p:stCondLst>
                                    <p:cond delay="800"/>
                                  </p:stCondLst>
                                  <p:childTnLst>
                                    <p:set>
                                      <p:cBhvr>
                                        <p:cTn id="152" dur="1" fill="hold">
                                          <p:stCondLst>
                                            <p:cond delay="0"/>
                                          </p:stCondLst>
                                        </p:cTn>
                                        <p:tgtEl>
                                          <p:spTgt spid="1048990">
                                            <p:txEl>
                                              <p:pRg st="0" end="0"/>
                                            </p:txEl>
                                          </p:spTgt>
                                        </p:tgtEl>
                                        <p:attrNameLst>
                                          <p:attrName>style.visibility</p:attrName>
                                        </p:attrNameLst>
                                      </p:cBhvr>
                                      <p:to>
                                        <p:strVal val="visible"/>
                                      </p:to>
                                    </p:set>
                                    <p:animEffect transition="in" filter="fade">
                                      <p:cBhvr>
                                        <p:cTn id="153" dur="500"/>
                                        <p:tgtEl>
                                          <p:spTgt spid="1048990">
                                            <p:txEl>
                                              <p:pRg st="0" end="0"/>
                                            </p:txEl>
                                          </p:spTgt>
                                        </p:tgtEl>
                                      </p:cBhvr>
                                    </p:animEffect>
                                  </p:childTnLst>
                                </p:cTn>
                              </p:par>
                            </p:childTnLst>
                          </p:cTn>
                        </p:par>
                        <p:par>
                          <p:cTn id="154" fill="hold">
                            <p:stCondLst>
                              <p:cond delay="7700"/>
                            </p:stCondLst>
                            <p:childTnLst>
                              <p:par>
                                <p:cTn id="155" presetID="53" presetClass="entr" presetSubtype="16" fill="hold" grpId="0" nodeType="afterEffect">
                                  <p:stCondLst>
                                    <p:cond delay="0"/>
                                  </p:stCondLst>
                                  <p:childTnLst>
                                    <p:set>
                                      <p:cBhvr>
                                        <p:cTn id="156" dur="1" fill="hold">
                                          <p:stCondLst>
                                            <p:cond delay="0"/>
                                          </p:stCondLst>
                                        </p:cTn>
                                        <p:tgtEl>
                                          <p:spTgt spid="1048991">
                                            <p:txEl>
                                              <p:pRg st="0" end="0"/>
                                            </p:txEl>
                                          </p:spTgt>
                                        </p:tgtEl>
                                        <p:attrNameLst>
                                          <p:attrName>style.visibility</p:attrName>
                                        </p:attrNameLst>
                                      </p:cBhvr>
                                      <p:to>
                                        <p:strVal val="visible"/>
                                      </p:to>
                                    </p:set>
                                    <p:anim calcmode="lin" valueType="num">
                                      <p:cBhvr>
                                        <p:cTn id="157" dur="300" fill="hold"/>
                                        <p:tgtEl>
                                          <p:spTgt spid="1048991">
                                            <p:txEl>
                                              <p:pRg st="0" end="0"/>
                                            </p:txEl>
                                          </p:spTgt>
                                        </p:tgtEl>
                                        <p:attrNameLst>
                                          <p:attrName>ppt_w</p:attrName>
                                        </p:attrNameLst>
                                      </p:cBhvr>
                                      <p:tavLst>
                                        <p:tav tm="0">
                                          <p:val>
                                            <p:fltVal val="0.0"/>
                                          </p:val>
                                        </p:tav>
                                        <p:tav tm="100000">
                                          <p:val>
                                            <p:strVal val="#ppt_w"/>
                                          </p:val>
                                        </p:tav>
                                      </p:tavLst>
                                    </p:anim>
                                    <p:anim calcmode="lin" valueType="num">
                                      <p:cBhvr>
                                        <p:cTn id="158" dur="300" fill="hold"/>
                                        <p:tgtEl>
                                          <p:spTgt spid="1048991">
                                            <p:txEl>
                                              <p:pRg st="0" end="0"/>
                                            </p:txEl>
                                          </p:spTgt>
                                        </p:tgtEl>
                                        <p:attrNameLst>
                                          <p:attrName>ppt_h</p:attrName>
                                        </p:attrNameLst>
                                      </p:cBhvr>
                                      <p:tavLst>
                                        <p:tav tm="0">
                                          <p:val>
                                            <p:fltVal val="0.0"/>
                                          </p:val>
                                        </p:tav>
                                        <p:tav tm="100000">
                                          <p:val>
                                            <p:strVal val="#ppt_h"/>
                                          </p:val>
                                        </p:tav>
                                      </p:tavLst>
                                    </p:anim>
                                    <p:animEffect transition="in" filter="fade">
                                      <p:cBhvr>
                                        <p:cTn id="159" dur="300"/>
                                        <p:tgtEl>
                                          <p:spTgt spid="10489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60" grpId="0" build="p">
        <p:tmplLst>
          <p:tmpl lvl="1">
            <p:tnLst>
              <p:par>
                <p:cTn presetID="42" presetClass="entr" presetSubtype="0" fill="hold" nodeType="withEffect">
                  <p:stCondLst>
                    <p:cond delay="200"/>
                  </p:stCondLst>
                  <p:childTnLst>
                    <p:set>
                      <p:cBhvr>
                        <p:cTn dur="1" fill="hold">
                          <p:stCondLst>
                            <p:cond delay="0"/>
                          </p:stCondLst>
                        </p:cTn>
                        <p:tgtEl>
                          <p:spTgt spid="1048960"/>
                        </p:tgtEl>
                        <p:attrNameLst>
                          <p:attrName>style.visibility</p:attrName>
                        </p:attrNameLst>
                      </p:cBhvr>
                      <p:to>
                        <p:strVal val="visible"/>
                      </p:to>
                    </p:set>
                    <p:animEffect transition="in" filter="fade">
                      <p:cBhvr>
                        <p:cTn dur="400"/>
                        <p:tgtEl>
                          <p:spTgt spid="1048960"/>
                        </p:tgtEl>
                      </p:cBhvr>
                    </p:animEffect>
                    <p:anim calcmode="lin" valueType="num">
                      <p:cBhvr>
                        <p:cTn dur="400" fill="hold"/>
                        <p:tgtEl>
                          <p:spTgt spid="1048960"/>
                        </p:tgtEl>
                        <p:attrNameLst>
                          <p:attrName>ppt_x</p:attrName>
                        </p:attrNameLst>
                      </p:cBhvr>
                      <p:tavLst>
                        <p:tav tm="0">
                          <p:val>
                            <p:strVal val="#ppt_x"/>
                          </p:val>
                        </p:tav>
                        <p:tav tm="100000">
                          <p:val>
                            <p:strVal val="#ppt_x"/>
                          </p:val>
                        </p:tav>
                      </p:tavLst>
                    </p:anim>
                    <p:anim calcmode="lin" valueType="num">
                      <p:cBhvr>
                        <p:cTn dur="400" fill="hold"/>
                        <p:tgtEl>
                          <p:spTgt spid="1048960"/>
                        </p:tgtEl>
                        <p:attrNameLst>
                          <p:attrName>ppt_y</p:attrName>
                        </p:attrNameLst>
                      </p:cBhvr>
                      <p:tavLst>
                        <p:tav tm="0">
                          <p:val>
                            <p:strVal val="#ppt_y+.1"/>
                          </p:val>
                        </p:tav>
                        <p:tav tm="100000">
                          <p:val>
                            <p:strVal val="#ppt_y"/>
                          </p:val>
                        </p:tav>
                      </p:tavLst>
                    </p:anim>
                  </p:childTnLst>
                </p:cTn>
              </p:par>
            </p:tnLst>
          </p:tmpl>
        </p:tmplLst>
      </p:bldP>
      <p:bldP spid="1048961" grpId="0" build="p">
        <p:tmplLst>
          <p:tmpl lvl="1">
            <p:tnLst>
              <p:par>
                <p:cTn presetID="42" presetClass="entr" presetSubtype="0" fill="hold" nodeType="withEffect">
                  <p:stCondLst>
                    <p:cond delay="200"/>
                  </p:stCondLst>
                  <p:childTnLst>
                    <p:set>
                      <p:cBhvr>
                        <p:cTn dur="1" fill="hold">
                          <p:stCondLst>
                            <p:cond delay="0"/>
                          </p:stCondLst>
                        </p:cTn>
                        <p:tgtEl>
                          <p:spTgt spid="1048961"/>
                        </p:tgtEl>
                        <p:attrNameLst>
                          <p:attrName>style.visibility</p:attrName>
                        </p:attrNameLst>
                      </p:cBhvr>
                      <p:to>
                        <p:strVal val="visible"/>
                      </p:to>
                    </p:set>
                    <p:animEffect transition="in" filter="fade">
                      <p:cBhvr>
                        <p:cTn dur="500"/>
                        <p:tgtEl>
                          <p:spTgt spid="1048961"/>
                        </p:tgtEl>
                      </p:cBhvr>
                    </p:animEffect>
                    <p:anim calcmode="lin" valueType="num">
                      <p:cBhvr>
                        <p:cTn dur="500" fill="hold"/>
                        <p:tgtEl>
                          <p:spTgt spid="1048961"/>
                        </p:tgtEl>
                        <p:attrNameLst>
                          <p:attrName>ppt_x</p:attrName>
                        </p:attrNameLst>
                      </p:cBhvr>
                      <p:tavLst>
                        <p:tav tm="0">
                          <p:val>
                            <p:strVal val="#ppt_x"/>
                          </p:val>
                        </p:tav>
                        <p:tav tm="100000">
                          <p:val>
                            <p:strVal val="#ppt_x"/>
                          </p:val>
                        </p:tav>
                      </p:tavLst>
                    </p:anim>
                    <p:anim calcmode="lin" valueType="num">
                      <p:cBhvr>
                        <p:cTn dur="500" fill="hold"/>
                        <p:tgtEl>
                          <p:spTgt spid="1048961"/>
                        </p:tgtEl>
                        <p:attrNameLst>
                          <p:attrName>ppt_y</p:attrName>
                        </p:attrNameLst>
                      </p:cBhvr>
                      <p:tavLst>
                        <p:tav tm="0">
                          <p:val>
                            <p:strVal val="#ppt_y+.1"/>
                          </p:val>
                        </p:tav>
                        <p:tav tm="100000">
                          <p:val>
                            <p:strVal val="#ppt_y"/>
                          </p:val>
                        </p:tav>
                      </p:tavLst>
                    </p:anim>
                  </p:childTnLst>
                </p:cTn>
              </p:par>
            </p:tnLst>
          </p:tmpl>
        </p:tmplLst>
      </p:bldP>
      <p:bldP spid="1048962" grpId="0"/>
      <p:bldP spid="1048963" grpId="0" animBg="1"/>
      <p:bldP spid="1048964" grpId="0" build="p">
        <p:tmplLst>
          <p:tmpl lvl="1">
            <p:tnLst>
              <p:par>
                <p:cTn presetID="42" presetClass="entr" presetSubtype="0" fill="hold" nodeType="withEffect">
                  <p:stCondLst>
                    <p:cond delay="200"/>
                  </p:stCondLst>
                  <p:childTnLst>
                    <p:set>
                      <p:cBhvr>
                        <p:cTn dur="1" fill="hold">
                          <p:stCondLst>
                            <p:cond delay="0"/>
                          </p:stCondLst>
                        </p:cTn>
                        <p:tgtEl>
                          <p:spTgt spid="1048964"/>
                        </p:tgtEl>
                        <p:attrNameLst>
                          <p:attrName>style.visibility</p:attrName>
                        </p:attrNameLst>
                      </p:cBhvr>
                      <p:to>
                        <p:strVal val="visible"/>
                      </p:to>
                    </p:set>
                    <p:animEffect transition="in" filter="fade">
                      <p:cBhvr>
                        <p:cTn dur="400"/>
                        <p:tgtEl>
                          <p:spTgt spid="1048964"/>
                        </p:tgtEl>
                      </p:cBhvr>
                    </p:animEffect>
                    <p:anim calcmode="lin" valueType="num">
                      <p:cBhvr>
                        <p:cTn dur="400" fill="hold"/>
                        <p:tgtEl>
                          <p:spTgt spid="1048964"/>
                        </p:tgtEl>
                        <p:attrNameLst>
                          <p:attrName>ppt_x</p:attrName>
                        </p:attrNameLst>
                      </p:cBhvr>
                      <p:tavLst>
                        <p:tav tm="0">
                          <p:val>
                            <p:strVal val="#ppt_x"/>
                          </p:val>
                        </p:tav>
                        <p:tav tm="100000">
                          <p:val>
                            <p:strVal val="#ppt_x"/>
                          </p:val>
                        </p:tav>
                      </p:tavLst>
                    </p:anim>
                    <p:anim calcmode="lin" valueType="num">
                      <p:cBhvr>
                        <p:cTn dur="400" fill="hold"/>
                        <p:tgtEl>
                          <p:spTgt spid="1048964"/>
                        </p:tgtEl>
                        <p:attrNameLst>
                          <p:attrName>ppt_y</p:attrName>
                        </p:attrNameLst>
                      </p:cBhvr>
                      <p:tavLst>
                        <p:tav tm="0">
                          <p:val>
                            <p:strVal val="#ppt_y+.1"/>
                          </p:val>
                        </p:tav>
                        <p:tav tm="100000">
                          <p:val>
                            <p:strVal val="#ppt_y"/>
                          </p:val>
                        </p:tav>
                      </p:tavLst>
                    </p:anim>
                  </p:childTnLst>
                </p:cTn>
              </p:par>
            </p:tnLst>
          </p:tmpl>
        </p:tmplLst>
      </p:bldP>
      <p:bldP spid="1048965" grpId="0" build="p">
        <p:tmplLst>
          <p:tmpl lvl="1">
            <p:tnLst>
              <p:par>
                <p:cTn presetID="42" presetClass="entr" presetSubtype="0" fill="hold" nodeType="withEffect">
                  <p:stCondLst>
                    <p:cond delay="200"/>
                  </p:stCondLst>
                  <p:childTnLst>
                    <p:set>
                      <p:cBhvr>
                        <p:cTn dur="1" fill="hold">
                          <p:stCondLst>
                            <p:cond delay="0"/>
                          </p:stCondLst>
                        </p:cTn>
                        <p:tgtEl>
                          <p:spTgt spid="1048965"/>
                        </p:tgtEl>
                        <p:attrNameLst>
                          <p:attrName>style.visibility</p:attrName>
                        </p:attrNameLst>
                      </p:cBhvr>
                      <p:to>
                        <p:strVal val="visible"/>
                      </p:to>
                    </p:set>
                    <p:animEffect transition="in" filter="fade">
                      <p:cBhvr>
                        <p:cTn dur="500"/>
                        <p:tgtEl>
                          <p:spTgt spid="1048965"/>
                        </p:tgtEl>
                      </p:cBhvr>
                    </p:animEffect>
                    <p:anim calcmode="lin" valueType="num">
                      <p:cBhvr>
                        <p:cTn dur="500" fill="hold"/>
                        <p:tgtEl>
                          <p:spTgt spid="1048965"/>
                        </p:tgtEl>
                        <p:attrNameLst>
                          <p:attrName>ppt_x</p:attrName>
                        </p:attrNameLst>
                      </p:cBhvr>
                      <p:tavLst>
                        <p:tav tm="0">
                          <p:val>
                            <p:strVal val="#ppt_x"/>
                          </p:val>
                        </p:tav>
                        <p:tav tm="100000">
                          <p:val>
                            <p:strVal val="#ppt_x"/>
                          </p:val>
                        </p:tav>
                      </p:tavLst>
                    </p:anim>
                    <p:anim calcmode="lin" valueType="num">
                      <p:cBhvr>
                        <p:cTn dur="500" fill="hold"/>
                        <p:tgtEl>
                          <p:spTgt spid="1048965"/>
                        </p:tgtEl>
                        <p:attrNameLst>
                          <p:attrName>ppt_y</p:attrName>
                        </p:attrNameLst>
                      </p:cBhvr>
                      <p:tavLst>
                        <p:tav tm="0">
                          <p:val>
                            <p:strVal val="#ppt_y+.1"/>
                          </p:val>
                        </p:tav>
                        <p:tav tm="100000">
                          <p:val>
                            <p:strVal val="#ppt_y"/>
                          </p:val>
                        </p:tav>
                      </p:tavLst>
                    </p:anim>
                  </p:childTnLst>
                </p:cTn>
              </p:par>
            </p:tnLst>
          </p:tmpl>
        </p:tmplLst>
      </p:bldP>
      <p:bldP spid="1048966" grpId="0" build="p">
        <p:tmplLst>
          <p:tmpl lvl="1">
            <p:tnLst>
              <p:par>
                <p:cTn presetID="10" presetClass="entr" presetSubtype="0" fill="hold" nodeType="withEffect">
                  <p:stCondLst>
                    <p:cond delay="800"/>
                  </p:stCondLst>
                  <p:childTnLst>
                    <p:set>
                      <p:cBhvr>
                        <p:cTn dur="1" fill="hold">
                          <p:stCondLst>
                            <p:cond delay="0"/>
                          </p:stCondLst>
                        </p:cTn>
                        <p:tgtEl>
                          <p:spTgt spid="1048966"/>
                        </p:tgtEl>
                        <p:attrNameLst>
                          <p:attrName>style.visibility</p:attrName>
                        </p:attrNameLst>
                      </p:cBhvr>
                      <p:to>
                        <p:strVal val="visible"/>
                      </p:to>
                    </p:set>
                    <p:animEffect transition="in" filter="fade">
                      <p:cBhvr>
                        <p:cTn dur="500"/>
                        <p:tgtEl>
                          <p:spTgt spid="1048966"/>
                        </p:tgtEl>
                      </p:cBhvr>
                    </p:animEffect>
                  </p:childTnLst>
                </p:cTn>
              </p:par>
            </p:tnLst>
          </p:tmpl>
        </p:tmplLst>
      </p:bldP>
      <p:bldP spid="1048967" grpId="0" build="p">
        <p:tmplLst>
          <p:tmpl lvl="1">
            <p:tnLst>
              <p:par>
                <p:cTn presetID="53" presetClass="entr" presetSubtype="16" fill="hold" nodeType="afterEffect">
                  <p:stCondLst>
                    <p:cond delay="0"/>
                  </p:stCondLst>
                  <p:childTnLst>
                    <p:set>
                      <p:cBhvr>
                        <p:cTn dur="1" fill="hold">
                          <p:stCondLst>
                            <p:cond delay="0"/>
                          </p:stCondLst>
                        </p:cTn>
                        <p:tgtEl>
                          <p:spTgt spid="1048967"/>
                        </p:tgtEl>
                        <p:attrNameLst>
                          <p:attrName>style.visibility</p:attrName>
                        </p:attrNameLst>
                      </p:cBhvr>
                      <p:to>
                        <p:strVal val="visible"/>
                      </p:to>
                    </p:set>
                    <p:anim calcmode="lin" valueType="num">
                      <p:cBhvr>
                        <p:cTn dur="300" fill="hold"/>
                        <p:tgtEl>
                          <p:spTgt spid="1048967"/>
                        </p:tgtEl>
                        <p:attrNameLst>
                          <p:attrName>ppt_w</p:attrName>
                        </p:attrNameLst>
                      </p:cBhvr>
                      <p:tavLst>
                        <p:tav tm="0">
                          <p:val>
                            <p:fltVal val="0.0"/>
                          </p:val>
                        </p:tav>
                        <p:tav tm="100000">
                          <p:val>
                            <p:strVal val="#ppt_w"/>
                          </p:val>
                        </p:tav>
                      </p:tavLst>
                    </p:anim>
                    <p:anim calcmode="lin" valueType="num">
                      <p:cBhvr>
                        <p:cTn dur="300" fill="hold"/>
                        <p:tgtEl>
                          <p:spTgt spid="1048967"/>
                        </p:tgtEl>
                        <p:attrNameLst>
                          <p:attrName>ppt_h</p:attrName>
                        </p:attrNameLst>
                      </p:cBhvr>
                      <p:tavLst>
                        <p:tav tm="0">
                          <p:val>
                            <p:fltVal val="0.0"/>
                          </p:val>
                        </p:tav>
                        <p:tav tm="100000">
                          <p:val>
                            <p:strVal val="#ppt_h"/>
                          </p:val>
                        </p:tav>
                      </p:tavLst>
                    </p:anim>
                    <p:animEffect transition="in" filter="fade">
                      <p:cBhvr>
                        <p:cTn dur="300"/>
                        <p:tgtEl>
                          <p:spTgt spid="1048967"/>
                        </p:tgtEl>
                      </p:cBhvr>
                    </p:animEffect>
                  </p:childTnLst>
                </p:cTn>
              </p:par>
            </p:tnLst>
          </p:tmpl>
        </p:tmplLst>
      </p:bldP>
      <p:bldP spid="1048968" grpId="0"/>
      <p:bldP spid="1048969" grpId="0" animBg="1"/>
      <p:bldP spid="1048970" grpId="0" build="p">
        <p:tmplLst>
          <p:tmpl lvl="1">
            <p:tnLst>
              <p:par>
                <p:cTn presetID="42" presetClass="entr" presetSubtype="0" fill="hold" nodeType="withEffect">
                  <p:stCondLst>
                    <p:cond delay="200"/>
                  </p:stCondLst>
                  <p:childTnLst>
                    <p:set>
                      <p:cBhvr>
                        <p:cTn dur="1" fill="hold">
                          <p:stCondLst>
                            <p:cond delay="0"/>
                          </p:stCondLst>
                        </p:cTn>
                        <p:tgtEl>
                          <p:spTgt spid="1048970"/>
                        </p:tgtEl>
                        <p:attrNameLst>
                          <p:attrName>style.visibility</p:attrName>
                        </p:attrNameLst>
                      </p:cBhvr>
                      <p:to>
                        <p:strVal val="visible"/>
                      </p:to>
                    </p:set>
                    <p:animEffect transition="in" filter="fade">
                      <p:cBhvr>
                        <p:cTn dur="400"/>
                        <p:tgtEl>
                          <p:spTgt spid="1048970"/>
                        </p:tgtEl>
                      </p:cBhvr>
                    </p:animEffect>
                    <p:anim calcmode="lin" valueType="num">
                      <p:cBhvr>
                        <p:cTn dur="400" fill="hold"/>
                        <p:tgtEl>
                          <p:spTgt spid="1048970"/>
                        </p:tgtEl>
                        <p:attrNameLst>
                          <p:attrName>ppt_x</p:attrName>
                        </p:attrNameLst>
                      </p:cBhvr>
                      <p:tavLst>
                        <p:tav tm="0">
                          <p:val>
                            <p:strVal val="#ppt_x"/>
                          </p:val>
                        </p:tav>
                        <p:tav tm="100000">
                          <p:val>
                            <p:strVal val="#ppt_x"/>
                          </p:val>
                        </p:tav>
                      </p:tavLst>
                    </p:anim>
                    <p:anim calcmode="lin" valueType="num">
                      <p:cBhvr>
                        <p:cTn dur="400" fill="hold"/>
                        <p:tgtEl>
                          <p:spTgt spid="1048970"/>
                        </p:tgtEl>
                        <p:attrNameLst>
                          <p:attrName>ppt_y</p:attrName>
                        </p:attrNameLst>
                      </p:cBhvr>
                      <p:tavLst>
                        <p:tav tm="0">
                          <p:val>
                            <p:strVal val="#ppt_y+.1"/>
                          </p:val>
                        </p:tav>
                        <p:tav tm="100000">
                          <p:val>
                            <p:strVal val="#ppt_y"/>
                          </p:val>
                        </p:tav>
                      </p:tavLst>
                    </p:anim>
                  </p:childTnLst>
                </p:cTn>
              </p:par>
            </p:tnLst>
          </p:tmpl>
        </p:tmplLst>
      </p:bldP>
      <p:bldP spid="1048971" grpId="0" build="p">
        <p:tmplLst>
          <p:tmpl lvl="1">
            <p:tnLst>
              <p:par>
                <p:cTn presetID="42" presetClass="entr" presetSubtype="0" fill="hold" nodeType="withEffect">
                  <p:stCondLst>
                    <p:cond delay="200"/>
                  </p:stCondLst>
                  <p:childTnLst>
                    <p:set>
                      <p:cBhvr>
                        <p:cTn dur="1" fill="hold">
                          <p:stCondLst>
                            <p:cond delay="0"/>
                          </p:stCondLst>
                        </p:cTn>
                        <p:tgtEl>
                          <p:spTgt spid="1048971"/>
                        </p:tgtEl>
                        <p:attrNameLst>
                          <p:attrName>style.visibility</p:attrName>
                        </p:attrNameLst>
                      </p:cBhvr>
                      <p:to>
                        <p:strVal val="visible"/>
                      </p:to>
                    </p:set>
                    <p:animEffect transition="in" filter="fade">
                      <p:cBhvr>
                        <p:cTn dur="500"/>
                        <p:tgtEl>
                          <p:spTgt spid="1048971"/>
                        </p:tgtEl>
                      </p:cBhvr>
                    </p:animEffect>
                    <p:anim calcmode="lin" valueType="num">
                      <p:cBhvr>
                        <p:cTn dur="500" fill="hold"/>
                        <p:tgtEl>
                          <p:spTgt spid="1048971"/>
                        </p:tgtEl>
                        <p:attrNameLst>
                          <p:attrName>ppt_x</p:attrName>
                        </p:attrNameLst>
                      </p:cBhvr>
                      <p:tavLst>
                        <p:tav tm="0">
                          <p:val>
                            <p:strVal val="#ppt_x"/>
                          </p:val>
                        </p:tav>
                        <p:tav tm="100000">
                          <p:val>
                            <p:strVal val="#ppt_x"/>
                          </p:val>
                        </p:tav>
                      </p:tavLst>
                    </p:anim>
                    <p:anim calcmode="lin" valueType="num">
                      <p:cBhvr>
                        <p:cTn dur="500" fill="hold"/>
                        <p:tgtEl>
                          <p:spTgt spid="1048971"/>
                        </p:tgtEl>
                        <p:attrNameLst>
                          <p:attrName>ppt_y</p:attrName>
                        </p:attrNameLst>
                      </p:cBhvr>
                      <p:tavLst>
                        <p:tav tm="0">
                          <p:val>
                            <p:strVal val="#ppt_y+.1"/>
                          </p:val>
                        </p:tav>
                        <p:tav tm="100000">
                          <p:val>
                            <p:strVal val="#ppt_y"/>
                          </p:val>
                        </p:tav>
                      </p:tavLst>
                    </p:anim>
                  </p:childTnLst>
                </p:cTn>
              </p:par>
            </p:tnLst>
          </p:tmpl>
        </p:tmplLst>
      </p:bldP>
      <p:bldP spid="1048972" grpId="0" build="p">
        <p:tmplLst>
          <p:tmpl lvl="1">
            <p:tnLst>
              <p:par>
                <p:cTn presetID="10" presetClass="entr" presetSubtype="0" fill="hold" nodeType="withEffect">
                  <p:stCondLst>
                    <p:cond delay="800"/>
                  </p:stCondLst>
                  <p:childTnLst>
                    <p:set>
                      <p:cBhvr>
                        <p:cTn dur="1" fill="hold">
                          <p:stCondLst>
                            <p:cond delay="0"/>
                          </p:stCondLst>
                        </p:cTn>
                        <p:tgtEl>
                          <p:spTgt spid="1048972"/>
                        </p:tgtEl>
                        <p:attrNameLst>
                          <p:attrName>style.visibility</p:attrName>
                        </p:attrNameLst>
                      </p:cBhvr>
                      <p:to>
                        <p:strVal val="visible"/>
                      </p:to>
                    </p:set>
                    <p:animEffect transition="in" filter="fade">
                      <p:cBhvr>
                        <p:cTn dur="500"/>
                        <p:tgtEl>
                          <p:spTgt spid="1048972"/>
                        </p:tgtEl>
                      </p:cBhvr>
                    </p:animEffect>
                  </p:childTnLst>
                </p:cTn>
              </p:par>
            </p:tnLst>
          </p:tmpl>
        </p:tmplLst>
      </p:bldP>
      <p:bldP spid="1048973" grpId="0" build="p">
        <p:tmplLst>
          <p:tmpl lvl="1">
            <p:tnLst>
              <p:par>
                <p:cTn presetID="53" presetClass="entr" presetSubtype="16" fill="hold" nodeType="afterEffect">
                  <p:stCondLst>
                    <p:cond delay="0"/>
                  </p:stCondLst>
                  <p:childTnLst>
                    <p:set>
                      <p:cBhvr>
                        <p:cTn dur="1" fill="hold">
                          <p:stCondLst>
                            <p:cond delay="0"/>
                          </p:stCondLst>
                        </p:cTn>
                        <p:tgtEl>
                          <p:spTgt spid="1048973"/>
                        </p:tgtEl>
                        <p:attrNameLst>
                          <p:attrName>style.visibility</p:attrName>
                        </p:attrNameLst>
                      </p:cBhvr>
                      <p:to>
                        <p:strVal val="visible"/>
                      </p:to>
                    </p:set>
                    <p:anim calcmode="lin" valueType="num">
                      <p:cBhvr>
                        <p:cTn dur="300" fill="hold"/>
                        <p:tgtEl>
                          <p:spTgt spid="1048973"/>
                        </p:tgtEl>
                        <p:attrNameLst>
                          <p:attrName>ppt_w</p:attrName>
                        </p:attrNameLst>
                      </p:cBhvr>
                      <p:tavLst>
                        <p:tav tm="0">
                          <p:val>
                            <p:fltVal val="0.0"/>
                          </p:val>
                        </p:tav>
                        <p:tav tm="100000">
                          <p:val>
                            <p:strVal val="#ppt_w"/>
                          </p:val>
                        </p:tav>
                      </p:tavLst>
                    </p:anim>
                    <p:anim calcmode="lin" valueType="num">
                      <p:cBhvr>
                        <p:cTn dur="300" fill="hold"/>
                        <p:tgtEl>
                          <p:spTgt spid="1048973"/>
                        </p:tgtEl>
                        <p:attrNameLst>
                          <p:attrName>ppt_h</p:attrName>
                        </p:attrNameLst>
                      </p:cBhvr>
                      <p:tavLst>
                        <p:tav tm="0">
                          <p:val>
                            <p:fltVal val="0.0"/>
                          </p:val>
                        </p:tav>
                        <p:tav tm="100000">
                          <p:val>
                            <p:strVal val="#ppt_h"/>
                          </p:val>
                        </p:tav>
                      </p:tavLst>
                    </p:anim>
                    <p:animEffect transition="in" filter="fade">
                      <p:cBhvr>
                        <p:cTn dur="300"/>
                        <p:tgtEl>
                          <p:spTgt spid="1048973"/>
                        </p:tgtEl>
                      </p:cBhvr>
                    </p:animEffect>
                  </p:childTnLst>
                </p:cTn>
              </p:par>
            </p:tnLst>
          </p:tmpl>
        </p:tmplLst>
      </p:bldP>
      <p:bldP spid="1048974" grpId="0"/>
      <p:bldP spid="1048975" grpId="0" animBg="1"/>
      <p:bldP spid="1048976" grpId="0" build="p">
        <p:tmplLst>
          <p:tmpl lvl="1">
            <p:tnLst>
              <p:par>
                <p:cTn presetID="42" presetClass="entr" presetSubtype="0" fill="hold" nodeType="withEffect">
                  <p:stCondLst>
                    <p:cond delay="200"/>
                  </p:stCondLst>
                  <p:childTnLst>
                    <p:set>
                      <p:cBhvr>
                        <p:cTn dur="1" fill="hold">
                          <p:stCondLst>
                            <p:cond delay="0"/>
                          </p:stCondLst>
                        </p:cTn>
                        <p:tgtEl>
                          <p:spTgt spid="1048976"/>
                        </p:tgtEl>
                        <p:attrNameLst>
                          <p:attrName>style.visibility</p:attrName>
                        </p:attrNameLst>
                      </p:cBhvr>
                      <p:to>
                        <p:strVal val="visible"/>
                      </p:to>
                    </p:set>
                    <p:animEffect transition="in" filter="fade">
                      <p:cBhvr>
                        <p:cTn dur="400"/>
                        <p:tgtEl>
                          <p:spTgt spid="1048976"/>
                        </p:tgtEl>
                      </p:cBhvr>
                    </p:animEffect>
                    <p:anim calcmode="lin" valueType="num">
                      <p:cBhvr>
                        <p:cTn dur="400" fill="hold"/>
                        <p:tgtEl>
                          <p:spTgt spid="1048976"/>
                        </p:tgtEl>
                        <p:attrNameLst>
                          <p:attrName>ppt_x</p:attrName>
                        </p:attrNameLst>
                      </p:cBhvr>
                      <p:tavLst>
                        <p:tav tm="0">
                          <p:val>
                            <p:strVal val="#ppt_x"/>
                          </p:val>
                        </p:tav>
                        <p:tav tm="100000">
                          <p:val>
                            <p:strVal val="#ppt_x"/>
                          </p:val>
                        </p:tav>
                      </p:tavLst>
                    </p:anim>
                    <p:anim calcmode="lin" valueType="num">
                      <p:cBhvr>
                        <p:cTn dur="400" fill="hold"/>
                        <p:tgtEl>
                          <p:spTgt spid="1048976"/>
                        </p:tgtEl>
                        <p:attrNameLst>
                          <p:attrName>ppt_y</p:attrName>
                        </p:attrNameLst>
                      </p:cBhvr>
                      <p:tavLst>
                        <p:tav tm="0">
                          <p:val>
                            <p:strVal val="#ppt_y+.1"/>
                          </p:val>
                        </p:tav>
                        <p:tav tm="100000">
                          <p:val>
                            <p:strVal val="#ppt_y"/>
                          </p:val>
                        </p:tav>
                      </p:tavLst>
                    </p:anim>
                  </p:childTnLst>
                </p:cTn>
              </p:par>
            </p:tnLst>
          </p:tmpl>
        </p:tmplLst>
      </p:bldP>
      <p:bldP spid="1048977" grpId="0" build="p">
        <p:tmplLst>
          <p:tmpl lvl="1">
            <p:tnLst>
              <p:par>
                <p:cTn presetID="42" presetClass="entr" presetSubtype="0" fill="hold" nodeType="withEffect">
                  <p:stCondLst>
                    <p:cond delay="200"/>
                  </p:stCondLst>
                  <p:childTnLst>
                    <p:set>
                      <p:cBhvr>
                        <p:cTn dur="1" fill="hold">
                          <p:stCondLst>
                            <p:cond delay="0"/>
                          </p:stCondLst>
                        </p:cTn>
                        <p:tgtEl>
                          <p:spTgt spid="1048977"/>
                        </p:tgtEl>
                        <p:attrNameLst>
                          <p:attrName>style.visibility</p:attrName>
                        </p:attrNameLst>
                      </p:cBhvr>
                      <p:to>
                        <p:strVal val="visible"/>
                      </p:to>
                    </p:set>
                    <p:animEffect transition="in" filter="fade">
                      <p:cBhvr>
                        <p:cTn dur="500"/>
                        <p:tgtEl>
                          <p:spTgt spid="1048977"/>
                        </p:tgtEl>
                      </p:cBhvr>
                    </p:animEffect>
                    <p:anim calcmode="lin" valueType="num">
                      <p:cBhvr>
                        <p:cTn dur="500" fill="hold"/>
                        <p:tgtEl>
                          <p:spTgt spid="1048977"/>
                        </p:tgtEl>
                        <p:attrNameLst>
                          <p:attrName>ppt_x</p:attrName>
                        </p:attrNameLst>
                      </p:cBhvr>
                      <p:tavLst>
                        <p:tav tm="0">
                          <p:val>
                            <p:strVal val="#ppt_x"/>
                          </p:val>
                        </p:tav>
                        <p:tav tm="100000">
                          <p:val>
                            <p:strVal val="#ppt_x"/>
                          </p:val>
                        </p:tav>
                      </p:tavLst>
                    </p:anim>
                    <p:anim calcmode="lin" valueType="num">
                      <p:cBhvr>
                        <p:cTn dur="500" fill="hold"/>
                        <p:tgtEl>
                          <p:spTgt spid="1048977"/>
                        </p:tgtEl>
                        <p:attrNameLst>
                          <p:attrName>ppt_y</p:attrName>
                        </p:attrNameLst>
                      </p:cBhvr>
                      <p:tavLst>
                        <p:tav tm="0">
                          <p:val>
                            <p:strVal val="#ppt_y+.1"/>
                          </p:val>
                        </p:tav>
                        <p:tav tm="100000">
                          <p:val>
                            <p:strVal val="#ppt_y"/>
                          </p:val>
                        </p:tav>
                      </p:tavLst>
                    </p:anim>
                  </p:childTnLst>
                </p:cTn>
              </p:par>
            </p:tnLst>
          </p:tmpl>
        </p:tmplLst>
      </p:bldP>
      <p:bldP spid="1048978" grpId="0" build="p">
        <p:tmplLst>
          <p:tmpl lvl="1">
            <p:tnLst>
              <p:par>
                <p:cTn presetID="10" presetClass="entr" presetSubtype="0" fill="hold" nodeType="withEffect">
                  <p:stCondLst>
                    <p:cond delay="800"/>
                  </p:stCondLst>
                  <p:childTnLst>
                    <p:set>
                      <p:cBhvr>
                        <p:cTn dur="1" fill="hold">
                          <p:stCondLst>
                            <p:cond delay="0"/>
                          </p:stCondLst>
                        </p:cTn>
                        <p:tgtEl>
                          <p:spTgt spid="1048978"/>
                        </p:tgtEl>
                        <p:attrNameLst>
                          <p:attrName>style.visibility</p:attrName>
                        </p:attrNameLst>
                      </p:cBhvr>
                      <p:to>
                        <p:strVal val="visible"/>
                      </p:to>
                    </p:set>
                    <p:animEffect transition="in" filter="fade">
                      <p:cBhvr>
                        <p:cTn dur="500"/>
                        <p:tgtEl>
                          <p:spTgt spid="1048978"/>
                        </p:tgtEl>
                      </p:cBhvr>
                    </p:animEffect>
                  </p:childTnLst>
                </p:cTn>
              </p:par>
            </p:tnLst>
          </p:tmpl>
        </p:tmplLst>
      </p:bldP>
      <p:bldP spid="1048979" grpId="0" build="p">
        <p:tmplLst>
          <p:tmpl lvl="1">
            <p:tnLst>
              <p:par>
                <p:cTn presetID="53" presetClass="entr" presetSubtype="16" fill="hold" nodeType="afterEffect">
                  <p:stCondLst>
                    <p:cond delay="0"/>
                  </p:stCondLst>
                  <p:childTnLst>
                    <p:set>
                      <p:cBhvr>
                        <p:cTn dur="1" fill="hold">
                          <p:stCondLst>
                            <p:cond delay="0"/>
                          </p:stCondLst>
                        </p:cTn>
                        <p:tgtEl>
                          <p:spTgt spid="1048979"/>
                        </p:tgtEl>
                        <p:attrNameLst>
                          <p:attrName>style.visibility</p:attrName>
                        </p:attrNameLst>
                      </p:cBhvr>
                      <p:to>
                        <p:strVal val="visible"/>
                      </p:to>
                    </p:set>
                    <p:anim calcmode="lin" valueType="num">
                      <p:cBhvr>
                        <p:cTn dur="300" fill="hold"/>
                        <p:tgtEl>
                          <p:spTgt spid="1048979"/>
                        </p:tgtEl>
                        <p:attrNameLst>
                          <p:attrName>ppt_w</p:attrName>
                        </p:attrNameLst>
                      </p:cBhvr>
                      <p:tavLst>
                        <p:tav tm="0">
                          <p:val>
                            <p:fltVal val="0.0"/>
                          </p:val>
                        </p:tav>
                        <p:tav tm="100000">
                          <p:val>
                            <p:strVal val="#ppt_w"/>
                          </p:val>
                        </p:tav>
                      </p:tavLst>
                    </p:anim>
                    <p:anim calcmode="lin" valueType="num">
                      <p:cBhvr>
                        <p:cTn dur="300" fill="hold"/>
                        <p:tgtEl>
                          <p:spTgt spid="1048979"/>
                        </p:tgtEl>
                        <p:attrNameLst>
                          <p:attrName>ppt_h</p:attrName>
                        </p:attrNameLst>
                      </p:cBhvr>
                      <p:tavLst>
                        <p:tav tm="0">
                          <p:val>
                            <p:fltVal val="0.0"/>
                          </p:val>
                        </p:tav>
                        <p:tav tm="100000">
                          <p:val>
                            <p:strVal val="#ppt_h"/>
                          </p:val>
                        </p:tav>
                      </p:tavLst>
                    </p:anim>
                    <p:animEffect transition="in" filter="fade">
                      <p:cBhvr>
                        <p:cTn dur="300"/>
                        <p:tgtEl>
                          <p:spTgt spid="1048979"/>
                        </p:tgtEl>
                      </p:cBhvr>
                    </p:animEffect>
                  </p:childTnLst>
                </p:cTn>
              </p:par>
            </p:tnLst>
          </p:tmpl>
        </p:tmplLst>
      </p:bldP>
      <p:bldP spid="1048980" grpId="0"/>
      <p:bldP spid="1048981" grpId="0" animBg="1"/>
      <p:bldP spid="1048982" grpId="0" build="p">
        <p:tmplLst>
          <p:tmpl lvl="1">
            <p:tnLst>
              <p:par>
                <p:cTn presetID="42" presetClass="entr" presetSubtype="0" fill="hold" nodeType="withEffect">
                  <p:stCondLst>
                    <p:cond delay="200"/>
                  </p:stCondLst>
                  <p:childTnLst>
                    <p:set>
                      <p:cBhvr>
                        <p:cTn dur="1" fill="hold">
                          <p:stCondLst>
                            <p:cond delay="0"/>
                          </p:stCondLst>
                        </p:cTn>
                        <p:tgtEl>
                          <p:spTgt spid="1048982"/>
                        </p:tgtEl>
                        <p:attrNameLst>
                          <p:attrName>style.visibility</p:attrName>
                        </p:attrNameLst>
                      </p:cBhvr>
                      <p:to>
                        <p:strVal val="visible"/>
                      </p:to>
                    </p:set>
                    <p:animEffect transition="in" filter="fade">
                      <p:cBhvr>
                        <p:cTn dur="400"/>
                        <p:tgtEl>
                          <p:spTgt spid="1048982"/>
                        </p:tgtEl>
                      </p:cBhvr>
                    </p:animEffect>
                    <p:anim calcmode="lin" valueType="num">
                      <p:cBhvr>
                        <p:cTn dur="400" fill="hold"/>
                        <p:tgtEl>
                          <p:spTgt spid="1048982"/>
                        </p:tgtEl>
                        <p:attrNameLst>
                          <p:attrName>ppt_x</p:attrName>
                        </p:attrNameLst>
                      </p:cBhvr>
                      <p:tavLst>
                        <p:tav tm="0">
                          <p:val>
                            <p:strVal val="#ppt_x"/>
                          </p:val>
                        </p:tav>
                        <p:tav tm="100000">
                          <p:val>
                            <p:strVal val="#ppt_x"/>
                          </p:val>
                        </p:tav>
                      </p:tavLst>
                    </p:anim>
                    <p:anim calcmode="lin" valueType="num">
                      <p:cBhvr>
                        <p:cTn dur="400" fill="hold"/>
                        <p:tgtEl>
                          <p:spTgt spid="1048982"/>
                        </p:tgtEl>
                        <p:attrNameLst>
                          <p:attrName>ppt_y</p:attrName>
                        </p:attrNameLst>
                      </p:cBhvr>
                      <p:tavLst>
                        <p:tav tm="0">
                          <p:val>
                            <p:strVal val="#ppt_y+.1"/>
                          </p:val>
                        </p:tav>
                        <p:tav tm="100000">
                          <p:val>
                            <p:strVal val="#ppt_y"/>
                          </p:val>
                        </p:tav>
                      </p:tavLst>
                    </p:anim>
                  </p:childTnLst>
                </p:cTn>
              </p:par>
            </p:tnLst>
          </p:tmpl>
        </p:tmplLst>
      </p:bldP>
      <p:bldP spid="1048983" grpId="0" build="p">
        <p:tmplLst>
          <p:tmpl lvl="1">
            <p:tnLst>
              <p:par>
                <p:cTn presetID="42" presetClass="entr" presetSubtype="0" fill="hold" nodeType="withEffect">
                  <p:stCondLst>
                    <p:cond delay="200"/>
                  </p:stCondLst>
                  <p:childTnLst>
                    <p:set>
                      <p:cBhvr>
                        <p:cTn dur="1" fill="hold">
                          <p:stCondLst>
                            <p:cond delay="0"/>
                          </p:stCondLst>
                        </p:cTn>
                        <p:tgtEl>
                          <p:spTgt spid="1048983"/>
                        </p:tgtEl>
                        <p:attrNameLst>
                          <p:attrName>style.visibility</p:attrName>
                        </p:attrNameLst>
                      </p:cBhvr>
                      <p:to>
                        <p:strVal val="visible"/>
                      </p:to>
                    </p:set>
                    <p:animEffect transition="in" filter="fade">
                      <p:cBhvr>
                        <p:cTn dur="500"/>
                        <p:tgtEl>
                          <p:spTgt spid="1048983"/>
                        </p:tgtEl>
                      </p:cBhvr>
                    </p:animEffect>
                    <p:anim calcmode="lin" valueType="num">
                      <p:cBhvr>
                        <p:cTn dur="500" fill="hold"/>
                        <p:tgtEl>
                          <p:spTgt spid="1048983"/>
                        </p:tgtEl>
                        <p:attrNameLst>
                          <p:attrName>ppt_x</p:attrName>
                        </p:attrNameLst>
                      </p:cBhvr>
                      <p:tavLst>
                        <p:tav tm="0">
                          <p:val>
                            <p:strVal val="#ppt_x"/>
                          </p:val>
                        </p:tav>
                        <p:tav tm="100000">
                          <p:val>
                            <p:strVal val="#ppt_x"/>
                          </p:val>
                        </p:tav>
                      </p:tavLst>
                    </p:anim>
                    <p:anim calcmode="lin" valueType="num">
                      <p:cBhvr>
                        <p:cTn dur="500" fill="hold"/>
                        <p:tgtEl>
                          <p:spTgt spid="1048983"/>
                        </p:tgtEl>
                        <p:attrNameLst>
                          <p:attrName>ppt_y</p:attrName>
                        </p:attrNameLst>
                      </p:cBhvr>
                      <p:tavLst>
                        <p:tav tm="0">
                          <p:val>
                            <p:strVal val="#ppt_y+.1"/>
                          </p:val>
                        </p:tav>
                        <p:tav tm="100000">
                          <p:val>
                            <p:strVal val="#ppt_y"/>
                          </p:val>
                        </p:tav>
                      </p:tavLst>
                    </p:anim>
                  </p:childTnLst>
                </p:cTn>
              </p:par>
            </p:tnLst>
          </p:tmpl>
        </p:tmplLst>
      </p:bldP>
      <p:bldP spid="1048984" grpId="0" build="p">
        <p:tmplLst>
          <p:tmpl lvl="1">
            <p:tnLst>
              <p:par>
                <p:cTn presetID="10" presetClass="entr" presetSubtype="0" fill="hold" nodeType="withEffect">
                  <p:stCondLst>
                    <p:cond delay="800"/>
                  </p:stCondLst>
                  <p:childTnLst>
                    <p:set>
                      <p:cBhvr>
                        <p:cTn dur="1" fill="hold">
                          <p:stCondLst>
                            <p:cond delay="0"/>
                          </p:stCondLst>
                        </p:cTn>
                        <p:tgtEl>
                          <p:spTgt spid="1048984"/>
                        </p:tgtEl>
                        <p:attrNameLst>
                          <p:attrName>style.visibility</p:attrName>
                        </p:attrNameLst>
                      </p:cBhvr>
                      <p:to>
                        <p:strVal val="visible"/>
                      </p:to>
                    </p:set>
                    <p:animEffect transition="in" filter="fade">
                      <p:cBhvr>
                        <p:cTn dur="500"/>
                        <p:tgtEl>
                          <p:spTgt spid="1048984"/>
                        </p:tgtEl>
                      </p:cBhvr>
                    </p:animEffect>
                  </p:childTnLst>
                </p:cTn>
              </p:par>
            </p:tnLst>
          </p:tmpl>
        </p:tmplLst>
      </p:bldP>
      <p:bldP spid="1048985" grpId="0" build="p">
        <p:tmplLst>
          <p:tmpl lvl="1">
            <p:tnLst>
              <p:par>
                <p:cTn presetID="53" presetClass="entr" presetSubtype="16" fill="hold" nodeType="afterEffect">
                  <p:stCondLst>
                    <p:cond delay="0"/>
                  </p:stCondLst>
                  <p:childTnLst>
                    <p:set>
                      <p:cBhvr>
                        <p:cTn dur="1" fill="hold">
                          <p:stCondLst>
                            <p:cond delay="0"/>
                          </p:stCondLst>
                        </p:cTn>
                        <p:tgtEl>
                          <p:spTgt spid="1048985"/>
                        </p:tgtEl>
                        <p:attrNameLst>
                          <p:attrName>style.visibility</p:attrName>
                        </p:attrNameLst>
                      </p:cBhvr>
                      <p:to>
                        <p:strVal val="visible"/>
                      </p:to>
                    </p:set>
                    <p:anim calcmode="lin" valueType="num">
                      <p:cBhvr>
                        <p:cTn dur="300" fill="hold"/>
                        <p:tgtEl>
                          <p:spTgt spid="1048985"/>
                        </p:tgtEl>
                        <p:attrNameLst>
                          <p:attrName>ppt_w</p:attrName>
                        </p:attrNameLst>
                      </p:cBhvr>
                      <p:tavLst>
                        <p:tav tm="0">
                          <p:val>
                            <p:fltVal val="0.0"/>
                          </p:val>
                        </p:tav>
                        <p:tav tm="100000">
                          <p:val>
                            <p:strVal val="#ppt_w"/>
                          </p:val>
                        </p:tav>
                      </p:tavLst>
                    </p:anim>
                    <p:anim calcmode="lin" valueType="num">
                      <p:cBhvr>
                        <p:cTn dur="300" fill="hold"/>
                        <p:tgtEl>
                          <p:spTgt spid="1048985"/>
                        </p:tgtEl>
                        <p:attrNameLst>
                          <p:attrName>ppt_h</p:attrName>
                        </p:attrNameLst>
                      </p:cBhvr>
                      <p:tavLst>
                        <p:tav tm="0">
                          <p:val>
                            <p:fltVal val="0.0"/>
                          </p:val>
                        </p:tav>
                        <p:tav tm="100000">
                          <p:val>
                            <p:strVal val="#ppt_h"/>
                          </p:val>
                        </p:tav>
                      </p:tavLst>
                    </p:anim>
                    <p:animEffect transition="in" filter="fade">
                      <p:cBhvr>
                        <p:cTn dur="300"/>
                        <p:tgtEl>
                          <p:spTgt spid="1048985"/>
                        </p:tgtEl>
                      </p:cBhvr>
                    </p:animEffect>
                  </p:childTnLst>
                </p:cTn>
              </p:par>
            </p:tnLst>
          </p:tmpl>
        </p:tmplLst>
      </p:bldP>
      <p:bldP spid="1048986" grpId="0"/>
      <p:bldP spid="1048987" grpId="0" animBg="1"/>
      <p:bldP spid="1048988" grpId="0" build="p">
        <p:tmplLst>
          <p:tmpl lvl="1">
            <p:tnLst>
              <p:par>
                <p:cTn presetID="42" presetClass="entr" presetSubtype="0" fill="hold" nodeType="withEffect">
                  <p:stCondLst>
                    <p:cond delay="200"/>
                  </p:stCondLst>
                  <p:childTnLst>
                    <p:set>
                      <p:cBhvr>
                        <p:cTn dur="1" fill="hold">
                          <p:stCondLst>
                            <p:cond delay="0"/>
                          </p:stCondLst>
                        </p:cTn>
                        <p:tgtEl>
                          <p:spTgt spid="1048988"/>
                        </p:tgtEl>
                        <p:attrNameLst>
                          <p:attrName>style.visibility</p:attrName>
                        </p:attrNameLst>
                      </p:cBhvr>
                      <p:to>
                        <p:strVal val="visible"/>
                      </p:to>
                    </p:set>
                    <p:animEffect transition="in" filter="fade">
                      <p:cBhvr>
                        <p:cTn dur="400"/>
                        <p:tgtEl>
                          <p:spTgt spid="1048988"/>
                        </p:tgtEl>
                      </p:cBhvr>
                    </p:animEffect>
                    <p:anim calcmode="lin" valueType="num">
                      <p:cBhvr>
                        <p:cTn dur="400" fill="hold"/>
                        <p:tgtEl>
                          <p:spTgt spid="1048988"/>
                        </p:tgtEl>
                        <p:attrNameLst>
                          <p:attrName>ppt_x</p:attrName>
                        </p:attrNameLst>
                      </p:cBhvr>
                      <p:tavLst>
                        <p:tav tm="0">
                          <p:val>
                            <p:strVal val="#ppt_x"/>
                          </p:val>
                        </p:tav>
                        <p:tav tm="100000">
                          <p:val>
                            <p:strVal val="#ppt_x"/>
                          </p:val>
                        </p:tav>
                      </p:tavLst>
                    </p:anim>
                    <p:anim calcmode="lin" valueType="num">
                      <p:cBhvr>
                        <p:cTn dur="400" fill="hold"/>
                        <p:tgtEl>
                          <p:spTgt spid="1048988"/>
                        </p:tgtEl>
                        <p:attrNameLst>
                          <p:attrName>ppt_y</p:attrName>
                        </p:attrNameLst>
                      </p:cBhvr>
                      <p:tavLst>
                        <p:tav tm="0">
                          <p:val>
                            <p:strVal val="#ppt_y+.1"/>
                          </p:val>
                        </p:tav>
                        <p:tav tm="100000">
                          <p:val>
                            <p:strVal val="#ppt_y"/>
                          </p:val>
                        </p:tav>
                      </p:tavLst>
                    </p:anim>
                  </p:childTnLst>
                </p:cTn>
              </p:par>
            </p:tnLst>
          </p:tmpl>
        </p:tmplLst>
      </p:bldP>
      <p:bldP spid="1048989" grpId="0" build="p">
        <p:tmplLst>
          <p:tmpl lvl="1">
            <p:tnLst>
              <p:par>
                <p:cTn presetID="42" presetClass="entr" presetSubtype="0" fill="hold" nodeType="withEffect">
                  <p:stCondLst>
                    <p:cond delay="200"/>
                  </p:stCondLst>
                  <p:childTnLst>
                    <p:set>
                      <p:cBhvr>
                        <p:cTn dur="1" fill="hold">
                          <p:stCondLst>
                            <p:cond delay="0"/>
                          </p:stCondLst>
                        </p:cTn>
                        <p:tgtEl>
                          <p:spTgt spid="1048989"/>
                        </p:tgtEl>
                        <p:attrNameLst>
                          <p:attrName>style.visibility</p:attrName>
                        </p:attrNameLst>
                      </p:cBhvr>
                      <p:to>
                        <p:strVal val="visible"/>
                      </p:to>
                    </p:set>
                    <p:animEffect transition="in" filter="fade">
                      <p:cBhvr>
                        <p:cTn dur="500"/>
                        <p:tgtEl>
                          <p:spTgt spid="1048989"/>
                        </p:tgtEl>
                      </p:cBhvr>
                    </p:animEffect>
                    <p:anim calcmode="lin" valueType="num">
                      <p:cBhvr>
                        <p:cTn dur="500" fill="hold"/>
                        <p:tgtEl>
                          <p:spTgt spid="1048989"/>
                        </p:tgtEl>
                        <p:attrNameLst>
                          <p:attrName>ppt_x</p:attrName>
                        </p:attrNameLst>
                      </p:cBhvr>
                      <p:tavLst>
                        <p:tav tm="0">
                          <p:val>
                            <p:strVal val="#ppt_x"/>
                          </p:val>
                        </p:tav>
                        <p:tav tm="100000">
                          <p:val>
                            <p:strVal val="#ppt_x"/>
                          </p:val>
                        </p:tav>
                      </p:tavLst>
                    </p:anim>
                    <p:anim calcmode="lin" valueType="num">
                      <p:cBhvr>
                        <p:cTn dur="500" fill="hold"/>
                        <p:tgtEl>
                          <p:spTgt spid="1048989"/>
                        </p:tgtEl>
                        <p:attrNameLst>
                          <p:attrName>ppt_y</p:attrName>
                        </p:attrNameLst>
                      </p:cBhvr>
                      <p:tavLst>
                        <p:tav tm="0">
                          <p:val>
                            <p:strVal val="#ppt_y+.1"/>
                          </p:val>
                        </p:tav>
                        <p:tav tm="100000">
                          <p:val>
                            <p:strVal val="#ppt_y"/>
                          </p:val>
                        </p:tav>
                      </p:tavLst>
                    </p:anim>
                  </p:childTnLst>
                </p:cTn>
              </p:par>
            </p:tnLst>
          </p:tmpl>
        </p:tmplLst>
      </p:bldP>
      <p:bldP spid="1048990" grpId="0" build="p">
        <p:tmplLst>
          <p:tmpl lvl="1">
            <p:tnLst>
              <p:par>
                <p:cTn presetID="10" presetClass="entr" presetSubtype="0" fill="hold" nodeType="withEffect">
                  <p:stCondLst>
                    <p:cond delay="800"/>
                  </p:stCondLst>
                  <p:childTnLst>
                    <p:set>
                      <p:cBhvr>
                        <p:cTn dur="1" fill="hold">
                          <p:stCondLst>
                            <p:cond delay="0"/>
                          </p:stCondLst>
                        </p:cTn>
                        <p:tgtEl>
                          <p:spTgt spid="1048990"/>
                        </p:tgtEl>
                        <p:attrNameLst>
                          <p:attrName>style.visibility</p:attrName>
                        </p:attrNameLst>
                      </p:cBhvr>
                      <p:to>
                        <p:strVal val="visible"/>
                      </p:to>
                    </p:set>
                    <p:animEffect transition="in" filter="fade">
                      <p:cBhvr>
                        <p:cTn dur="500"/>
                        <p:tgtEl>
                          <p:spTgt spid="1048990"/>
                        </p:tgtEl>
                      </p:cBhvr>
                    </p:animEffect>
                  </p:childTnLst>
                </p:cTn>
              </p:par>
            </p:tnLst>
          </p:tmpl>
        </p:tmplLst>
      </p:bldP>
      <p:bldP spid="1048991" grpId="0" build="p">
        <p:tmplLst>
          <p:tmpl lvl="1">
            <p:tnLst>
              <p:par>
                <p:cTn presetID="53" presetClass="entr" presetSubtype="16" fill="hold" nodeType="afterEffect">
                  <p:stCondLst>
                    <p:cond delay="0"/>
                  </p:stCondLst>
                  <p:childTnLst>
                    <p:set>
                      <p:cBhvr>
                        <p:cTn dur="1" fill="hold">
                          <p:stCondLst>
                            <p:cond delay="0"/>
                          </p:stCondLst>
                        </p:cTn>
                        <p:tgtEl>
                          <p:spTgt spid="1048991"/>
                        </p:tgtEl>
                        <p:attrNameLst>
                          <p:attrName>style.visibility</p:attrName>
                        </p:attrNameLst>
                      </p:cBhvr>
                      <p:to>
                        <p:strVal val="visible"/>
                      </p:to>
                    </p:set>
                    <p:anim calcmode="lin" valueType="num">
                      <p:cBhvr>
                        <p:cTn dur="300" fill="hold"/>
                        <p:tgtEl>
                          <p:spTgt spid="1048991"/>
                        </p:tgtEl>
                        <p:attrNameLst>
                          <p:attrName>ppt_w</p:attrName>
                        </p:attrNameLst>
                      </p:cBhvr>
                      <p:tavLst>
                        <p:tav tm="0">
                          <p:val>
                            <p:fltVal val="0.0"/>
                          </p:val>
                        </p:tav>
                        <p:tav tm="100000">
                          <p:val>
                            <p:strVal val="#ppt_w"/>
                          </p:val>
                        </p:tav>
                      </p:tavLst>
                    </p:anim>
                    <p:anim calcmode="lin" valueType="num">
                      <p:cBhvr>
                        <p:cTn dur="300" fill="hold"/>
                        <p:tgtEl>
                          <p:spTgt spid="1048991"/>
                        </p:tgtEl>
                        <p:attrNameLst>
                          <p:attrName>ppt_h</p:attrName>
                        </p:attrNameLst>
                      </p:cBhvr>
                      <p:tavLst>
                        <p:tav tm="0">
                          <p:val>
                            <p:fltVal val="0.0"/>
                          </p:val>
                        </p:tav>
                        <p:tav tm="100000">
                          <p:val>
                            <p:strVal val="#ppt_h"/>
                          </p:val>
                        </p:tav>
                      </p:tavLst>
                    </p:anim>
                    <p:animEffect transition="in" filter="fade">
                      <p:cBhvr>
                        <p:cTn dur="300"/>
                        <p:tgtEl>
                          <p:spTgt spid="1048991"/>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userDrawn="1">
  <p:cSld name="Team member zoom">
    <p:spTree>
      <p:nvGrpSpPr>
        <p:cNvPr id="266" name=""/>
        <p:cNvGrpSpPr/>
        <p:nvPr/>
      </p:nvGrpSpPr>
      <p:grpSpPr>
        <a:xfrm>
          <a:off x="0" y="0"/>
          <a:ext cx="0" cy="0"/>
          <a:chOff x="0" y="0"/>
          <a:chExt cx="0" cy="0"/>
        </a:xfrm>
      </p:grpSpPr>
      <p:sp>
        <p:nvSpPr>
          <p:cNvPr id="1049035"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03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037" name="Picture Placeholder 2"/>
          <p:cNvSpPr>
            <a:spLocks noGrp="1"/>
          </p:cNvSpPr>
          <p:nvPr>
            <p:ph type="pic" sz="quarter" idx="17"/>
          </p:nvPr>
        </p:nvSpPr>
        <p:spPr>
          <a:xfrm>
            <a:off x="427039" y="1371601"/>
            <a:ext cx="1465260" cy="1490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038" name="Rectangle 2"/>
          <p:cNvSpPr/>
          <p:nvPr userDrawn="1"/>
        </p:nvSpPr>
        <p:spPr>
          <a:xfrm>
            <a:off x="427038" y="2861734"/>
            <a:ext cx="1465260" cy="10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39" name="Text Placeholder 7"/>
          <p:cNvSpPr>
            <a:spLocks noGrp="1"/>
          </p:cNvSpPr>
          <p:nvPr>
            <p:ph type="body" sz="quarter" idx="18" hasCustomPrompt="1"/>
          </p:nvPr>
        </p:nvSpPr>
        <p:spPr>
          <a:xfrm>
            <a:off x="427038" y="3072509"/>
            <a:ext cx="1465259" cy="359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Name</a:t>
            </a:r>
            <a:r>
              <a:rPr lang="es-ES_tradnl" dirty="0" smtClean="0"/>
              <a:t> </a:t>
            </a:r>
            <a:r>
              <a:rPr lang="es-ES_tradnl" dirty="0" err="1" smtClean="0"/>
              <a:t>here</a:t>
            </a:r>
            <a:endParaRPr lang="es-ES_tradnl" dirty="0" smtClean="0"/>
          </a:p>
        </p:txBody>
      </p:sp>
      <p:sp>
        <p:nvSpPr>
          <p:cNvPr id="1049040" name="Text Placeholder 7"/>
          <p:cNvSpPr>
            <a:spLocks noGrp="1"/>
          </p:cNvSpPr>
          <p:nvPr>
            <p:ph type="body" sz="quarter" idx="19" hasCustomPrompt="1"/>
          </p:nvPr>
        </p:nvSpPr>
        <p:spPr>
          <a:xfrm>
            <a:off x="427038" y="3440479"/>
            <a:ext cx="1465259"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041" name="Text Placeholder 2"/>
          <p:cNvSpPr>
            <a:spLocks noGrp="1"/>
          </p:cNvSpPr>
          <p:nvPr>
            <p:ph type="body" sz="quarter" idx="16" hasCustomPrompt="1"/>
          </p:nvPr>
        </p:nvSpPr>
        <p:spPr>
          <a:xfrm>
            <a:off x="427039" y="3698589"/>
            <a:ext cx="1465259" cy="649977"/>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endParaRPr lang="en-US" dirty="0" smtClean="0"/>
          </a:p>
        </p:txBody>
      </p:sp>
      <p:sp>
        <p:nvSpPr>
          <p:cNvPr id="1049042" name="Text Placeholder 7"/>
          <p:cNvSpPr>
            <a:spLocks noGrp="1"/>
          </p:cNvSpPr>
          <p:nvPr>
            <p:ph type="body" sz="quarter" idx="39" hasCustomPrompt="1"/>
          </p:nvPr>
        </p:nvSpPr>
        <p:spPr>
          <a:xfrm>
            <a:off x="991434" y="4365501"/>
            <a:ext cx="459016" cy="467234"/>
          </a:xfrm>
          <a:prstGeom prst="rect">
            <a:avLst/>
          </a:prstGeom>
        </p:spPr>
        <p:txBody>
          <a:bodyPr vert="horz" lIns="0" tIns="103884" rIns="0" bIns="103884" anchor="ctr"/>
          <a:lstStyle>
            <a:lvl1pPr marL="0" indent="0" algn="ctr">
              <a:lnSpc>
                <a:spcPct val="100000"/>
              </a:lnSpc>
              <a:spcBef>
                <a:spcPts val="0"/>
              </a:spcBef>
              <a:buNone/>
              <a:defRPr sz="2000" b="1">
                <a:solidFill>
                  <a:schemeClr val="bg1">
                    <a:lumMod val="65000"/>
                  </a:schemeClr>
                </a:solidFill>
                <a:latin typeface="FontAwesome"/>
                <a:cs typeface="FontAwesome"/>
              </a:defRPr>
            </a:lvl1pPr>
          </a:lstStyle>
          <a:p>
            <a:pPr lvl="0"/>
            <a:r>
              <a:rPr lang="es-ES_tradnl" dirty="0" err="1" smtClean="0"/>
              <a:t>icon</a:t>
            </a:r>
            <a:endParaRPr lang="es-ES_tradnl" dirty="0" smtClean="0"/>
          </a:p>
        </p:txBody>
      </p:sp>
      <p:sp>
        <p:nvSpPr>
          <p:cNvPr id="1049043" name="Text Placeholder 7"/>
          <p:cNvSpPr>
            <a:spLocks noGrp="1"/>
          </p:cNvSpPr>
          <p:nvPr>
            <p:ph type="body" sz="quarter" idx="40" hasCustomPrompt="1"/>
          </p:nvPr>
        </p:nvSpPr>
        <p:spPr>
          <a:xfrm>
            <a:off x="2157413" y="1358901"/>
            <a:ext cx="2948682"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About</a:t>
            </a:r>
            <a:r>
              <a:rPr lang="es-ES_tradnl" dirty="0" smtClean="0"/>
              <a:t> Bryan</a:t>
            </a:r>
            <a:endParaRPr lang="es-ES_tradnl" dirty="0" smtClean="0"/>
          </a:p>
        </p:txBody>
      </p:sp>
      <p:sp>
        <p:nvSpPr>
          <p:cNvPr id="1049044" name="Text Placeholder 7"/>
          <p:cNvSpPr>
            <a:spLocks noGrp="1"/>
          </p:cNvSpPr>
          <p:nvPr>
            <p:ph type="body" sz="quarter" idx="41" hasCustomPrompt="1"/>
          </p:nvPr>
        </p:nvSpPr>
        <p:spPr>
          <a:xfrm>
            <a:off x="2157412" y="1760733"/>
            <a:ext cx="294868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049045" name="Text Placeholder 2"/>
          <p:cNvSpPr>
            <a:spLocks noGrp="1"/>
          </p:cNvSpPr>
          <p:nvPr>
            <p:ph type="body" sz="quarter" idx="42" hasCustomPrompt="1"/>
          </p:nvPr>
        </p:nvSpPr>
        <p:spPr>
          <a:xfrm>
            <a:off x="2172758" y="2036545"/>
            <a:ext cx="2932641" cy="2309822"/>
          </a:xfrm>
          <a:prstGeom prst="rect">
            <a:avLst/>
          </a:prstGeom>
        </p:spPr>
        <p:txBody>
          <a:bodyPr vert="horz" lIns="0" tIns="0" rIns="0" bIns="0"/>
          <a:lstStyle>
            <a:lvl1pPr marL="0" marR="0" indent="0" algn="just" defTabSz="405130" rtl="0" eaLnBrk="1" fontAlgn="auto" latinLnBrk="0" hangingPunct="1">
              <a:lnSpc>
                <a:spcPct val="130000"/>
              </a:lnSpc>
              <a:spcBef>
                <a:spcPct val="20000"/>
              </a:spcBef>
              <a:spcAft>
                <a:spcPts val="0"/>
              </a:spcAft>
              <a:buClrTx/>
              <a:buSzTx/>
              <a:buFont typeface="Arial" panose="020B0604020202020204"/>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endParaRPr lang="en-US" dirty="0" smtClean="0"/>
          </a:p>
          <a:p>
            <a:pPr marL="0" marR="0" lvl="0" indent="0" algn="just" defTabSz="405130" rtl="0" eaLnBrk="1" fontAlgn="auto" latinLnBrk="0" hangingPunct="1">
              <a:lnSpc>
                <a:spcPct val="130000"/>
              </a:lnSpc>
              <a:spcBef>
                <a:spcPct val="20000"/>
              </a:spcBef>
              <a:spcAft>
                <a:spcPts val="0"/>
              </a:spcAft>
              <a:buClrTx/>
              <a:buSzTx/>
              <a:buFont typeface="Arial" panose="020B0604020202020204"/>
              <a:buNone/>
            </a:pPr>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a:p>
            <a:pPr lvl="0"/>
            <a:endParaRPr lang="en-US" dirty="0" smtClean="0"/>
          </a:p>
        </p:txBody>
      </p:sp>
      <p:sp>
        <p:nvSpPr>
          <p:cNvPr id="1049046" name="Text Placeholder 7"/>
          <p:cNvSpPr>
            <a:spLocks noGrp="1"/>
          </p:cNvSpPr>
          <p:nvPr>
            <p:ph type="body" sz="quarter" idx="43" hasCustomPrompt="1"/>
          </p:nvPr>
        </p:nvSpPr>
        <p:spPr>
          <a:xfrm>
            <a:off x="5733356" y="1358901"/>
            <a:ext cx="2948682"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Skills</a:t>
            </a:r>
            <a:endParaRPr lang="es-ES_tradnl" dirty="0" smtClean="0"/>
          </a:p>
        </p:txBody>
      </p:sp>
      <p:sp>
        <p:nvSpPr>
          <p:cNvPr id="1049047" name="Rectangle 70"/>
          <p:cNvSpPr/>
          <p:nvPr userDrawn="1"/>
        </p:nvSpPr>
        <p:spPr>
          <a:xfrm>
            <a:off x="5733356" y="2231278"/>
            <a:ext cx="2948682"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dirty="0"/>
          </a:p>
        </p:txBody>
      </p:sp>
      <p:sp>
        <p:nvSpPr>
          <p:cNvPr id="1049048" name="Rectangle 71"/>
          <p:cNvSpPr/>
          <p:nvPr userDrawn="1"/>
        </p:nvSpPr>
        <p:spPr>
          <a:xfrm>
            <a:off x="5733356" y="2834136"/>
            <a:ext cx="2948682"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dirty="0"/>
          </a:p>
        </p:txBody>
      </p:sp>
      <p:sp>
        <p:nvSpPr>
          <p:cNvPr id="1049049" name="Rectangle 72"/>
          <p:cNvSpPr/>
          <p:nvPr userDrawn="1"/>
        </p:nvSpPr>
        <p:spPr>
          <a:xfrm>
            <a:off x="5733356" y="3445043"/>
            <a:ext cx="2948682"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dirty="0"/>
          </a:p>
        </p:txBody>
      </p:sp>
      <p:sp>
        <p:nvSpPr>
          <p:cNvPr id="1049050" name="Rectangle 73"/>
          <p:cNvSpPr/>
          <p:nvPr userDrawn="1"/>
        </p:nvSpPr>
        <p:spPr>
          <a:xfrm>
            <a:off x="5733356" y="4092367"/>
            <a:ext cx="2948682"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dirty="0"/>
          </a:p>
        </p:txBody>
      </p:sp>
      <p:sp>
        <p:nvSpPr>
          <p:cNvPr id="1049051" name="Text Placeholder 7"/>
          <p:cNvSpPr>
            <a:spLocks noGrp="1"/>
          </p:cNvSpPr>
          <p:nvPr>
            <p:ph type="body" sz="quarter" idx="44" hasCustomPrompt="1"/>
          </p:nvPr>
        </p:nvSpPr>
        <p:spPr>
          <a:xfrm>
            <a:off x="5733355" y="1951109"/>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65000"/>
                    <a:lumOff val="35000"/>
                  </a:schemeClr>
                </a:solidFill>
                <a:latin typeface="Lato Light"/>
                <a:cs typeface="Lato Light"/>
              </a:defRPr>
            </a:lvl1pPr>
          </a:lstStyle>
          <a:p>
            <a:pPr lvl="0"/>
            <a:r>
              <a:rPr lang="es-ES_tradnl" dirty="0" err="1" smtClean="0"/>
              <a:t>Photoshop</a:t>
            </a:r>
            <a:endParaRPr lang="es-ES_tradnl" dirty="0" smtClean="0"/>
          </a:p>
        </p:txBody>
      </p:sp>
      <p:sp>
        <p:nvSpPr>
          <p:cNvPr id="1049052" name="Text Placeholder 7"/>
          <p:cNvSpPr>
            <a:spLocks noGrp="1"/>
          </p:cNvSpPr>
          <p:nvPr>
            <p:ph type="body" sz="quarter" idx="45" hasCustomPrompt="1"/>
          </p:nvPr>
        </p:nvSpPr>
        <p:spPr>
          <a:xfrm>
            <a:off x="5733355" y="2568222"/>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65000"/>
                    <a:lumOff val="35000"/>
                  </a:schemeClr>
                </a:solidFill>
                <a:latin typeface="Lato Light"/>
                <a:cs typeface="Lato Light"/>
              </a:defRPr>
            </a:lvl1pPr>
          </a:lstStyle>
          <a:p>
            <a:pPr lvl="0"/>
            <a:r>
              <a:rPr lang="es-ES_tradnl" dirty="0" err="1" smtClean="0"/>
              <a:t>Illustrator</a:t>
            </a:r>
            <a:endParaRPr lang="es-ES_tradnl" dirty="0" smtClean="0"/>
          </a:p>
        </p:txBody>
      </p:sp>
      <p:sp>
        <p:nvSpPr>
          <p:cNvPr id="1049053" name="Text Placeholder 7"/>
          <p:cNvSpPr>
            <a:spLocks noGrp="1"/>
          </p:cNvSpPr>
          <p:nvPr>
            <p:ph type="body" sz="quarter" idx="46" hasCustomPrompt="1"/>
          </p:nvPr>
        </p:nvSpPr>
        <p:spPr>
          <a:xfrm>
            <a:off x="5733355" y="3168589"/>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65000"/>
                    <a:lumOff val="35000"/>
                  </a:schemeClr>
                </a:solidFill>
                <a:latin typeface="Lato Light"/>
                <a:cs typeface="Lato Light"/>
              </a:defRPr>
            </a:lvl1pPr>
          </a:lstStyle>
          <a:p>
            <a:pPr lvl="0"/>
            <a:r>
              <a:rPr lang="es-ES_tradnl" dirty="0" err="1" smtClean="0"/>
              <a:t>InDesign</a:t>
            </a:r>
            <a:endParaRPr lang="es-ES_tradnl" dirty="0" smtClean="0"/>
          </a:p>
        </p:txBody>
      </p:sp>
      <p:sp>
        <p:nvSpPr>
          <p:cNvPr id="1049054" name="Text Placeholder 7"/>
          <p:cNvSpPr>
            <a:spLocks noGrp="1"/>
          </p:cNvSpPr>
          <p:nvPr>
            <p:ph type="body" sz="quarter" idx="47" hasCustomPrompt="1"/>
          </p:nvPr>
        </p:nvSpPr>
        <p:spPr>
          <a:xfrm>
            <a:off x="5733355" y="3816289"/>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baseline="0">
                <a:solidFill>
                  <a:schemeClr val="tx1">
                    <a:lumMod val="65000"/>
                    <a:lumOff val="35000"/>
                  </a:schemeClr>
                </a:solidFill>
                <a:latin typeface="Lato Light"/>
                <a:cs typeface="Lato Light"/>
              </a:defRPr>
            </a:lvl1pPr>
          </a:lstStyle>
          <a:p>
            <a:pPr lvl="0"/>
            <a:r>
              <a:rPr lang="es-ES_tradnl" dirty="0" smtClean="0"/>
              <a:t>Muse</a:t>
            </a:r>
            <a:endParaRPr lang="es-ES_tradnl" dirty="0" smtClean="0"/>
          </a:p>
        </p:txBody>
      </p:sp>
      <p:cxnSp>
        <p:nvCxnSpPr>
          <p:cNvPr id="3145780" name="Straight Connector 21"/>
          <p:cNvCxnSpPr/>
          <p:nvPr userDrawn="1"/>
        </p:nvCxnSpPr>
        <p:spPr>
          <a:xfrm>
            <a:off x="5410200" y="1358901"/>
            <a:ext cx="0" cy="2989665"/>
          </a:xfrm>
          <a:prstGeom prst="line">
            <a:avLst/>
          </a:prstGeom>
          <a:ln w="3175" cmpd="sng">
            <a:solidFill>
              <a:schemeClr val="bg1">
                <a:lumMod val="85000"/>
              </a:schemeClr>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035">
                                            <p:txEl>
                                              <p:pRg st="0" end="0"/>
                                            </p:txEl>
                                          </p:spTgt>
                                        </p:tgtEl>
                                        <p:attrNameLst>
                                          <p:attrName>style.visibility</p:attrName>
                                        </p:attrNameLst>
                                      </p:cBhvr>
                                      <p:to>
                                        <p:strVal val="visible"/>
                                      </p:to>
                                    </p:set>
                                    <p:animEffect transition="in" filter="fade">
                                      <p:cBhvr>
                                        <p:cTn id="7" dur="400"/>
                                        <p:tgtEl>
                                          <p:spTgt spid="1049035">
                                            <p:txEl>
                                              <p:pRg st="0" end="0"/>
                                            </p:txEl>
                                          </p:spTgt>
                                        </p:tgtEl>
                                      </p:cBhvr>
                                    </p:animEffect>
                                    <p:anim calcmode="lin" valueType="num">
                                      <p:cBhvr>
                                        <p:cTn id="8" dur="400" fill="hold"/>
                                        <p:tgtEl>
                                          <p:spTgt spid="1049035">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03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036">
                                            <p:txEl>
                                              <p:pRg st="0" end="0"/>
                                            </p:txEl>
                                          </p:spTgt>
                                        </p:tgtEl>
                                        <p:attrNameLst>
                                          <p:attrName>style.visibility</p:attrName>
                                        </p:attrNameLst>
                                      </p:cBhvr>
                                      <p:to>
                                        <p:strVal val="visible"/>
                                      </p:to>
                                    </p:set>
                                    <p:animEffect transition="in" filter="fade">
                                      <p:cBhvr>
                                        <p:cTn id="12" dur="500"/>
                                        <p:tgtEl>
                                          <p:spTgt spid="1049036">
                                            <p:txEl>
                                              <p:pRg st="0" end="0"/>
                                            </p:txEl>
                                          </p:spTgt>
                                        </p:tgtEl>
                                      </p:cBhvr>
                                    </p:animEffect>
                                    <p:anim calcmode="lin" valueType="num">
                                      <p:cBhvr>
                                        <p:cTn id="13" dur="500" fill="hold"/>
                                        <p:tgtEl>
                                          <p:spTgt spid="104903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036">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22" presetClass="entr" presetSubtype="1" fill="hold" nodeType="afterEffect">
                                  <p:stCondLst>
                                    <p:cond delay="0"/>
                                  </p:stCondLst>
                                  <p:childTnLst>
                                    <p:set>
                                      <p:cBhvr>
                                        <p:cTn id="17" dur="1" fill="hold">
                                          <p:stCondLst>
                                            <p:cond delay="0"/>
                                          </p:stCondLst>
                                        </p:cTn>
                                        <p:tgtEl>
                                          <p:spTgt spid="3145780"/>
                                        </p:tgtEl>
                                        <p:attrNameLst>
                                          <p:attrName>style.visibility</p:attrName>
                                        </p:attrNameLst>
                                      </p:cBhvr>
                                      <p:to>
                                        <p:strVal val="visible"/>
                                      </p:to>
                                    </p:set>
                                    <p:animEffect transition="in" filter="wipe(up)">
                                      <p:cBhvr>
                                        <p:cTn id="18" dur="500"/>
                                        <p:tgtEl>
                                          <p:spTgt spid="3145780"/>
                                        </p:tgtEl>
                                      </p:cBhvr>
                                    </p:animEffect>
                                  </p:childTnLst>
                                </p:cTn>
                              </p:par>
                              <p:par>
                                <p:cTn id="19" presetID="53" presetClass="entr" presetSubtype="16" fill="hold" grpId="0" nodeType="withEffect" nodePh="1">
                                  <p:stCondLst>
                                    <p:cond delay="800"/>
                                  </p:stCondLst>
                                  <p:endCondLst>
                                    <p:cond evt="begin" delay="0">
                                      <p:tn val="19"/>
                                    </p:cond>
                                  </p:endCondLst>
                                  <p:childTnLst>
                                    <p:set>
                                      <p:cBhvr>
                                        <p:cTn id="20" dur="1" fill="hold">
                                          <p:stCondLst>
                                            <p:cond delay="0"/>
                                          </p:stCondLst>
                                        </p:cTn>
                                        <p:tgtEl>
                                          <p:spTgt spid="1049037"/>
                                        </p:tgtEl>
                                        <p:attrNameLst>
                                          <p:attrName>style.visibility</p:attrName>
                                        </p:attrNameLst>
                                      </p:cBhvr>
                                      <p:to>
                                        <p:strVal val="visible"/>
                                      </p:to>
                                    </p:set>
                                    <p:anim calcmode="lin" valueType="num">
                                      <p:cBhvr>
                                        <p:cTn id="21" dur="1000" fill="hold"/>
                                        <p:tgtEl>
                                          <p:spTgt spid="1049037"/>
                                        </p:tgtEl>
                                        <p:attrNameLst>
                                          <p:attrName>ppt_w</p:attrName>
                                        </p:attrNameLst>
                                      </p:cBhvr>
                                      <p:tavLst>
                                        <p:tav tm="0">
                                          <p:val>
                                            <p:fltVal val="0.0"/>
                                          </p:val>
                                        </p:tav>
                                        <p:tav tm="100000">
                                          <p:val>
                                            <p:strVal val="#ppt_w"/>
                                          </p:val>
                                        </p:tav>
                                      </p:tavLst>
                                    </p:anim>
                                    <p:anim calcmode="lin" valueType="num">
                                      <p:cBhvr>
                                        <p:cTn id="22" dur="1000" fill="hold"/>
                                        <p:tgtEl>
                                          <p:spTgt spid="1049037"/>
                                        </p:tgtEl>
                                        <p:attrNameLst>
                                          <p:attrName>ppt_h</p:attrName>
                                        </p:attrNameLst>
                                      </p:cBhvr>
                                      <p:tavLst>
                                        <p:tav tm="0">
                                          <p:val>
                                            <p:fltVal val="0.0"/>
                                          </p:val>
                                        </p:tav>
                                        <p:tav tm="100000">
                                          <p:val>
                                            <p:strVal val="#ppt_h"/>
                                          </p:val>
                                        </p:tav>
                                      </p:tavLst>
                                    </p:anim>
                                    <p:animEffect transition="in" filter="fade">
                                      <p:cBhvr>
                                        <p:cTn id="23" dur="1000"/>
                                        <p:tgtEl>
                                          <p:spTgt spid="1049037"/>
                                        </p:tgtEl>
                                      </p:cBhvr>
                                    </p:animEffect>
                                  </p:childTnLst>
                                </p:cTn>
                              </p:par>
                            </p:childTnLst>
                          </p:cTn>
                        </p:par>
                        <p:par>
                          <p:cTn id="24" fill="hold">
                            <p:stCondLst>
                              <p:cond delay="1200"/>
                            </p:stCondLst>
                            <p:childTnLst>
                              <p:par>
                                <p:cTn id="25" presetID="22" presetClass="entr" presetSubtype="8" fill="hold" grpId="0" nodeType="afterEffect">
                                  <p:stCondLst>
                                    <p:cond delay="0"/>
                                  </p:stCondLst>
                                  <p:childTnLst>
                                    <p:set>
                                      <p:cBhvr>
                                        <p:cTn id="26" dur="1" fill="hold">
                                          <p:stCondLst>
                                            <p:cond delay="0"/>
                                          </p:stCondLst>
                                        </p:cTn>
                                        <p:tgtEl>
                                          <p:spTgt spid="1049038"/>
                                        </p:tgtEl>
                                        <p:attrNameLst>
                                          <p:attrName>style.visibility</p:attrName>
                                        </p:attrNameLst>
                                      </p:cBhvr>
                                      <p:to>
                                        <p:strVal val="visible"/>
                                      </p:to>
                                    </p:set>
                                    <p:animEffect transition="in" filter="wipe(left)">
                                      <p:cBhvr>
                                        <p:cTn id="27" dur="500"/>
                                        <p:tgtEl>
                                          <p:spTgt spid="1049038"/>
                                        </p:tgtEl>
                                      </p:cBhvr>
                                    </p:animEffect>
                                  </p:childTnLst>
                                </p:cTn>
                              </p:par>
                              <p:par>
                                <p:cTn id="28" presetID="42" presetClass="entr" presetSubtype="0" fill="hold" grpId="0" nodeType="withEffect">
                                  <p:stCondLst>
                                    <p:cond delay="200"/>
                                  </p:stCondLst>
                                  <p:childTnLst>
                                    <p:set>
                                      <p:cBhvr>
                                        <p:cTn id="29" dur="1" fill="hold">
                                          <p:stCondLst>
                                            <p:cond delay="0"/>
                                          </p:stCondLst>
                                        </p:cTn>
                                        <p:tgtEl>
                                          <p:spTgt spid="1049039">
                                            <p:txEl>
                                              <p:pRg st="0" end="0"/>
                                            </p:txEl>
                                          </p:spTgt>
                                        </p:tgtEl>
                                        <p:attrNameLst>
                                          <p:attrName>style.visibility</p:attrName>
                                        </p:attrNameLst>
                                      </p:cBhvr>
                                      <p:to>
                                        <p:strVal val="visible"/>
                                      </p:to>
                                    </p:set>
                                    <p:animEffect transition="in" filter="fade">
                                      <p:cBhvr>
                                        <p:cTn id="30" dur="400"/>
                                        <p:tgtEl>
                                          <p:spTgt spid="1049039">
                                            <p:txEl>
                                              <p:pRg st="0" end="0"/>
                                            </p:txEl>
                                          </p:spTgt>
                                        </p:tgtEl>
                                      </p:cBhvr>
                                    </p:animEffect>
                                    <p:anim calcmode="lin" valueType="num">
                                      <p:cBhvr>
                                        <p:cTn id="31" dur="400" fill="hold"/>
                                        <p:tgtEl>
                                          <p:spTgt spid="1049039">
                                            <p:txEl>
                                              <p:pRg st="0" end="0"/>
                                            </p:txEl>
                                          </p:spTgt>
                                        </p:tgtEl>
                                        <p:attrNameLst>
                                          <p:attrName>ppt_x</p:attrName>
                                        </p:attrNameLst>
                                      </p:cBhvr>
                                      <p:tavLst>
                                        <p:tav tm="0">
                                          <p:val>
                                            <p:strVal val="#ppt_x"/>
                                          </p:val>
                                        </p:tav>
                                        <p:tav tm="100000">
                                          <p:val>
                                            <p:strVal val="#ppt_x"/>
                                          </p:val>
                                        </p:tav>
                                      </p:tavLst>
                                    </p:anim>
                                    <p:anim calcmode="lin" valueType="num">
                                      <p:cBhvr>
                                        <p:cTn id="32" dur="400" fill="hold"/>
                                        <p:tgtEl>
                                          <p:spTgt spid="1049039">
                                            <p:txEl>
                                              <p:pRg st="0" end="0"/>
                                            </p:tx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200"/>
                                  </p:stCondLst>
                                  <p:childTnLst>
                                    <p:set>
                                      <p:cBhvr>
                                        <p:cTn id="34" dur="1" fill="hold">
                                          <p:stCondLst>
                                            <p:cond delay="0"/>
                                          </p:stCondLst>
                                        </p:cTn>
                                        <p:tgtEl>
                                          <p:spTgt spid="1049040">
                                            <p:txEl>
                                              <p:pRg st="0" end="0"/>
                                            </p:txEl>
                                          </p:spTgt>
                                        </p:tgtEl>
                                        <p:attrNameLst>
                                          <p:attrName>style.visibility</p:attrName>
                                        </p:attrNameLst>
                                      </p:cBhvr>
                                      <p:to>
                                        <p:strVal val="visible"/>
                                      </p:to>
                                    </p:set>
                                    <p:animEffect transition="in" filter="fade">
                                      <p:cBhvr>
                                        <p:cTn id="35" dur="500"/>
                                        <p:tgtEl>
                                          <p:spTgt spid="1049040">
                                            <p:txEl>
                                              <p:pRg st="0" end="0"/>
                                            </p:txEl>
                                          </p:spTgt>
                                        </p:tgtEl>
                                      </p:cBhvr>
                                    </p:animEffect>
                                    <p:anim calcmode="lin" valueType="num">
                                      <p:cBhvr>
                                        <p:cTn id="36" dur="500" fill="hold"/>
                                        <p:tgtEl>
                                          <p:spTgt spid="1049040">
                                            <p:txEl>
                                              <p:pRg st="0" end="0"/>
                                            </p:txEl>
                                          </p:spTgt>
                                        </p:tgtEl>
                                        <p:attrNameLst>
                                          <p:attrName>ppt_x</p:attrName>
                                        </p:attrNameLst>
                                      </p:cBhvr>
                                      <p:tavLst>
                                        <p:tav tm="0">
                                          <p:val>
                                            <p:strVal val="#ppt_x"/>
                                          </p:val>
                                        </p:tav>
                                        <p:tav tm="100000">
                                          <p:val>
                                            <p:strVal val="#ppt_x"/>
                                          </p:val>
                                        </p:tav>
                                      </p:tavLst>
                                    </p:anim>
                                    <p:anim calcmode="lin" valueType="num">
                                      <p:cBhvr>
                                        <p:cTn id="37" dur="500" fill="hold"/>
                                        <p:tgtEl>
                                          <p:spTgt spid="1049040">
                                            <p:txEl>
                                              <p:pRg st="0" end="0"/>
                                            </p:txEl>
                                          </p:spTgt>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800"/>
                                  </p:stCondLst>
                                  <p:childTnLst>
                                    <p:set>
                                      <p:cBhvr>
                                        <p:cTn id="39" dur="1" fill="hold">
                                          <p:stCondLst>
                                            <p:cond delay="0"/>
                                          </p:stCondLst>
                                        </p:cTn>
                                        <p:tgtEl>
                                          <p:spTgt spid="1049041">
                                            <p:txEl>
                                              <p:pRg st="0" end="0"/>
                                            </p:txEl>
                                          </p:spTgt>
                                        </p:tgtEl>
                                        <p:attrNameLst>
                                          <p:attrName>style.visibility</p:attrName>
                                        </p:attrNameLst>
                                      </p:cBhvr>
                                      <p:to>
                                        <p:strVal val="visible"/>
                                      </p:to>
                                    </p:set>
                                    <p:animEffect transition="in" filter="fade">
                                      <p:cBhvr>
                                        <p:cTn id="40" dur="500"/>
                                        <p:tgtEl>
                                          <p:spTgt spid="1049041">
                                            <p:txEl>
                                              <p:pRg st="0" end="0"/>
                                            </p:txEl>
                                          </p:spTgt>
                                        </p:tgtEl>
                                      </p:cBhvr>
                                    </p:animEffect>
                                  </p:childTnLst>
                                </p:cTn>
                              </p:par>
                            </p:childTnLst>
                          </p:cTn>
                        </p:par>
                        <p:par>
                          <p:cTn id="41" fill="hold">
                            <p:stCondLst>
                              <p:cond delay="1700"/>
                            </p:stCondLst>
                            <p:childTnLst>
                              <p:par>
                                <p:cTn id="42" presetID="53" presetClass="entr" presetSubtype="16" fill="hold" grpId="0" nodeType="afterEffect">
                                  <p:stCondLst>
                                    <p:cond delay="0"/>
                                  </p:stCondLst>
                                  <p:childTnLst>
                                    <p:set>
                                      <p:cBhvr>
                                        <p:cTn id="43" dur="1" fill="hold">
                                          <p:stCondLst>
                                            <p:cond delay="0"/>
                                          </p:stCondLst>
                                        </p:cTn>
                                        <p:tgtEl>
                                          <p:spTgt spid="1049042">
                                            <p:txEl>
                                              <p:pRg st="0" end="0"/>
                                            </p:txEl>
                                          </p:spTgt>
                                        </p:tgtEl>
                                        <p:attrNameLst>
                                          <p:attrName>style.visibility</p:attrName>
                                        </p:attrNameLst>
                                      </p:cBhvr>
                                      <p:to>
                                        <p:strVal val="visible"/>
                                      </p:to>
                                    </p:set>
                                    <p:anim calcmode="lin" valueType="num">
                                      <p:cBhvr>
                                        <p:cTn id="44" dur="300" fill="hold"/>
                                        <p:tgtEl>
                                          <p:spTgt spid="1049042">
                                            <p:txEl>
                                              <p:pRg st="0" end="0"/>
                                            </p:txEl>
                                          </p:spTgt>
                                        </p:tgtEl>
                                        <p:attrNameLst>
                                          <p:attrName>ppt_w</p:attrName>
                                        </p:attrNameLst>
                                      </p:cBhvr>
                                      <p:tavLst>
                                        <p:tav tm="0">
                                          <p:val>
                                            <p:fltVal val="0.0"/>
                                          </p:val>
                                        </p:tav>
                                        <p:tav tm="100000">
                                          <p:val>
                                            <p:strVal val="#ppt_w"/>
                                          </p:val>
                                        </p:tav>
                                      </p:tavLst>
                                    </p:anim>
                                    <p:anim calcmode="lin" valueType="num">
                                      <p:cBhvr>
                                        <p:cTn id="45" dur="300" fill="hold"/>
                                        <p:tgtEl>
                                          <p:spTgt spid="1049042">
                                            <p:txEl>
                                              <p:pRg st="0" end="0"/>
                                            </p:txEl>
                                          </p:spTgt>
                                        </p:tgtEl>
                                        <p:attrNameLst>
                                          <p:attrName>ppt_h</p:attrName>
                                        </p:attrNameLst>
                                      </p:cBhvr>
                                      <p:tavLst>
                                        <p:tav tm="0">
                                          <p:val>
                                            <p:fltVal val="0.0"/>
                                          </p:val>
                                        </p:tav>
                                        <p:tav tm="100000">
                                          <p:val>
                                            <p:strVal val="#ppt_h"/>
                                          </p:val>
                                        </p:tav>
                                      </p:tavLst>
                                    </p:anim>
                                    <p:animEffect transition="in" filter="fade">
                                      <p:cBhvr>
                                        <p:cTn id="46" dur="300"/>
                                        <p:tgtEl>
                                          <p:spTgt spid="1049042">
                                            <p:txEl>
                                              <p:pRg st="0" end="0"/>
                                            </p:txEl>
                                          </p:spTgt>
                                        </p:tgtEl>
                                      </p:cBhvr>
                                    </p:animEffect>
                                  </p:childTnLst>
                                </p:cTn>
                              </p:par>
                              <p:par>
                                <p:cTn id="47" presetID="42" presetClass="entr" presetSubtype="0" fill="hold" grpId="0" nodeType="withEffect">
                                  <p:stCondLst>
                                    <p:cond delay="200"/>
                                  </p:stCondLst>
                                  <p:childTnLst>
                                    <p:set>
                                      <p:cBhvr>
                                        <p:cTn id="48" dur="1" fill="hold">
                                          <p:stCondLst>
                                            <p:cond delay="0"/>
                                          </p:stCondLst>
                                        </p:cTn>
                                        <p:tgtEl>
                                          <p:spTgt spid="1049043">
                                            <p:txEl>
                                              <p:pRg st="0" end="0"/>
                                            </p:txEl>
                                          </p:spTgt>
                                        </p:tgtEl>
                                        <p:attrNameLst>
                                          <p:attrName>style.visibility</p:attrName>
                                        </p:attrNameLst>
                                      </p:cBhvr>
                                      <p:to>
                                        <p:strVal val="visible"/>
                                      </p:to>
                                    </p:set>
                                    <p:animEffect transition="in" filter="fade">
                                      <p:cBhvr>
                                        <p:cTn id="49" dur="400"/>
                                        <p:tgtEl>
                                          <p:spTgt spid="1049043">
                                            <p:txEl>
                                              <p:pRg st="0" end="0"/>
                                            </p:txEl>
                                          </p:spTgt>
                                        </p:tgtEl>
                                      </p:cBhvr>
                                    </p:animEffect>
                                    <p:anim calcmode="lin" valueType="num">
                                      <p:cBhvr>
                                        <p:cTn id="50" dur="400" fill="hold"/>
                                        <p:tgtEl>
                                          <p:spTgt spid="1049043">
                                            <p:txEl>
                                              <p:pRg st="0" end="0"/>
                                            </p:txEl>
                                          </p:spTgt>
                                        </p:tgtEl>
                                        <p:attrNameLst>
                                          <p:attrName>ppt_x</p:attrName>
                                        </p:attrNameLst>
                                      </p:cBhvr>
                                      <p:tavLst>
                                        <p:tav tm="0">
                                          <p:val>
                                            <p:strVal val="#ppt_x"/>
                                          </p:val>
                                        </p:tav>
                                        <p:tav tm="100000">
                                          <p:val>
                                            <p:strVal val="#ppt_x"/>
                                          </p:val>
                                        </p:tav>
                                      </p:tavLst>
                                    </p:anim>
                                    <p:anim calcmode="lin" valueType="num">
                                      <p:cBhvr>
                                        <p:cTn id="51" dur="400" fill="hold"/>
                                        <p:tgtEl>
                                          <p:spTgt spid="1049043">
                                            <p:txEl>
                                              <p:pRg st="0" end="0"/>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
                                  </p:stCondLst>
                                  <p:childTnLst>
                                    <p:set>
                                      <p:cBhvr>
                                        <p:cTn id="53" dur="1" fill="hold">
                                          <p:stCondLst>
                                            <p:cond delay="0"/>
                                          </p:stCondLst>
                                        </p:cTn>
                                        <p:tgtEl>
                                          <p:spTgt spid="1049044">
                                            <p:txEl>
                                              <p:pRg st="0" end="0"/>
                                            </p:txEl>
                                          </p:spTgt>
                                        </p:tgtEl>
                                        <p:attrNameLst>
                                          <p:attrName>style.visibility</p:attrName>
                                        </p:attrNameLst>
                                      </p:cBhvr>
                                      <p:to>
                                        <p:strVal val="visible"/>
                                      </p:to>
                                    </p:set>
                                    <p:animEffect transition="in" filter="fade">
                                      <p:cBhvr>
                                        <p:cTn id="54" dur="500"/>
                                        <p:tgtEl>
                                          <p:spTgt spid="1049044">
                                            <p:txEl>
                                              <p:pRg st="0" end="0"/>
                                            </p:txEl>
                                          </p:spTgt>
                                        </p:tgtEl>
                                      </p:cBhvr>
                                    </p:animEffect>
                                    <p:anim calcmode="lin" valueType="num">
                                      <p:cBhvr>
                                        <p:cTn id="55" dur="500" fill="hold"/>
                                        <p:tgtEl>
                                          <p:spTgt spid="1049044">
                                            <p:txEl>
                                              <p:pRg st="0" end="0"/>
                                            </p:txEl>
                                          </p:spTgt>
                                        </p:tgtEl>
                                        <p:attrNameLst>
                                          <p:attrName>ppt_x</p:attrName>
                                        </p:attrNameLst>
                                      </p:cBhvr>
                                      <p:tavLst>
                                        <p:tav tm="0">
                                          <p:val>
                                            <p:strVal val="#ppt_x"/>
                                          </p:val>
                                        </p:tav>
                                        <p:tav tm="100000">
                                          <p:val>
                                            <p:strVal val="#ppt_x"/>
                                          </p:val>
                                        </p:tav>
                                      </p:tavLst>
                                    </p:anim>
                                    <p:anim calcmode="lin" valueType="num">
                                      <p:cBhvr>
                                        <p:cTn id="56" dur="500" fill="hold"/>
                                        <p:tgtEl>
                                          <p:spTgt spid="1049044">
                                            <p:txEl>
                                              <p:pRg st="0" end="0"/>
                                            </p:txEl>
                                          </p:spTgt>
                                        </p:tgtEl>
                                        <p:attrNameLst>
                                          <p:attrName>ppt_y</p:attrName>
                                        </p:attrNameLst>
                                      </p:cBhvr>
                                      <p:tavLst>
                                        <p:tav tm="0">
                                          <p:val>
                                            <p:strVal val="#ppt_y+.1"/>
                                          </p:val>
                                        </p:tav>
                                        <p:tav tm="100000">
                                          <p:val>
                                            <p:strVal val="#ppt_y"/>
                                          </p:val>
                                        </p:tav>
                                      </p:tavLst>
                                    </p:anim>
                                  </p:childTnLst>
                                </p:cTn>
                              </p:par>
                              <p:par>
                                <p:cTn id="57" presetID="10" presetClass="entr" presetSubtype="0" fill="hold" grpId="0" nodeType="withEffect">
                                  <p:stCondLst>
                                    <p:cond delay="800"/>
                                  </p:stCondLst>
                                  <p:childTnLst>
                                    <p:set>
                                      <p:cBhvr>
                                        <p:cTn id="58" dur="1" fill="hold">
                                          <p:stCondLst>
                                            <p:cond delay="0"/>
                                          </p:stCondLst>
                                        </p:cTn>
                                        <p:tgtEl>
                                          <p:spTgt spid="1049045">
                                            <p:txEl>
                                              <p:pRg st="0" end="0"/>
                                            </p:txEl>
                                          </p:spTgt>
                                        </p:tgtEl>
                                        <p:attrNameLst>
                                          <p:attrName>style.visibility</p:attrName>
                                        </p:attrNameLst>
                                      </p:cBhvr>
                                      <p:to>
                                        <p:strVal val="visible"/>
                                      </p:to>
                                    </p:set>
                                    <p:animEffect transition="in" filter="fade">
                                      <p:cBhvr>
                                        <p:cTn id="59" dur="500"/>
                                        <p:tgtEl>
                                          <p:spTgt spid="1049045">
                                            <p:txEl>
                                              <p:pRg st="0" end="0"/>
                                            </p:txEl>
                                          </p:spTgt>
                                        </p:tgtEl>
                                      </p:cBhvr>
                                    </p:animEffect>
                                  </p:childTnLst>
                                </p:cTn>
                              </p:par>
                              <p:par>
                                <p:cTn id="60" presetID="10" presetClass="entr" presetSubtype="0" fill="hold" grpId="0" nodeType="withEffect">
                                  <p:stCondLst>
                                    <p:cond delay="800"/>
                                  </p:stCondLst>
                                  <p:childTnLst>
                                    <p:set>
                                      <p:cBhvr>
                                        <p:cTn id="61" dur="1" fill="hold">
                                          <p:stCondLst>
                                            <p:cond delay="0"/>
                                          </p:stCondLst>
                                        </p:cTn>
                                        <p:tgtEl>
                                          <p:spTgt spid="1049045">
                                            <p:txEl>
                                              <p:pRg st="1" end="1"/>
                                            </p:txEl>
                                          </p:spTgt>
                                        </p:tgtEl>
                                        <p:attrNameLst>
                                          <p:attrName>style.visibility</p:attrName>
                                        </p:attrNameLst>
                                      </p:cBhvr>
                                      <p:to>
                                        <p:strVal val="visible"/>
                                      </p:to>
                                    </p:set>
                                    <p:animEffect transition="in" filter="fade">
                                      <p:cBhvr>
                                        <p:cTn id="62" dur="500"/>
                                        <p:tgtEl>
                                          <p:spTgt spid="1049045">
                                            <p:txEl>
                                              <p:pRg st="1" end="1"/>
                                            </p:txEl>
                                          </p:spTgt>
                                        </p:tgtEl>
                                      </p:cBhvr>
                                    </p:animEffect>
                                  </p:childTnLst>
                                </p:cTn>
                              </p:par>
                              <p:par>
                                <p:cTn id="63" presetID="10" presetClass="entr" presetSubtype="0" fill="hold" grpId="0" nodeType="withEffect">
                                  <p:stCondLst>
                                    <p:cond delay="800"/>
                                  </p:stCondLst>
                                  <p:childTnLst>
                                    <p:set>
                                      <p:cBhvr>
                                        <p:cTn id="64" dur="1" fill="hold">
                                          <p:stCondLst>
                                            <p:cond delay="0"/>
                                          </p:stCondLst>
                                        </p:cTn>
                                        <p:tgtEl>
                                          <p:spTgt spid="1049045">
                                            <p:txEl>
                                              <p:pRg st="2" end="2"/>
                                            </p:txEl>
                                          </p:spTgt>
                                        </p:tgtEl>
                                        <p:attrNameLst>
                                          <p:attrName>style.visibility</p:attrName>
                                        </p:attrNameLst>
                                      </p:cBhvr>
                                      <p:to>
                                        <p:strVal val="visible"/>
                                      </p:to>
                                    </p:set>
                                    <p:animEffect transition="in" filter="fade">
                                      <p:cBhvr>
                                        <p:cTn id="65" dur="500"/>
                                        <p:tgtEl>
                                          <p:spTgt spid="1049045">
                                            <p:txEl>
                                              <p:pRg st="2" end="2"/>
                                            </p:txEl>
                                          </p:spTgt>
                                        </p:tgtEl>
                                      </p:cBhvr>
                                    </p:animEffect>
                                  </p:childTnLst>
                                </p:cTn>
                              </p:par>
                              <p:par>
                                <p:cTn id="66" presetID="42" presetClass="entr" presetSubtype="0" fill="hold" grpId="0" nodeType="withEffect">
                                  <p:stCondLst>
                                    <p:cond delay="200"/>
                                  </p:stCondLst>
                                  <p:childTnLst>
                                    <p:set>
                                      <p:cBhvr>
                                        <p:cTn id="67" dur="1" fill="hold">
                                          <p:stCondLst>
                                            <p:cond delay="0"/>
                                          </p:stCondLst>
                                        </p:cTn>
                                        <p:tgtEl>
                                          <p:spTgt spid="1049046">
                                            <p:txEl>
                                              <p:pRg st="0" end="0"/>
                                            </p:txEl>
                                          </p:spTgt>
                                        </p:tgtEl>
                                        <p:attrNameLst>
                                          <p:attrName>style.visibility</p:attrName>
                                        </p:attrNameLst>
                                      </p:cBhvr>
                                      <p:to>
                                        <p:strVal val="visible"/>
                                      </p:to>
                                    </p:set>
                                    <p:animEffect transition="in" filter="fade">
                                      <p:cBhvr>
                                        <p:cTn id="68" dur="400"/>
                                        <p:tgtEl>
                                          <p:spTgt spid="1049046">
                                            <p:txEl>
                                              <p:pRg st="0" end="0"/>
                                            </p:txEl>
                                          </p:spTgt>
                                        </p:tgtEl>
                                      </p:cBhvr>
                                    </p:animEffect>
                                    <p:anim calcmode="lin" valueType="num">
                                      <p:cBhvr>
                                        <p:cTn id="69" dur="400" fill="hold"/>
                                        <p:tgtEl>
                                          <p:spTgt spid="1049046">
                                            <p:txEl>
                                              <p:pRg st="0" end="0"/>
                                            </p:txEl>
                                          </p:spTgt>
                                        </p:tgtEl>
                                        <p:attrNameLst>
                                          <p:attrName>ppt_x</p:attrName>
                                        </p:attrNameLst>
                                      </p:cBhvr>
                                      <p:tavLst>
                                        <p:tav tm="0">
                                          <p:val>
                                            <p:strVal val="#ppt_x"/>
                                          </p:val>
                                        </p:tav>
                                        <p:tav tm="100000">
                                          <p:val>
                                            <p:strVal val="#ppt_x"/>
                                          </p:val>
                                        </p:tav>
                                      </p:tavLst>
                                    </p:anim>
                                    <p:anim calcmode="lin" valueType="num">
                                      <p:cBhvr>
                                        <p:cTn id="70" dur="400" fill="hold"/>
                                        <p:tgtEl>
                                          <p:spTgt spid="1049046">
                                            <p:txEl>
                                              <p:pRg st="0" end="0"/>
                                            </p:txEl>
                                          </p:spTgt>
                                        </p:tgtEl>
                                        <p:attrNameLst>
                                          <p:attrName>ppt_y</p:attrName>
                                        </p:attrNameLst>
                                      </p:cBhvr>
                                      <p:tavLst>
                                        <p:tav tm="0">
                                          <p:val>
                                            <p:strVal val="#ppt_y+.1"/>
                                          </p:val>
                                        </p:tav>
                                        <p:tav tm="100000">
                                          <p:val>
                                            <p:strVal val="#ppt_y"/>
                                          </p:val>
                                        </p:tav>
                                      </p:tavLst>
                                    </p:anim>
                                  </p:childTnLst>
                                </p:cTn>
                              </p:par>
                              <p:par>
                                <p:cTn id="71" presetID="22" presetClass="entr" presetSubtype="8" fill="hold" grpId="0" nodeType="withEffect">
                                  <p:stCondLst>
                                    <p:cond delay="200"/>
                                  </p:stCondLst>
                                  <p:childTnLst>
                                    <p:set>
                                      <p:cBhvr>
                                        <p:cTn id="72" dur="1" fill="hold">
                                          <p:stCondLst>
                                            <p:cond delay="0"/>
                                          </p:stCondLst>
                                        </p:cTn>
                                        <p:tgtEl>
                                          <p:spTgt spid="1049047"/>
                                        </p:tgtEl>
                                        <p:attrNameLst>
                                          <p:attrName>style.visibility</p:attrName>
                                        </p:attrNameLst>
                                      </p:cBhvr>
                                      <p:to>
                                        <p:strVal val="visible"/>
                                      </p:to>
                                    </p:set>
                                    <p:animEffect transition="in" filter="wipe(left)">
                                      <p:cBhvr>
                                        <p:cTn id="73" dur="500"/>
                                        <p:tgtEl>
                                          <p:spTgt spid="1049047"/>
                                        </p:tgtEl>
                                      </p:cBhvr>
                                    </p:animEffect>
                                  </p:childTnLst>
                                </p:cTn>
                              </p:par>
                              <p:par>
                                <p:cTn id="74" presetID="22" presetClass="entr" presetSubtype="8" fill="hold" grpId="0" nodeType="withEffect">
                                  <p:stCondLst>
                                    <p:cond delay="200"/>
                                  </p:stCondLst>
                                  <p:childTnLst>
                                    <p:set>
                                      <p:cBhvr>
                                        <p:cTn id="75" dur="1" fill="hold">
                                          <p:stCondLst>
                                            <p:cond delay="0"/>
                                          </p:stCondLst>
                                        </p:cTn>
                                        <p:tgtEl>
                                          <p:spTgt spid="1049048"/>
                                        </p:tgtEl>
                                        <p:attrNameLst>
                                          <p:attrName>style.visibility</p:attrName>
                                        </p:attrNameLst>
                                      </p:cBhvr>
                                      <p:to>
                                        <p:strVal val="visible"/>
                                      </p:to>
                                    </p:set>
                                    <p:animEffect transition="in" filter="wipe(left)">
                                      <p:cBhvr>
                                        <p:cTn id="76" dur="500"/>
                                        <p:tgtEl>
                                          <p:spTgt spid="1049048"/>
                                        </p:tgtEl>
                                      </p:cBhvr>
                                    </p:animEffect>
                                  </p:childTnLst>
                                </p:cTn>
                              </p:par>
                              <p:par>
                                <p:cTn id="77" presetID="22" presetClass="entr" presetSubtype="8" fill="hold" grpId="0" nodeType="withEffect">
                                  <p:stCondLst>
                                    <p:cond delay="200"/>
                                  </p:stCondLst>
                                  <p:childTnLst>
                                    <p:set>
                                      <p:cBhvr>
                                        <p:cTn id="78" dur="1" fill="hold">
                                          <p:stCondLst>
                                            <p:cond delay="0"/>
                                          </p:stCondLst>
                                        </p:cTn>
                                        <p:tgtEl>
                                          <p:spTgt spid="1049049"/>
                                        </p:tgtEl>
                                        <p:attrNameLst>
                                          <p:attrName>style.visibility</p:attrName>
                                        </p:attrNameLst>
                                      </p:cBhvr>
                                      <p:to>
                                        <p:strVal val="visible"/>
                                      </p:to>
                                    </p:set>
                                    <p:animEffect transition="in" filter="wipe(left)">
                                      <p:cBhvr>
                                        <p:cTn id="79" dur="500"/>
                                        <p:tgtEl>
                                          <p:spTgt spid="1049049"/>
                                        </p:tgtEl>
                                      </p:cBhvr>
                                    </p:animEffect>
                                  </p:childTnLst>
                                </p:cTn>
                              </p:par>
                              <p:par>
                                <p:cTn id="80" presetID="22" presetClass="entr" presetSubtype="8" fill="hold" grpId="0" nodeType="withEffect">
                                  <p:stCondLst>
                                    <p:cond delay="200"/>
                                  </p:stCondLst>
                                  <p:childTnLst>
                                    <p:set>
                                      <p:cBhvr>
                                        <p:cTn id="81" dur="1" fill="hold">
                                          <p:stCondLst>
                                            <p:cond delay="0"/>
                                          </p:stCondLst>
                                        </p:cTn>
                                        <p:tgtEl>
                                          <p:spTgt spid="1049050"/>
                                        </p:tgtEl>
                                        <p:attrNameLst>
                                          <p:attrName>style.visibility</p:attrName>
                                        </p:attrNameLst>
                                      </p:cBhvr>
                                      <p:to>
                                        <p:strVal val="visible"/>
                                      </p:to>
                                    </p:set>
                                    <p:animEffect transition="in" filter="wipe(left)">
                                      <p:cBhvr>
                                        <p:cTn id="82" dur="500"/>
                                        <p:tgtEl>
                                          <p:spTgt spid="1049050"/>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1049051">
                                            <p:txEl>
                                              <p:pRg st="0" end="0"/>
                                            </p:txEl>
                                          </p:spTgt>
                                        </p:tgtEl>
                                        <p:attrNameLst>
                                          <p:attrName>style.visibility</p:attrName>
                                        </p:attrNameLst>
                                      </p:cBhvr>
                                      <p:to>
                                        <p:strVal val="visible"/>
                                      </p:to>
                                    </p:set>
                                    <p:animEffect transition="in" filter="fade">
                                      <p:cBhvr>
                                        <p:cTn id="85" dur="500"/>
                                        <p:tgtEl>
                                          <p:spTgt spid="1049051">
                                            <p:txEl>
                                              <p:pRg st="0" end="0"/>
                                            </p:txEl>
                                          </p:spTgt>
                                        </p:tgtEl>
                                      </p:cBhvr>
                                    </p:animEffect>
                                    <p:anim calcmode="lin" valueType="num">
                                      <p:cBhvr>
                                        <p:cTn id="86" dur="500" fill="hold"/>
                                        <p:tgtEl>
                                          <p:spTgt spid="1049051">
                                            <p:txEl>
                                              <p:pRg st="0" end="0"/>
                                            </p:txEl>
                                          </p:spTgt>
                                        </p:tgtEl>
                                        <p:attrNameLst>
                                          <p:attrName>ppt_x</p:attrName>
                                        </p:attrNameLst>
                                      </p:cBhvr>
                                      <p:tavLst>
                                        <p:tav tm="0">
                                          <p:val>
                                            <p:strVal val="#ppt_x"/>
                                          </p:val>
                                        </p:tav>
                                        <p:tav tm="100000">
                                          <p:val>
                                            <p:strVal val="#ppt_x"/>
                                          </p:val>
                                        </p:tav>
                                      </p:tavLst>
                                    </p:anim>
                                    <p:anim calcmode="lin" valueType="num">
                                      <p:cBhvr>
                                        <p:cTn id="87" dur="500" fill="hold"/>
                                        <p:tgtEl>
                                          <p:spTgt spid="1049051">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200"/>
                                  </p:stCondLst>
                                  <p:childTnLst>
                                    <p:set>
                                      <p:cBhvr>
                                        <p:cTn id="89" dur="1" fill="hold">
                                          <p:stCondLst>
                                            <p:cond delay="0"/>
                                          </p:stCondLst>
                                        </p:cTn>
                                        <p:tgtEl>
                                          <p:spTgt spid="1049052">
                                            <p:txEl>
                                              <p:pRg st="0" end="0"/>
                                            </p:txEl>
                                          </p:spTgt>
                                        </p:tgtEl>
                                        <p:attrNameLst>
                                          <p:attrName>style.visibility</p:attrName>
                                        </p:attrNameLst>
                                      </p:cBhvr>
                                      <p:to>
                                        <p:strVal val="visible"/>
                                      </p:to>
                                    </p:set>
                                    <p:animEffect transition="in" filter="fade">
                                      <p:cBhvr>
                                        <p:cTn id="90" dur="500"/>
                                        <p:tgtEl>
                                          <p:spTgt spid="1049052">
                                            <p:txEl>
                                              <p:pRg st="0" end="0"/>
                                            </p:txEl>
                                          </p:spTgt>
                                        </p:tgtEl>
                                      </p:cBhvr>
                                    </p:animEffect>
                                    <p:anim calcmode="lin" valueType="num">
                                      <p:cBhvr>
                                        <p:cTn id="91" dur="500" fill="hold"/>
                                        <p:tgtEl>
                                          <p:spTgt spid="1049052">
                                            <p:txEl>
                                              <p:pRg st="0" end="0"/>
                                            </p:txEl>
                                          </p:spTgt>
                                        </p:tgtEl>
                                        <p:attrNameLst>
                                          <p:attrName>ppt_x</p:attrName>
                                        </p:attrNameLst>
                                      </p:cBhvr>
                                      <p:tavLst>
                                        <p:tav tm="0">
                                          <p:val>
                                            <p:strVal val="#ppt_x"/>
                                          </p:val>
                                        </p:tav>
                                        <p:tav tm="100000">
                                          <p:val>
                                            <p:strVal val="#ppt_x"/>
                                          </p:val>
                                        </p:tav>
                                      </p:tavLst>
                                    </p:anim>
                                    <p:anim calcmode="lin" valueType="num">
                                      <p:cBhvr>
                                        <p:cTn id="92" dur="500" fill="hold"/>
                                        <p:tgtEl>
                                          <p:spTgt spid="1049052">
                                            <p:txEl>
                                              <p:pRg st="0" end="0"/>
                                            </p:txEl>
                                          </p:spTgt>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200"/>
                                  </p:stCondLst>
                                  <p:childTnLst>
                                    <p:set>
                                      <p:cBhvr>
                                        <p:cTn id="94" dur="1" fill="hold">
                                          <p:stCondLst>
                                            <p:cond delay="0"/>
                                          </p:stCondLst>
                                        </p:cTn>
                                        <p:tgtEl>
                                          <p:spTgt spid="1049053">
                                            <p:txEl>
                                              <p:pRg st="0" end="0"/>
                                            </p:txEl>
                                          </p:spTgt>
                                        </p:tgtEl>
                                        <p:attrNameLst>
                                          <p:attrName>style.visibility</p:attrName>
                                        </p:attrNameLst>
                                      </p:cBhvr>
                                      <p:to>
                                        <p:strVal val="visible"/>
                                      </p:to>
                                    </p:set>
                                    <p:animEffect transition="in" filter="fade">
                                      <p:cBhvr>
                                        <p:cTn id="95" dur="500"/>
                                        <p:tgtEl>
                                          <p:spTgt spid="1049053">
                                            <p:txEl>
                                              <p:pRg st="0" end="0"/>
                                            </p:txEl>
                                          </p:spTgt>
                                        </p:tgtEl>
                                      </p:cBhvr>
                                    </p:animEffect>
                                    <p:anim calcmode="lin" valueType="num">
                                      <p:cBhvr>
                                        <p:cTn id="96" dur="500" fill="hold"/>
                                        <p:tgtEl>
                                          <p:spTgt spid="1049053">
                                            <p:txEl>
                                              <p:pRg st="0" end="0"/>
                                            </p:txEl>
                                          </p:spTgt>
                                        </p:tgtEl>
                                        <p:attrNameLst>
                                          <p:attrName>ppt_x</p:attrName>
                                        </p:attrNameLst>
                                      </p:cBhvr>
                                      <p:tavLst>
                                        <p:tav tm="0">
                                          <p:val>
                                            <p:strVal val="#ppt_x"/>
                                          </p:val>
                                        </p:tav>
                                        <p:tav tm="100000">
                                          <p:val>
                                            <p:strVal val="#ppt_x"/>
                                          </p:val>
                                        </p:tav>
                                      </p:tavLst>
                                    </p:anim>
                                    <p:anim calcmode="lin" valueType="num">
                                      <p:cBhvr>
                                        <p:cTn id="97" dur="500" fill="hold"/>
                                        <p:tgtEl>
                                          <p:spTgt spid="1049053">
                                            <p:txEl>
                                              <p:pRg st="0" end="0"/>
                                            </p:txEl>
                                          </p:spTgt>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200"/>
                                  </p:stCondLst>
                                  <p:childTnLst>
                                    <p:set>
                                      <p:cBhvr>
                                        <p:cTn id="99" dur="1" fill="hold">
                                          <p:stCondLst>
                                            <p:cond delay="0"/>
                                          </p:stCondLst>
                                        </p:cTn>
                                        <p:tgtEl>
                                          <p:spTgt spid="1049054">
                                            <p:txEl>
                                              <p:pRg st="0" end="0"/>
                                            </p:txEl>
                                          </p:spTgt>
                                        </p:tgtEl>
                                        <p:attrNameLst>
                                          <p:attrName>style.visibility</p:attrName>
                                        </p:attrNameLst>
                                      </p:cBhvr>
                                      <p:to>
                                        <p:strVal val="visible"/>
                                      </p:to>
                                    </p:set>
                                    <p:animEffect transition="in" filter="fade">
                                      <p:cBhvr>
                                        <p:cTn id="100" dur="500"/>
                                        <p:tgtEl>
                                          <p:spTgt spid="1049054">
                                            <p:txEl>
                                              <p:pRg st="0" end="0"/>
                                            </p:txEl>
                                          </p:spTgt>
                                        </p:tgtEl>
                                      </p:cBhvr>
                                    </p:animEffect>
                                    <p:anim calcmode="lin" valueType="num">
                                      <p:cBhvr>
                                        <p:cTn id="101" dur="500" fill="hold"/>
                                        <p:tgtEl>
                                          <p:spTgt spid="1049054">
                                            <p:txEl>
                                              <p:pRg st="0" end="0"/>
                                            </p:txEl>
                                          </p:spTgt>
                                        </p:tgtEl>
                                        <p:attrNameLst>
                                          <p:attrName>ppt_x</p:attrName>
                                        </p:attrNameLst>
                                      </p:cBhvr>
                                      <p:tavLst>
                                        <p:tav tm="0">
                                          <p:val>
                                            <p:strVal val="#ppt_x"/>
                                          </p:val>
                                        </p:tav>
                                        <p:tav tm="100000">
                                          <p:val>
                                            <p:strVal val="#ppt_x"/>
                                          </p:val>
                                        </p:tav>
                                      </p:tavLst>
                                    </p:anim>
                                    <p:anim calcmode="lin" valueType="num">
                                      <p:cBhvr>
                                        <p:cTn id="102" dur="500" fill="hold"/>
                                        <p:tgtEl>
                                          <p:spTgt spid="104905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035" grpId="0" build="p">
        <p:tmplLst>
          <p:tmpl lvl="1">
            <p:tnLst>
              <p:par>
                <p:cTn presetID="42" presetClass="entr" presetSubtype="0" fill="hold" nodeType="withEffect">
                  <p:stCondLst>
                    <p:cond delay="200"/>
                  </p:stCondLst>
                  <p:childTnLst>
                    <p:set>
                      <p:cBhvr>
                        <p:cTn dur="1" fill="hold">
                          <p:stCondLst>
                            <p:cond delay="0"/>
                          </p:stCondLst>
                        </p:cTn>
                        <p:tgtEl>
                          <p:spTgt spid="1049035"/>
                        </p:tgtEl>
                        <p:attrNameLst>
                          <p:attrName>style.visibility</p:attrName>
                        </p:attrNameLst>
                      </p:cBhvr>
                      <p:to>
                        <p:strVal val="visible"/>
                      </p:to>
                    </p:set>
                    <p:animEffect transition="in" filter="fade">
                      <p:cBhvr>
                        <p:cTn dur="400"/>
                        <p:tgtEl>
                          <p:spTgt spid="1049035"/>
                        </p:tgtEl>
                      </p:cBhvr>
                    </p:animEffect>
                    <p:anim calcmode="lin" valueType="num">
                      <p:cBhvr>
                        <p:cTn dur="400" fill="hold"/>
                        <p:tgtEl>
                          <p:spTgt spid="1049035"/>
                        </p:tgtEl>
                        <p:attrNameLst>
                          <p:attrName>ppt_x</p:attrName>
                        </p:attrNameLst>
                      </p:cBhvr>
                      <p:tavLst>
                        <p:tav tm="0">
                          <p:val>
                            <p:strVal val="#ppt_x"/>
                          </p:val>
                        </p:tav>
                        <p:tav tm="100000">
                          <p:val>
                            <p:strVal val="#ppt_x"/>
                          </p:val>
                        </p:tav>
                      </p:tavLst>
                    </p:anim>
                    <p:anim calcmode="lin" valueType="num">
                      <p:cBhvr>
                        <p:cTn dur="400" fill="hold"/>
                        <p:tgtEl>
                          <p:spTgt spid="1049035"/>
                        </p:tgtEl>
                        <p:attrNameLst>
                          <p:attrName>ppt_y</p:attrName>
                        </p:attrNameLst>
                      </p:cBhvr>
                      <p:tavLst>
                        <p:tav tm="0">
                          <p:val>
                            <p:strVal val="#ppt_y+.1"/>
                          </p:val>
                        </p:tav>
                        <p:tav tm="100000">
                          <p:val>
                            <p:strVal val="#ppt_y"/>
                          </p:val>
                        </p:tav>
                      </p:tavLst>
                    </p:anim>
                  </p:childTnLst>
                </p:cTn>
              </p:par>
            </p:tnLst>
          </p:tmpl>
        </p:tmplLst>
      </p:bldP>
      <p:bldP spid="1049036" grpId="0" build="p">
        <p:tmplLst>
          <p:tmpl lvl="1">
            <p:tnLst>
              <p:par>
                <p:cTn presetID="42" presetClass="entr" presetSubtype="0" fill="hold" nodeType="withEffect">
                  <p:stCondLst>
                    <p:cond delay="200"/>
                  </p:stCondLst>
                  <p:childTnLst>
                    <p:set>
                      <p:cBhvr>
                        <p:cTn dur="1" fill="hold">
                          <p:stCondLst>
                            <p:cond delay="0"/>
                          </p:stCondLst>
                        </p:cTn>
                        <p:tgtEl>
                          <p:spTgt spid="1049036"/>
                        </p:tgtEl>
                        <p:attrNameLst>
                          <p:attrName>style.visibility</p:attrName>
                        </p:attrNameLst>
                      </p:cBhvr>
                      <p:to>
                        <p:strVal val="visible"/>
                      </p:to>
                    </p:set>
                    <p:animEffect transition="in" filter="fade">
                      <p:cBhvr>
                        <p:cTn dur="500"/>
                        <p:tgtEl>
                          <p:spTgt spid="1049036"/>
                        </p:tgtEl>
                      </p:cBhvr>
                    </p:animEffect>
                    <p:anim calcmode="lin" valueType="num">
                      <p:cBhvr>
                        <p:cTn dur="500" fill="hold"/>
                        <p:tgtEl>
                          <p:spTgt spid="1049036"/>
                        </p:tgtEl>
                        <p:attrNameLst>
                          <p:attrName>ppt_x</p:attrName>
                        </p:attrNameLst>
                      </p:cBhvr>
                      <p:tavLst>
                        <p:tav tm="0">
                          <p:val>
                            <p:strVal val="#ppt_x"/>
                          </p:val>
                        </p:tav>
                        <p:tav tm="100000">
                          <p:val>
                            <p:strVal val="#ppt_x"/>
                          </p:val>
                        </p:tav>
                      </p:tavLst>
                    </p:anim>
                    <p:anim calcmode="lin" valueType="num">
                      <p:cBhvr>
                        <p:cTn dur="500" fill="hold"/>
                        <p:tgtEl>
                          <p:spTgt spid="1049036"/>
                        </p:tgtEl>
                        <p:attrNameLst>
                          <p:attrName>ppt_y</p:attrName>
                        </p:attrNameLst>
                      </p:cBhvr>
                      <p:tavLst>
                        <p:tav tm="0">
                          <p:val>
                            <p:strVal val="#ppt_y+.1"/>
                          </p:val>
                        </p:tav>
                        <p:tav tm="100000">
                          <p:val>
                            <p:strVal val="#ppt_y"/>
                          </p:val>
                        </p:tav>
                      </p:tavLst>
                    </p:anim>
                  </p:childTnLst>
                </p:cTn>
              </p:par>
            </p:tnLst>
          </p:tmpl>
        </p:tmplLst>
      </p:bldP>
      <p:bldP spid="1049037" grpId="0"/>
      <p:bldP spid="1049038" grpId="0" animBg="1"/>
      <p:bldP spid="1049039" grpId="0" build="p">
        <p:tmplLst>
          <p:tmpl lvl="1">
            <p:tnLst>
              <p:par>
                <p:cTn presetID="42" presetClass="entr" presetSubtype="0" fill="hold" nodeType="withEffect">
                  <p:stCondLst>
                    <p:cond delay="200"/>
                  </p:stCondLst>
                  <p:childTnLst>
                    <p:set>
                      <p:cBhvr>
                        <p:cTn dur="1" fill="hold">
                          <p:stCondLst>
                            <p:cond delay="0"/>
                          </p:stCondLst>
                        </p:cTn>
                        <p:tgtEl>
                          <p:spTgt spid="1049039"/>
                        </p:tgtEl>
                        <p:attrNameLst>
                          <p:attrName>style.visibility</p:attrName>
                        </p:attrNameLst>
                      </p:cBhvr>
                      <p:to>
                        <p:strVal val="visible"/>
                      </p:to>
                    </p:set>
                    <p:animEffect transition="in" filter="fade">
                      <p:cBhvr>
                        <p:cTn dur="400"/>
                        <p:tgtEl>
                          <p:spTgt spid="1049039"/>
                        </p:tgtEl>
                      </p:cBhvr>
                    </p:animEffect>
                    <p:anim calcmode="lin" valueType="num">
                      <p:cBhvr>
                        <p:cTn dur="400" fill="hold"/>
                        <p:tgtEl>
                          <p:spTgt spid="1049039"/>
                        </p:tgtEl>
                        <p:attrNameLst>
                          <p:attrName>ppt_x</p:attrName>
                        </p:attrNameLst>
                      </p:cBhvr>
                      <p:tavLst>
                        <p:tav tm="0">
                          <p:val>
                            <p:strVal val="#ppt_x"/>
                          </p:val>
                        </p:tav>
                        <p:tav tm="100000">
                          <p:val>
                            <p:strVal val="#ppt_x"/>
                          </p:val>
                        </p:tav>
                      </p:tavLst>
                    </p:anim>
                    <p:anim calcmode="lin" valueType="num">
                      <p:cBhvr>
                        <p:cTn dur="400" fill="hold"/>
                        <p:tgtEl>
                          <p:spTgt spid="1049039"/>
                        </p:tgtEl>
                        <p:attrNameLst>
                          <p:attrName>ppt_y</p:attrName>
                        </p:attrNameLst>
                      </p:cBhvr>
                      <p:tavLst>
                        <p:tav tm="0">
                          <p:val>
                            <p:strVal val="#ppt_y+.1"/>
                          </p:val>
                        </p:tav>
                        <p:tav tm="100000">
                          <p:val>
                            <p:strVal val="#ppt_y"/>
                          </p:val>
                        </p:tav>
                      </p:tavLst>
                    </p:anim>
                  </p:childTnLst>
                </p:cTn>
              </p:par>
            </p:tnLst>
          </p:tmpl>
        </p:tmplLst>
      </p:bldP>
      <p:bldP spid="1049040" grpId="0" build="p">
        <p:tmplLst>
          <p:tmpl lvl="1">
            <p:tnLst>
              <p:par>
                <p:cTn presetID="42" presetClass="entr" presetSubtype="0" fill="hold" nodeType="withEffect">
                  <p:stCondLst>
                    <p:cond delay="200"/>
                  </p:stCondLst>
                  <p:childTnLst>
                    <p:set>
                      <p:cBhvr>
                        <p:cTn dur="1" fill="hold">
                          <p:stCondLst>
                            <p:cond delay="0"/>
                          </p:stCondLst>
                        </p:cTn>
                        <p:tgtEl>
                          <p:spTgt spid="1049040"/>
                        </p:tgtEl>
                        <p:attrNameLst>
                          <p:attrName>style.visibility</p:attrName>
                        </p:attrNameLst>
                      </p:cBhvr>
                      <p:to>
                        <p:strVal val="visible"/>
                      </p:to>
                    </p:set>
                    <p:animEffect transition="in" filter="fade">
                      <p:cBhvr>
                        <p:cTn dur="500"/>
                        <p:tgtEl>
                          <p:spTgt spid="1049040"/>
                        </p:tgtEl>
                      </p:cBhvr>
                    </p:animEffect>
                    <p:anim calcmode="lin" valueType="num">
                      <p:cBhvr>
                        <p:cTn dur="500" fill="hold"/>
                        <p:tgtEl>
                          <p:spTgt spid="1049040"/>
                        </p:tgtEl>
                        <p:attrNameLst>
                          <p:attrName>ppt_x</p:attrName>
                        </p:attrNameLst>
                      </p:cBhvr>
                      <p:tavLst>
                        <p:tav tm="0">
                          <p:val>
                            <p:strVal val="#ppt_x"/>
                          </p:val>
                        </p:tav>
                        <p:tav tm="100000">
                          <p:val>
                            <p:strVal val="#ppt_x"/>
                          </p:val>
                        </p:tav>
                      </p:tavLst>
                    </p:anim>
                    <p:anim calcmode="lin" valueType="num">
                      <p:cBhvr>
                        <p:cTn dur="500" fill="hold"/>
                        <p:tgtEl>
                          <p:spTgt spid="1049040"/>
                        </p:tgtEl>
                        <p:attrNameLst>
                          <p:attrName>ppt_y</p:attrName>
                        </p:attrNameLst>
                      </p:cBhvr>
                      <p:tavLst>
                        <p:tav tm="0">
                          <p:val>
                            <p:strVal val="#ppt_y+.1"/>
                          </p:val>
                        </p:tav>
                        <p:tav tm="100000">
                          <p:val>
                            <p:strVal val="#ppt_y"/>
                          </p:val>
                        </p:tav>
                      </p:tavLst>
                    </p:anim>
                  </p:childTnLst>
                </p:cTn>
              </p:par>
            </p:tnLst>
          </p:tmpl>
        </p:tmplLst>
      </p:bldP>
      <p:bldP spid="1049041" grpId="0" build="p">
        <p:tmplLst>
          <p:tmpl lvl="1">
            <p:tnLst>
              <p:par>
                <p:cTn presetID="10" presetClass="entr" presetSubtype="0" fill="hold" nodeType="withEffect">
                  <p:stCondLst>
                    <p:cond delay="800"/>
                  </p:stCondLst>
                  <p:childTnLst>
                    <p:set>
                      <p:cBhvr>
                        <p:cTn dur="1" fill="hold">
                          <p:stCondLst>
                            <p:cond delay="0"/>
                          </p:stCondLst>
                        </p:cTn>
                        <p:tgtEl>
                          <p:spTgt spid="1049041"/>
                        </p:tgtEl>
                        <p:attrNameLst>
                          <p:attrName>style.visibility</p:attrName>
                        </p:attrNameLst>
                      </p:cBhvr>
                      <p:to>
                        <p:strVal val="visible"/>
                      </p:to>
                    </p:set>
                    <p:animEffect transition="in" filter="fade">
                      <p:cBhvr>
                        <p:cTn dur="500"/>
                        <p:tgtEl>
                          <p:spTgt spid="1049041"/>
                        </p:tgtEl>
                      </p:cBhvr>
                    </p:animEffect>
                  </p:childTnLst>
                </p:cTn>
              </p:par>
            </p:tnLst>
          </p:tmpl>
        </p:tmplLst>
      </p:bldP>
      <p:bldP spid="1049042" grpId="0" build="p">
        <p:tmplLst>
          <p:tmpl lvl="1">
            <p:tnLst>
              <p:par>
                <p:cTn presetID="53" presetClass="entr" presetSubtype="16" fill="hold" nodeType="afterEffect">
                  <p:stCondLst>
                    <p:cond delay="0"/>
                  </p:stCondLst>
                  <p:childTnLst>
                    <p:set>
                      <p:cBhvr>
                        <p:cTn dur="1" fill="hold">
                          <p:stCondLst>
                            <p:cond delay="0"/>
                          </p:stCondLst>
                        </p:cTn>
                        <p:tgtEl>
                          <p:spTgt spid="1049042"/>
                        </p:tgtEl>
                        <p:attrNameLst>
                          <p:attrName>style.visibility</p:attrName>
                        </p:attrNameLst>
                      </p:cBhvr>
                      <p:to>
                        <p:strVal val="visible"/>
                      </p:to>
                    </p:set>
                    <p:anim calcmode="lin" valueType="num">
                      <p:cBhvr>
                        <p:cTn dur="300" fill="hold"/>
                        <p:tgtEl>
                          <p:spTgt spid="1049042"/>
                        </p:tgtEl>
                        <p:attrNameLst>
                          <p:attrName>ppt_w</p:attrName>
                        </p:attrNameLst>
                      </p:cBhvr>
                      <p:tavLst>
                        <p:tav tm="0">
                          <p:val>
                            <p:fltVal val="0.0"/>
                          </p:val>
                        </p:tav>
                        <p:tav tm="100000">
                          <p:val>
                            <p:strVal val="#ppt_w"/>
                          </p:val>
                        </p:tav>
                      </p:tavLst>
                    </p:anim>
                    <p:anim calcmode="lin" valueType="num">
                      <p:cBhvr>
                        <p:cTn dur="300" fill="hold"/>
                        <p:tgtEl>
                          <p:spTgt spid="1049042"/>
                        </p:tgtEl>
                        <p:attrNameLst>
                          <p:attrName>ppt_h</p:attrName>
                        </p:attrNameLst>
                      </p:cBhvr>
                      <p:tavLst>
                        <p:tav tm="0">
                          <p:val>
                            <p:fltVal val="0.0"/>
                          </p:val>
                        </p:tav>
                        <p:tav tm="100000">
                          <p:val>
                            <p:strVal val="#ppt_h"/>
                          </p:val>
                        </p:tav>
                      </p:tavLst>
                    </p:anim>
                    <p:animEffect transition="in" filter="fade">
                      <p:cBhvr>
                        <p:cTn dur="300"/>
                        <p:tgtEl>
                          <p:spTgt spid="1049042"/>
                        </p:tgtEl>
                      </p:cBhvr>
                    </p:animEffect>
                  </p:childTnLst>
                </p:cTn>
              </p:par>
            </p:tnLst>
          </p:tmpl>
        </p:tmplLst>
      </p:bldP>
      <p:bldP spid="1049043" grpId="0" build="p">
        <p:tmplLst>
          <p:tmpl lvl="1">
            <p:tnLst>
              <p:par>
                <p:cTn presetID="42" presetClass="entr" presetSubtype="0" fill="hold" nodeType="withEffect">
                  <p:stCondLst>
                    <p:cond delay="200"/>
                  </p:stCondLst>
                  <p:childTnLst>
                    <p:set>
                      <p:cBhvr>
                        <p:cTn dur="1" fill="hold">
                          <p:stCondLst>
                            <p:cond delay="0"/>
                          </p:stCondLst>
                        </p:cTn>
                        <p:tgtEl>
                          <p:spTgt spid="1049043"/>
                        </p:tgtEl>
                        <p:attrNameLst>
                          <p:attrName>style.visibility</p:attrName>
                        </p:attrNameLst>
                      </p:cBhvr>
                      <p:to>
                        <p:strVal val="visible"/>
                      </p:to>
                    </p:set>
                    <p:animEffect transition="in" filter="fade">
                      <p:cBhvr>
                        <p:cTn dur="400"/>
                        <p:tgtEl>
                          <p:spTgt spid="1049043"/>
                        </p:tgtEl>
                      </p:cBhvr>
                    </p:animEffect>
                    <p:anim calcmode="lin" valueType="num">
                      <p:cBhvr>
                        <p:cTn dur="400" fill="hold"/>
                        <p:tgtEl>
                          <p:spTgt spid="1049043"/>
                        </p:tgtEl>
                        <p:attrNameLst>
                          <p:attrName>ppt_x</p:attrName>
                        </p:attrNameLst>
                      </p:cBhvr>
                      <p:tavLst>
                        <p:tav tm="0">
                          <p:val>
                            <p:strVal val="#ppt_x"/>
                          </p:val>
                        </p:tav>
                        <p:tav tm="100000">
                          <p:val>
                            <p:strVal val="#ppt_x"/>
                          </p:val>
                        </p:tav>
                      </p:tavLst>
                    </p:anim>
                    <p:anim calcmode="lin" valueType="num">
                      <p:cBhvr>
                        <p:cTn dur="400" fill="hold"/>
                        <p:tgtEl>
                          <p:spTgt spid="1049043"/>
                        </p:tgtEl>
                        <p:attrNameLst>
                          <p:attrName>ppt_y</p:attrName>
                        </p:attrNameLst>
                      </p:cBhvr>
                      <p:tavLst>
                        <p:tav tm="0">
                          <p:val>
                            <p:strVal val="#ppt_y+.1"/>
                          </p:val>
                        </p:tav>
                        <p:tav tm="100000">
                          <p:val>
                            <p:strVal val="#ppt_y"/>
                          </p:val>
                        </p:tav>
                      </p:tavLst>
                    </p:anim>
                  </p:childTnLst>
                </p:cTn>
              </p:par>
            </p:tnLst>
          </p:tmpl>
        </p:tmplLst>
      </p:bldP>
      <p:bldP spid="1049044" grpId="0" build="p">
        <p:tmplLst>
          <p:tmpl lvl="1">
            <p:tnLst>
              <p:par>
                <p:cTn presetID="42" presetClass="entr" presetSubtype="0" fill="hold" nodeType="withEffect">
                  <p:stCondLst>
                    <p:cond delay="200"/>
                  </p:stCondLst>
                  <p:childTnLst>
                    <p:set>
                      <p:cBhvr>
                        <p:cTn dur="1" fill="hold">
                          <p:stCondLst>
                            <p:cond delay="0"/>
                          </p:stCondLst>
                        </p:cTn>
                        <p:tgtEl>
                          <p:spTgt spid="1049044"/>
                        </p:tgtEl>
                        <p:attrNameLst>
                          <p:attrName>style.visibility</p:attrName>
                        </p:attrNameLst>
                      </p:cBhvr>
                      <p:to>
                        <p:strVal val="visible"/>
                      </p:to>
                    </p:set>
                    <p:animEffect transition="in" filter="fade">
                      <p:cBhvr>
                        <p:cTn dur="500"/>
                        <p:tgtEl>
                          <p:spTgt spid="1049044"/>
                        </p:tgtEl>
                      </p:cBhvr>
                    </p:animEffect>
                    <p:anim calcmode="lin" valueType="num">
                      <p:cBhvr>
                        <p:cTn dur="500" fill="hold"/>
                        <p:tgtEl>
                          <p:spTgt spid="1049044"/>
                        </p:tgtEl>
                        <p:attrNameLst>
                          <p:attrName>ppt_x</p:attrName>
                        </p:attrNameLst>
                      </p:cBhvr>
                      <p:tavLst>
                        <p:tav tm="0">
                          <p:val>
                            <p:strVal val="#ppt_x"/>
                          </p:val>
                        </p:tav>
                        <p:tav tm="100000">
                          <p:val>
                            <p:strVal val="#ppt_x"/>
                          </p:val>
                        </p:tav>
                      </p:tavLst>
                    </p:anim>
                    <p:anim calcmode="lin" valueType="num">
                      <p:cBhvr>
                        <p:cTn dur="500" fill="hold"/>
                        <p:tgtEl>
                          <p:spTgt spid="1049044"/>
                        </p:tgtEl>
                        <p:attrNameLst>
                          <p:attrName>ppt_y</p:attrName>
                        </p:attrNameLst>
                      </p:cBhvr>
                      <p:tavLst>
                        <p:tav tm="0">
                          <p:val>
                            <p:strVal val="#ppt_y+.1"/>
                          </p:val>
                        </p:tav>
                        <p:tav tm="100000">
                          <p:val>
                            <p:strVal val="#ppt_y"/>
                          </p:val>
                        </p:tav>
                      </p:tavLst>
                    </p:anim>
                  </p:childTnLst>
                </p:cTn>
              </p:par>
            </p:tnLst>
          </p:tmpl>
        </p:tmplLst>
      </p:bldP>
      <p:bldP spid="1049045" grpId="0" build="p">
        <p:tmplLst>
          <p:tmpl lvl="1">
            <p:tnLst>
              <p:par>
                <p:cTn presetID="10" presetClass="entr" presetSubtype="0" fill="hold" nodeType="withEffect">
                  <p:stCondLst>
                    <p:cond delay="800"/>
                  </p:stCondLst>
                  <p:childTnLst>
                    <p:set>
                      <p:cBhvr>
                        <p:cTn dur="1" fill="hold">
                          <p:stCondLst>
                            <p:cond delay="0"/>
                          </p:stCondLst>
                        </p:cTn>
                        <p:tgtEl>
                          <p:spTgt spid="1049045"/>
                        </p:tgtEl>
                        <p:attrNameLst>
                          <p:attrName>style.visibility</p:attrName>
                        </p:attrNameLst>
                      </p:cBhvr>
                      <p:to>
                        <p:strVal val="visible"/>
                      </p:to>
                    </p:set>
                    <p:animEffect transition="in" filter="fade">
                      <p:cBhvr>
                        <p:cTn dur="500"/>
                        <p:tgtEl>
                          <p:spTgt spid="1049045"/>
                        </p:tgtEl>
                      </p:cBhvr>
                    </p:animEffect>
                  </p:childTnLst>
                </p:cTn>
              </p:par>
            </p:tnLst>
          </p:tmpl>
        </p:tmplLst>
      </p:bldP>
      <p:bldP spid="1049046" grpId="0" build="p">
        <p:tmplLst>
          <p:tmpl lvl="1">
            <p:tnLst>
              <p:par>
                <p:cTn presetID="42" presetClass="entr" presetSubtype="0" fill="hold" nodeType="withEffect">
                  <p:stCondLst>
                    <p:cond delay="200"/>
                  </p:stCondLst>
                  <p:childTnLst>
                    <p:set>
                      <p:cBhvr>
                        <p:cTn dur="1" fill="hold">
                          <p:stCondLst>
                            <p:cond delay="0"/>
                          </p:stCondLst>
                        </p:cTn>
                        <p:tgtEl>
                          <p:spTgt spid="1049046"/>
                        </p:tgtEl>
                        <p:attrNameLst>
                          <p:attrName>style.visibility</p:attrName>
                        </p:attrNameLst>
                      </p:cBhvr>
                      <p:to>
                        <p:strVal val="visible"/>
                      </p:to>
                    </p:set>
                    <p:animEffect transition="in" filter="fade">
                      <p:cBhvr>
                        <p:cTn dur="400"/>
                        <p:tgtEl>
                          <p:spTgt spid="1049046"/>
                        </p:tgtEl>
                      </p:cBhvr>
                    </p:animEffect>
                    <p:anim calcmode="lin" valueType="num">
                      <p:cBhvr>
                        <p:cTn dur="400" fill="hold"/>
                        <p:tgtEl>
                          <p:spTgt spid="1049046"/>
                        </p:tgtEl>
                        <p:attrNameLst>
                          <p:attrName>ppt_x</p:attrName>
                        </p:attrNameLst>
                      </p:cBhvr>
                      <p:tavLst>
                        <p:tav tm="0">
                          <p:val>
                            <p:strVal val="#ppt_x"/>
                          </p:val>
                        </p:tav>
                        <p:tav tm="100000">
                          <p:val>
                            <p:strVal val="#ppt_x"/>
                          </p:val>
                        </p:tav>
                      </p:tavLst>
                    </p:anim>
                    <p:anim calcmode="lin" valueType="num">
                      <p:cBhvr>
                        <p:cTn dur="400" fill="hold"/>
                        <p:tgtEl>
                          <p:spTgt spid="1049046"/>
                        </p:tgtEl>
                        <p:attrNameLst>
                          <p:attrName>ppt_y</p:attrName>
                        </p:attrNameLst>
                      </p:cBhvr>
                      <p:tavLst>
                        <p:tav tm="0">
                          <p:val>
                            <p:strVal val="#ppt_y+.1"/>
                          </p:val>
                        </p:tav>
                        <p:tav tm="100000">
                          <p:val>
                            <p:strVal val="#ppt_y"/>
                          </p:val>
                        </p:tav>
                      </p:tavLst>
                    </p:anim>
                  </p:childTnLst>
                </p:cTn>
              </p:par>
            </p:tnLst>
          </p:tmpl>
        </p:tmplLst>
      </p:bldP>
      <p:bldP spid="1049047" grpId="0" animBg="1"/>
      <p:bldP spid="1049048" grpId="0" animBg="1"/>
      <p:bldP spid="1049049" grpId="0" animBg="1"/>
      <p:bldP spid="1049050" grpId="0" animBg="1"/>
      <p:bldP spid="1049051" grpId="0" build="p">
        <p:tmplLst>
          <p:tmpl lvl="1">
            <p:tnLst>
              <p:par>
                <p:cTn presetID="42" presetClass="entr" presetSubtype="0" fill="hold" nodeType="withEffect">
                  <p:stCondLst>
                    <p:cond delay="200"/>
                  </p:stCondLst>
                  <p:childTnLst>
                    <p:set>
                      <p:cBhvr>
                        <p:cTn dur="1" fill="hold">
                          <p:stCondLst>
                            <p:cond delay="0"/>
                          </p:stCondLst>
                        </p:cTn>
                        <p:tgtEl>
                          <p:spTgt spid="1049051"/>
                        </p:tgtEl>
                        <p:attrNameLst>
                          <p:attrName>style.visibility</p:attrName>
                        </p:attrNameLst>
                      </p:cBhvr>
                      <p:to>
                        <p:strVal val="visible"/>
                      </p:to>
                    </p:set>
                    <p:animEffect transition="in" filter="fade">
                      <p:cBhvr>
                        <p:cTn dur="500"/>
                        <p:tgtEl>
                          <p:spTgt spid="1049051"/>
                        </p:tgtEl>
                      </p:cBhvr>
                    </p:animEffect>
                    <p:anim calcmode="lin" valueType="num">
                      <p:cBhvr>
                        <p:cTn dur="500" fill="hold"/>
                        <p:tgtEl>
                          <p:spTgt spid="1049051"/>
                        </p:tgtEl>
                        <p:attrNameLst>
                          <p:attrName>ppt_x</p:attrName>
                        </p:attrNameLst>
                      </p:cBhvr>
                      <p:tavLst>
                        <p:tav tm="0">
                          <p:val>
                            <p:strVal val="#ppt_x"/>
                          </p:val>
                        </p:tav>
                        <p:tav tm="100000">
                          <p:val>
                            <p:strVal val="#ppt_x"/>
                          </p:val>
                        </p:tav>
                      </p:tavLst>
                    </p:anim>
                    <p:anim calcmode="lin" valueType="num">
                      <p:cBhvr>
                        <p:cTn dur="500" fill="hold"/>
                        <p:tgtEl>
                          <p:spTgt spid="1049051"/>
                        </p:tgtEl>
                        <p:attrNameLst>
                          <p:attrName>ppt_y</p:attrName>
                        </p:attrNameLst>
                      </p:cBhvr>
                      <p:tavLst>
                        <p:tav tm="0">
                          <p:val>
                            <p:strVal val="#ppt_y+.1"/>
                          </p:val>
                        </p:tav>
                        <p:tav tm="100000">
                          <p:val>
                            <p:strVal val="#ppt_y"/>
                          </p:val>
                        </p:tav>
                      </p:tavLst>
                    </p:anim>
                  </p:childTnLst>
                </p:cTn>
              </p:par>
            </p:tnLst>
          </p:tmpl>
        </p:tmplLst>
      </p:bldP>
      <p:bldP spid="1049052" grpId="0" build="p">
        <p:tmplLst>
          <p:tmpl lvl="1">
            <p:tnLst>
              <p:par>
                <p:cTn presetID="42" presetClass="entr" presetSubtype="0" fill="hold" nodeType="withEffect">
                  <p:stCondLst>
                    <p:cond delay="200"/>
                  </p:stCondLst>
                  <p:childTnLst>
                    <p:set>
                      <p:cBhvr>
                        <p:cTn dur="1" fill="hold">
                          <p:stCondLst>
                            <p:cond delay="0"/>
                          </p:stCondLst>
                        </p:cTn>
                        <p:tgtEl>
                          <p:spTgt spid="1049052"/>
                        </p:tgtEl>
                        <p:attrNameLst>
                          <p:attrName>style.visibility</p:attrName>
                        </p:attrNameLst>
                      </p:cBhvr>
                      <p:to>
                        <p:strVal val="visible"/>
                      </p:to>
                    </p:set>
                    <p:animEffect transition="in" filter="fade">
                      <p:cBhvr>
                        <p:cTn dur="500"/>
                        <p:tgtEl>
                          <p:spTgt spid="1049052"/>
                        </p:tgtEl>
                      </p:cBhvr>
                    </p:animEffect>
                    <p:anim calcmode="lin" valueType="num">
                      <p:cBhvr>
                        <p:cTn dur="500" fill="hold"/>
                        <p:tgtEl>
                          <p:spTgt spid="1049052"/>
                        </p:tgtEl>
                        <p:attrNameLst>
                          <p:attrName>ppt_x</p:attrName>
                        </p:attrNameLst>
                      </p:cBhvr>
                      <p:tavLst>
                        <p:tav tm="0">
                          <p:val>
                            <p:strVal val="#ppt_x"/>
                          </p:val>
                        </p:tav>
                        <p:tav tm="100000">
                          <p:val>
                            <p:strVal val="#ppt_x"/>
                          </p:val>
                        </p:tav>
                      </p:tavLst>
                    </p:anim>
                    <p:anim calcmode="lin" valueType="num">
                      <p:cBhvr>
                        <p:cTn dur="500" fill="hold"/>
                        <p:tgtEl>
                          <p:spTgt spid="1049052"/>
                        </p:tgtEl>
                        <p:attrNameLst>
                          <p:attrName>ppt_y</p:attrName>
                        </p:attrNameLst>
                      </p:cBhvr>
                      <p:tavLst>
                        <p:tav tm="0">
                          <p:val>
                            <p:strVal val="#ppt_y+.1"/>
                          </p:val>
                        </p:tav>
                        <p:tav tm="100000">
                          <p:val>
                            <p:strVal val="#ppt_y"/>
                          </p:val>
                        </p:tav>
                      </p:tavLst>
                    </p:anim>
                  </p:childTnLst>
                </p:cTn>
              </p:par>
            </p:tnLst>
          </p:tmpl>
        </p:tmplLst>
      </p:bldP>
      <p:bldP spid="1049053" grpId="0" build="p">
        <p:tmplLst>
          <p:tmpl lvl="1">
            <p:tnLst>
              <p:par>
                <p:cTn presetID="42" presetClass="entr" presetSubtype="0" fill="hold" nodeType="withEffect">
                  <p:stCondLst>
                    <p:cond delay="200"/>
                  </p:stCondLst>
                  <p:childTnLst>
                    <p:set>
                      <p:cBhvr>
                        <p:cTn dur="1" fill="hold">
                          <p:stCondLst>
                            <p:cond delay="0"/>
                          </p:stCondLst>
                        </p:cTn>
                        <p:tgtEl>
                          <p:spTgt spid="1049053"/>
                        </p:tgtEl>
                        <p:attrNameLst>
                          <p:attrName>style.visibility</p:attrName>
                        </p:attrNameLst>
                      </p:cBhvr>
                      <p:to>
                        <p:strVal val="visible"/>
                      </p:to>
                    </p:set>
                    <p:animEffect transition="in" filter="fade">
                      <p:cBhvr>
                        <p:cTn dur="500"/>
                        <p:tgtEl>
                          <p:spTgt spid="1049053"/>
                        </p:tgtEl>
                      </p:cBhvr>
                    </p:animEffect>
                    <p:anim calcmode="lin" valueType="num">
                      <p:cBhvr>
                        <p:cTn dur="500" fill="hold"/>
                        <p:tgtEl>
                          <p:spTgt spid="1049053"/>
                        </p:tgtEl>
                        <p:attrNameLst>
                          <p:attrName>ppt_x</p:attrName>
                        </p:attrNameLst>
                      </p:cBhvr>
                      <p:tavLst>
                        <p:tav tm="0">
                          <p:val>
                            <p:strVal val="#ppt_x"/>
                          </p:val>
                        </p:tav>
                        <p:tav tm="100000">
                          <p:val>
                            <p:strVal val="#ppt_x"/>
                          </p:val>
                        </p:tav>
                      </p:tavLst>
                    </p:anim>
                    <p:anim calcmode="lin" valueType="num">
                      <p:cBhvr>
                        <p:cTn dur="500" fill="hold"/>
                        <p:tgtEl>
                          <p:spTgt spid="1049053"/>
                        </p:tgtEl>
                        <p:attrNameLst>
                          <p:attrName>ppt_y</p:attrName>
                        </p:attrNameLst>
                      </p:cBhvr>
                      <p:tavLst>
                        <p:tav tm="0">
                          <p:val>
                            <p:strVal val="#ppt_y+.1"/>
                          </p:val>
                        </p:tav>
                        <p:tav tm="100000">
                          <p:val>
                            <p:strVal val="#ppt_y"/>
                          </p:val>
                        </p:tav>
                      </p:tavLst>
                    </p:anim>
                  </p:childTnLst>
                </p:cTn>
              </p:par>
            </p:tnLst>
          </p:tmpl>
        </p:tmplLst>
      </p:bldP>
      <p:bldP spid="1049054" grpId="0" build="p">
        <p:tmplLst>
          <p:tmpl lvl="1">
            <p:tnLst>
              <p:par>
                <p:cTn presetID="42" presetClass="entr" presetSubtype="0" fill="hold" nodeType="withEffect">
                  <p:stCondLst>
                    <p:cond delay="200"/>
                  </p:stCondLst>
                  <p:childTnLst>
                    <p:set>
                      <p:cBhvr>
                        <p:cTn dur="1" fill="hold">
                          <p:stCondLst>
                            <p:cond delay="0"/>
                          </p:stCondLst>
                        </p:cTn>
                        <p:tgtEl>
                          <p:spTgt spid="1049054"/>
                        </p:tgtEl>
                        <p:attrNameLst>
                          <p:attrName>style.visibility</p:attrName>
                        </p:attrNameLst>
                      </p:cBhvr>
                      <p:to>
                        <p:strVal val="visible"/>
                      </p:to>
                    </p:set>
                    <p:animEffect transition="in" filter="fade">
                      <p:cBhvr>
                        <p:cTn dur="500"/>
                        <p:tgtEl>
                          <p:spTgt spid="1049054"/>
                        </p:tgtEl>
                      </p:cBhvr>
                    </p:animEffect>
                    <p:anim calcmode="lin" valueType="num">
                      <p:cBhvr>
                        <p:cTn dur="500" fill="hold"/>
                        <p:tgtEl>
                          <p:spTgt spid="1049054"/>
                        </p:tgtEl>
                        <p:attrNameLst>
                          <p:attrName>ppt_x</p:attrName>
                        </p:attrNameLst>
                      </p:cBhvr>
                      <p:tavLst>
                        <p:tav tm="0">
                          <p:val>
                            <p:strVal val="#ppt_x"/>
                          </p:val>
                        </p:tav>
                        <p:tav tm="100000">
                          <p:val>
                            <p:strVal val="#ppt_x"/>
                          </p:val>
                        </p:tav>
                      </p:tavLst>
                    </p:anim>
                    <p:anim calcmode="lin" valueType="num">
                      <p:cBhvr>
                        <p:cTn dur="500" fill="hold"/>
                        <p:tgtEl>
                          <p:spTgt spid="104905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userDrawn="1">
  <p:cSld name="Team member zoom 2">
    <p:spTree>
      <p:nvGrpSpPr>
        <p:cNvPr id="279" name=""/>
        <p:cNvGrpSpPr/>
        <p:nvPr/>
      </p:nvGrpSpPr>
      <p:grpSpPr>
        <a:xfrm>
          <a:off x="0" y="0"/>
          <a:ext cx="0" cy="0"/>
          <a:chOff x="0" y="0"/>
          <a:chExt cx="0" cy="0"/>
        </a:xfrm>
      </p:grpSpPr>
      <p:sp>
        <p:nvSpPr>
          <p:cNvPr id="1049179"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180"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81" name="Picture Placeholder 2"/>
          <p:cNvSpPr>
            <a:spLocks noGrp="1"/>
          </p:cNvSpPr>
          <p:nvPr>
            <p:ph type="pic" sz="quarter" idx="17"/>
          </p:nvPr>
        </p:nvSpPr>
        <p:spPr>
          <a:xfrm>
            <a:off x="427038" y="1143000"/>
            <a:ext cx="3268661" cy="4686299"/>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182" name="Text Placeholder 7"/>
          <p:cNvSpPr>
            <a:spLocks noGrp="1"/>
          </p:cNvSpPr>
          <p:nvPr>
            <p:ph type="body" sz="quarter" idx="40" hasCustomPrompt="1"/>
          </p:nvPr>
        </p:nvSpPr>
        <p:spPr>
          <a:xfrm>
            <a:off x="4267200" y="3680159"/>
            <a:ext cx="4398796"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About</a:t>
            </a:r>
            <a:r>
              <a:rPr lang="es-ES_tradnl" dirty="0" smtClean="0"/>
              <a:t> Bryan</a:t>
            </a:r>
            <a:endParaRPr lang="es-ES_tradnl" dirty="0" smtClean="0"/>
          </a:p>
        </p:txBody>
      </p:sp>
      <p:sp>
        <p:nvSpPr>
          <p:cNvPr id="1049183" name="Text Placeholder 7"/>
          <p:cNvSpPr>
            <a:spLocks noGrp="1"/>
          </p:cNvSpPr>
          <p:nvPr>
            <p:ph type="body" sz="quarter" idx="41" hasCustomPrompt="1"/>
          </p:nvPr>
        </p:nvSpPr>
        <p:spPr>
          <a:xfrm>
            <a:off x="4267201" y="4081991"/>
            <a:ext cx="4398798"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049184" name="Text Placeholder 2"/>
          <p:cNvSpPr>
            <a:spLocks noGrp="1"/>
          </p:cNvSpPr>
          <p:nvPr>
            <p:ph type="body" sz="quarter" idx="42" hasCustomPrompt="1"/>
          </p:nvPr>
        </p:nvSpPr>
        <p:spPr>
          <a:xfrm>
            <a:off x="4267199" y="4272366"/>
            <a:ext cx="4398797" cy="1061634"/>
          </a:xfrm>
          <a:prstGeom prst="rect">
            <a:avLst/>
          </a:prstGeom>
        </p:spPr>
        <p:txBody>
          <a:bodyPr vert="horz" lIns="0" tIns="0" rIns="0" bIns="0"/>
          <a:lstStyle>
            <a:lvl1pPr marL="0" marR="0" indent="0" algn="just" defTabSz="405130" rtl="0" eaLnBrk="1" fontAlgn="auto" latinLnBrk="0" hangingPunct="1">
              <a:lnSpc>
                <a:spcPct val="130000"/>
              </a:lnSpc>
              <a:spcBef>
                <a:spcPct val="20000"/>
              </a:spcBef>
              <a:spcAft>
                <a:spcPts val="0"/>
              </a:spcAft>
              <a:buClrTx/>
              <a:buSzTx/>
              <a:buFont typeface="Arial" panose="020B0604020202020204"/>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endParaRPr lang="en-US" dirty="0" smtClean="0"/>
          </a:p>
        </p:txBody>
      </p:sp>
      <p:sp>
        <p:nvSpPr>
          <p:cNvPr id="1049185" name="Text Placeholder 7"/>
          <p:cNvSpPr>
            <a:spLocks noGrp="1"/>
          </p:cNvSpPr>
          <p:nvPr>
            <p:ph type="body" sz="quarter" idx="43" hasCustomPrompt="1"/>
          </p:nvPr>
        </p:nvSpPr>
        <p:spPr>
          <a:xfrm>
            <a:off x="4267202" y="1066801"/>
            <a:ext cx="4398961"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Skills</a:t>
            </a:r>
            <a:endParaRPr lang="es-ES_tradnl" dirty="0" smtClean="0"/>
          </a:p>
        </p:txBody>
      </p:sp>
      <p:sp>
        <p:nvSpPr>
          <p:cNvPr id="1049186" name="Rectangle 70"/>
          <p:cNvSpPr/>
          <p:nvPr userDrawn="1"/>
        </p:nvSpPr>
        <p:spPr>
          <a:xfrm>
            <a:off x="4267202" y="1837578"/>
            <a:ext cx="2184398"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dirty="0"/>
          </a:p>
        </p:txBody>
      </p:sp>
      <p:sp>
        <p:nvSpPr>
          <p:cNvPr id="1049187" name="Rectangle 71"/>
          <p:cNvSpPr/>
          <p:nvPr userDrawn="1"/>
        </p:nvSpPr>
        <p:spPr>
          <a:xfrm>
            <a:off x="4267202" y="2338836"/>
            <a:ext cx="2184398"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dirty="0"/>
          </a:p>
        </p:txBody>
      </p:sp>
      <p:sp>
        <p:nvSpPr>
          <p:cNvPr id="1049188" name="Rectangle 72"/>
          <p:cNvSpPr/>
          <p:nvPr userDrawn="1"/>
        </p:nvSpPr>
        <p:spPr>
          <a:xfrm>
            <a:off x="4267202" y="2860843"/>
            <a:ext cx="2184398"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dirty="0"/>
          </a:p>
        </p:txBody>
      </p:sp>
      <p:sp>
        <p:nvSpPr>
          <p:cNvPr id="1049189" name="Rectangle 73"/>
          <p:cNvSpPr/>
          <p:nvPr userDrawn="1"/>
        </p:nvSpPr>
        <p:spPr>
          <a:xfrm>
            <a:off x="4267202" y="3406567"/>
            <a:ext cx="2184398" cy="179999"/>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dirty="0"/>
          </a:p>
        </p:txBody>
      </p:sp>
      <p:sp>
        <p:nvSpPr>
          <p:cNvPr id="1049190" name="Text Placeholder 7"/>
          <p:cNvSpPr>
            <a:spLocks noGrp="1"/>
          </p:cNvSpPr>
          <p:nvPr>
            <p:ph type="body" sz="quarter" idx="44" hasCustomPrompt="1"/>
          </p:nvPr>
        </p:nvSpPr>
        <p:spPr>
          <a:xfrm>
            <a:off x="4267201" y="1557409"/>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65000"/>
                    <a:lumOff val="35000"/>
                  </a:schemeClr>
                </a:solidFill>
                <a:latin typeface="Lato Light"/>
                <a:cs typeface="Lato Light"/>
              </a:defRPr>
            </a:lvl1pPr>
          </a:lstStyle>
          <a:p>
            <a:pPr lvl="0"/>
            <a:r>
              <a:rPr lang="es-ES_tradnl" dirty="0" err="1" smtClean="0"/>
              <a:t>Photoshop</a:t>
            </a:r>
            <a:endParaRPr lang="es-ES_tradnl" dirty="0" smtClean="0"/>
          </a:p>
        </p:txBody>
      </p:sp>
      <p:sp>
        <p:nvSpPr>
          <p:cNvPr id="1049191" name="Text Placeholder 7"/>
          <p:cNvSpPr>
            <a:spLocks noGrp="1"/>
          </p:cNvSpPr>
          <p:nvPr>
            <p:ph type="body" sz="quarter" idx="45" hasCustomPrompt="1"/>
          </p:nvPr>
        </p:nvSpPr>
        <p:spPr>
          <a:xfrm>
            <a:off x="4267201" y="2072922"/>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65000"/>
                    <a:lumOff val="35000"/>
                  </a:schemeClr>
                </a:solidFill>
                <a:latin typeface="Lato Light"/>
                <a:cs typeface="Lato Light"/>
              </a:defRPr>
            </a:lvl1pPr>
          </a:lstStyle>
          <a:p>
            <a:pPr lvl="0"/>
            <a:r>
              <a:rPr lang="es-ES_tradnl" dirty="0" err="1" smtClean="0"/>
              <a:t>Illustrator</a:t>
            </a:r>
            <a:endParaRPr lang="es-ES_tradnl" dirty="0" smtClean="0"/>
          </a:p>
        </p:txBody>
      </p:sp>
      <p:sp>
        <p:nvSpPr>
          <p:cNvPr id="1049192" name="Text Placeholder 7"/>
          <p:cNvSpPr>
            <a:spLocks noGrp="1"/>
          </p:cNvSpPr>
          <p:nvPr>
            <p:ph type="body" sz="quarter" idx="46" hasCustomPrompt="1"/>
          </p:nvPr>
        </p:nvSpPr>
        <p:spPr>
          <a:xfrm>
            <a:off x="4267201" y="2584389"/>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65000"/>
                    <a:lumOff val="35000"/>
                  </a:schemeClr>
                </a:solidFill>
                <a:latin typeface="Lato Light"/>
                <a:cs typeface="Lato Light"/>
              </a:defRPr>
            </a:lvl1pPr>
          </a:lstStyle>
          <a:p>
            <a:pPr lvl="0"/>
            <a:r>
              <a:rPr lang="es-ES_tradnl" dirty="0" err="1" smtClean="0"/>
              <a:t>InDesign</a:t>
            </a:r>
            <a:endParaRPr lang="es-ES_tradnl" dirty="0" smtClean="0"/>
          </a:p>
        </p:txBody>
      </p:sp>
      <p:sp>
        <p:nvSpPr>
          <p:cNvPr id="1049193" name="Text Placeholder 7"/>
          <p:cNvSpPr>
            <a:spLocks noGrp="1"/>
          </p:cNvSpPr>
          <p:nvPr>
            <p:ph type="body" sz="quarter" idx="47" hasCustomPrompt="1"/>
          </p:nvPr>
        </p:nvSpPr>
        <p:spPr>
          <a:xfrm>
            <a:off x="4267201" y="3130489"/>
            <a:ext cx="146754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baseline="0">
                <a:solidFill>
                  <a:schemeClr val="tx1">
                    <a:lumMod val="65000"/>
                    <a:lumOff val="35000"/>
                  </a:schemeClr>
                </a:solidFill>
                <a:latin typeface="Lato Light"/>
                <a:cs typeface="Lato Light"/>
              </a:defRPr>
            </a:lvl1pPr>
          </a:lstStyle>
          <a:p>
            <a:pPr lvl="0"/>
            <a:r>
              <a:rPr lang="es-ES_tradnl" dirty="0" smtClean="0"/>
              <a:t>Muse</a:t>
            </a:r>
            <a:endParaRPr lang="es-ES_tradnl" dirty="0" smtClean="0"/>
          </a:p>
        </p:txBody>
      </p:sp>
      <p:sp>
        <p:nvSpPr>
          <p:cNvPr id="1049194" name="Freeform 16"/>
          <p:cNvSpPr/>
          <p:nvPr userDrawn="1"/>
        </p:nvSpPr>
        <p:spPr>
          <a:xfrm rot="1955458">
            <a:off x="-1565485" y="1667988"/>
            <a:ext cx="5663610" cy="1623404"/>
          </a:xfrm>
          <a:custGeom>
            <a:avLst/>
            <a:gdLst>
              <a:gd name="connsiteX0" fmla="*/ 4436533 w 4436533"/>
              <a:gd name="connsiteY0" fmla="*/ 164697 h 1756908"/>
              <a:gd name="connsiteX1" fmla="*/ 2302933 w 4436533"/>
              <a:gd name="connsiteY1" fmla="*/ 350964 h 1756908"/>
              <a:gd name="connsiteX2" fmla="*/ 3132667 w 4436533"/>
              <a:gd name="connsiteY2" fmla="*/ 1756430 h 1756908"/>
              <a:gd name="connsiteX3" fmla="*/ 3623733 w 4436533"/>
              <a:gd name="connsiteY3" fmla="*/ 503364 h 1756908"/>
              <a:gd name="connsiteX4" fmla="*/ 1405467 w 4436533"/>
              <a:gd name="connsiteY4" fmla="*/ 46164 h 1756908"/>
              <a:gd name="connsiteX5" fmla="*/ 0 w 4436533"/>
              <a:gd name="connsiteY5" fmla="*/ 1536297 h 1756908"/>
              <a:gd name="connsiteX0-1" fmla="*/ 4436533 w 4436533"/>
              <a:gd name="connsiteY0-2" fmla="*/ 260722 h 1853405"/>
              <a:gd name="connsiteX1-3" fmla="*/ 2302933 w 4436533"/>
              <a:gd name="connsiteY1-4" fmla="*/ 446989 h 1853405"/>
              <a:gd name="connsiteX2-5" fmla="*/ 3132667 w 4436533"/>
              <a:gd name="connsiteY2-6" fmla="*/ 1852455 h 1853405"/>
              <a:gd name="connsiteX3-7" fmla="*/ 3623733 w 4436533"/>
              <a:gd name="connsiteY3-8" fmla="*/ 599389 h 1853405"/>
              <a:gd name="connsiteX4-9" fmla="*/ 1405467 w 4436533"/>
              <a:gd name="connsiteY4-10" fmla="*/ 142189 h 1853405"/>
              <a:gd name="connsiteX5-11" fmla="*/ 0 w 4436533"/>
              <a:gd name="connsiteY5-12" fmla="*/ 1632322 h 1853405"/>
              <a:gd name="connsiteX0-13" fmla="*/ 4436533 w 4436533"/>
              <a:gd name="connsiteY0-14" fmla="*/ 260722 h 1852567"/>
              <a:gd name="connsiteX1-15" fmla="*/ 2302933 w 4436533"/>
              <a:gd name="connsiteY1-16" fmla="*/ 446989 h 1852567"/>
              <a:gd name="connsiteX2-17" fmla="*/ 3132667 w 4436533"/>
              <a:gd name="connsiteY2-18" fmla="*/ 1852455 h 1852567"/>
              <a:gd name="connsiteX3-19" fmla="*/ 3623733 w 4436533"/>
              <a:gd name="connsiteY3-20" fmla="*/ 599389 h 1852567"/>
              <a:gd name="connsiteX4-21" fmla="*/ 1405467 w 4436533"/>
              <a:gd name="connsiteY4-22" fmla="*/ 142189 h 1852567"/>
              <a:gd name="connsiteX5-23" fmla="*/ 0 w 4436533"/>
              <a:gd name="connsiteY5-24" fmla="*/ 1632322 h 1852567"/>
              <a:gd name="connsiteX0-25" fmla="*/ 4436533 w 4436533"/>
              <a:gd name="connsiteY0-26" fmla="*/ 260722 h 1852461"/>
              <a:gd name="connsiteX1-27" fmla="*/ 2540000 w 4436533"/>
              <a:gd name="connsiteY1-28" fmla="*/ 616323 h 1852461"/>
              <a:gd name="connsiteX2-29" fmla="*/ 3132667 w 4436533"/>
              <a:gd name="connsiteY2-30" fmla="*/ 1852455 h 1852461"/>
              <a:gd name="connsiteX3-31" fmla="*/ 3623733 w 4436533"/>
              <a:gd name="connsiteY3-32" fmla="*/ 599389 h 1852461"/>
              <a:gd name="connsiteX4-33" fmla="*/ 1405467 w 4436533"/>
              <a:gd name="connsiteY4-34" fmla="*/ 142189 h 1852461"/>
              <a:gd name="connsiteX5-35" fmla="*/ 0 w 4436533"/>
              <a:gd name="connsiteY5-36" fmla="*/ 1632322 h 1852461"/>
              <a:gd name="connsiteX0-37" fmla="*/ 4436533 w 4436533"/>
              <a:gd name="connsiteY0-38" fmla="*/ 260722 h 1852464"/>
              <a:gd name="connsiteX1-39" fmla="*/ 2540000 w 4436533"/>
              <a:gd name="connsiteY1-40" fmla="*/ 616323 h 1852464"/>
              <a:gd name="connsiteX2-41" fmla="*/ 3132667 w 4436533"/>
              <a:gd name="connsiteY2-42" fmla="*/ 1852455 h 1852464"/>
              <a:gd name="connsiteX3-43" fmla="*/ 3623733 w 4436533"/>
              <a:gd name="connsiteY3-44" fmla="*/ 599389 h 1852464"/>
              <a:gd name="connsiteX4-45" fmla="*/ 1405467 w 4436533"/>
              <a:gd name="connsiteY4-46" fmla="*/ 142189 h 1852464"/>
              <a:gd name="connsiteX5-47" fmla="*/ 0 w 4436533"/>
              <a:gd name="connsiteY5-48" fmla="*/ 1632322 h 1852464"/>
              <a:gd name="connsiteX0-49" fmla="*/ 4436533 w 4436533"/>
              <a:gd name="connsiteY0-50" fmla="*/ 160324 h 1531924"/>
              <a:gd name="connsiteX1-51" fmla="*/ 2540000 w 4436533"/>
              <a:gd name="connsiteY1-52" fmla="*/ 515925 h 1531924"/>
              <a:gd name="connsiteX2-53" fmla="*/ 2997200 w 4436533"/>
              <a:gd name="connsiteY2-54" fmla="*/ 1413391 h 1531924"/>
              <a:gd name="connsiteX3-55" fmla="*/ 3623733 w 4436533"/>
              <a:gd name="connsiteY3-56" fmla="*/ 498991 h 1531924"/>
              <a:gd name="connsiteX4-57" fmla="*/ 1405467 w 4436533"/>
              <a:gd name="connsiteY4-58" fmla="*/ 41791 h 1531924"/>
              <a:gd name="connsiteX5-59" fmla="*/ 0 w 4436533"/>
              <a:gd name="connsiteY5-60" fmla="*/ 1531924 h 1531924"/>
              <a:gd name="connsiteX0-61" fmla="*/ 4436533 w 4436533"/>
              <a:gd name="connsiteY0-62" fmla="*/ 160324 h 1531924"/>
              <a:gd name="connsiteX1-63" fmla="*/ 2540000 w 4436533"/>
              <a:gd name="connsiteY1-64" fmla="*/ 515925 h 1531924"/>
              <a:gd name="connsiteX2-65" fmla="*/ 2997200 w 4436533"/>
              <a:gd name="connsiteY2-66" fmla="*/ 1413391 h 1531924"/>
              <a:gd name="connsiteX3-67" fmla="*/ 3623733 w 4436533"/>
              <a:gd name="connsiteY3-68" fmla="*/ 498991 h 1531924"/>
              <a:gd name="connsiteX4-69" fmla="*/ 1405467 w 4436533"/>
              <a:gd name="connsiteY4-70" fmla="*/ 41791 h 1531924"/>
              <a:gd name="connsiteX5-71" fmla="*/ 0 w 4436533"/>
              <a:gd name="connsiteY5-72" fmla="*/ 1531924 h 1531924"/>
              <a:gd name="connsiteX0-73" fmla="*/ 3031066 w 3031066"/>
              <a:gd name="connsiteY0-74" fmla="*/ 160324 h 1419470"/>
              <a:gd name="connsiteX1-75" fmla="*/ 1134533 w 3031066"/>
              <a:gd name="connsiteY1-76" fmla="*/ 515925 h 1419470"/>
              <a:gd name="connsiteX2-77" fmla="*/ 1591733 w 3031066"/>
              <a:gd name="connsiteY2-78" fmla="*/ 1413391 h 1419470"/>
              <a:gd name="connsiteX3-79" fmla="*/ 2218266 w 3031066"/>
              <a:gd name="connsiteY3-80" fmla="*/ 498991 h 1419470"/>
              <a:gd name="connsiteX4-81" fmla="*/ 0 w 3031066"/>
              <a:gd name="connsiteY4-82" fmla="*/ 41791 h 1419470"/>
              <a:gd name="connsiteX0-83" fmla="*/ 4199466 w 4199466"/>
              <a:gd name="connsiteY0-84" fmla="*/ 5331 h 1264150"/>
              <a:gd name="connsiteX1-85" fmla="*/ 2302933 w 4199466"/>
              <a:gd name="connsiteY1-86" fmla="*/ 360932 h 1264150"/>
              <a:gd name="connsiteX2-87" fmla="*/ 2760133 w 4199466"/>
              <a:gd name="connsiteY2-88" fmla="*/ 1258398 h 1264150"/>
              <a:gd name="connsiteX3-89" fmla="*/ 3386666 w 4199466"/>
              <a:gd name="connsiteY3-90" fmla="*/ 343998 h 1264150"/>
              <a:gd name="connsiteX4-91" fmla="*/ 0 w 4199466"/>
              <a:gd name="connsiteY4-92" fmla="*/ 174664 h 1264150"/>
              <a:gd name="connsiteX0-93" fmla="*/ 4199466 w 4199466"/>
              <a:gd name="connsiteY0-94" fmla="*/ 272347 h 1531166"/>
              <a:gd name="connsiteX1-95" fmla="*/ 2302933 w 4199466"/>
              <a:gd name="connsiteY1-96" fmla="*/ 627948 h 1531166"/>
              <a:gd name="connsiteX2-97" fmla="*/ 2760133 w 4199466"/>
              <a:gd name="connsiteY2-98" fmla="*/ 1525414 h 1531166"/>
              <a:gd name="connsiteX3-99" fmla="*/ 3386666 w 4199466"/>
              <a:gd name="connsiteY3-100" fmla="*/ 611014 h 1531166"/>
              <a:gd name="connsiteX4-101" fmla="*/ 0 w 4199466"/>
              <a:gd name="connsiteY4-102" fmla="*/ 441680 h 1531166"/>
              <a:gd name="connsiteX0-103" fmla="*/ 4199466 w 4199466"/>
              <a:gd name="connsiteY0-104" fmla="*/ 340911 h 1602433"/>
              <a:gd name="connsiteX1-105" fmla="*/ 2302933 w 4199466"/>
              <a:gd name="connsiteY1-106" fmla="*/ 696512 h 1602433"/>
              <a:gd name="connsiteX2-107" fmla="*/ 2760133 w 4199466"/>
              <a:gd name="connsiteY2-108" fmla="*/ 1593978 h 1602433"/>
              <a:gd name="connsiteX3-109" fmla="*/ 3386666 w 4199466"/>
              <a:gd name="connsiteY3-110" fmla="*/ 679578 h 1602433"/>
              <a:gd name="connsiteX4-111" fmla="*/ 0 w 4199466"/>
              <a:gd name="connsiteY4-112" fmla="*/ 510244 h 1602433"/>
              <a:gd name="connsiteX0-113" fmla="*/ 4199466 w 4199466"/>
              <a:gd name="connsiteY0-114" fmla="*/ 320417 h 1573620"/>
              <a:gd name="connsiteX1-115" fmla="*/ 2302933 w 4199466"/>
              <a:gd name="connsiteY1-116" fmla="*/ 676018 h 1573620"/>
              <a:gd name="connsiteX2-117" fmla="*/ 2760133 w 4199466"/>
              <a:gd name="connsiteY2-118" fmla="*/ 1573484 h 1573620"/>
              <a:gd name="connsiteX3-119" fmla="*/ 3183466 w 4199466"/>
              <a:gd name="connsiteY3-120" fmla="*/ 726817 h 1573620"/>
              <a:gd name="connsiteX4-121" fmla="*/ 0 w 4199466"/>
              <a:gd name="connsiteY4-122" fmla="*/ 489750 h 1573620"/>
              <a:gd name="connsiteX0-123" fmla="*/ 4199466 w 4199466"/>
              <a:gd name="connsiteY0-124" fmla="*/ 320417 h 1573493"/>
              <a:gd name="connsiteX1-125" fmla="*/ 2048933 w 4199466"/>
              <a:gd name="connsiteY1-126" fmla="*/ 743751 h 1573493"/>
              <a:gd name="connsiteX2-127" fmla="*/ 2760133 w 4199466"/>
              <a:gd name="connsiteY2-128" fmla="*/ 1573484 h 1573493"/>
              <a:gd name="connsiteX3-129" fmla="*/ 3183466 w 4199466"/>
              <a:gd name="connsiteY3-130" fmla="*/ 726817 h 1573493"/>
              <a:gd name="connsiteX4-131" fmla="*/ 0 w 4199466"/>
              <a:gd name="connsiteY4-132" fmla="*/ 489750 h 1573493"/>
              <a:gd name="connsiteX0-133" fmla="*/ 4199466 w 4199466"/>
              <a:gd name="connsiteY0-134" fmla="*/ 320417 h 1573522"/>
              <a:gd name="connsiteX1-135" fmla="*/ 2048933 w 4199466"/>
              <a:gd name="connsiteY1-136" fmla="*/ 743751 h 1573522"/>
              <a:gd name="connsiteX2-137" fmla="*/ 2760133 w 4199466"/>
              <a:gd name="connsiteY2-138" fmla="*/ 1573484 h 1573522"/>
              <a:gd name="connsiteX3-139" fmla="*/ 3183466 w 4199466"/>
              <a:gd name="connsiteY3-140" fmla="*/ 726817 h 1573522"/>
              <a:gd name="connsiteX4-141" fmla="*/ 0 w 4199466"/>
              <a:gd name="connsiteY4-142" fmla="*/ 489750 h 1573522"/>
              <a:gd name="connsiteX0-143" fmla="*/ 4199466 w 4199466"/>
              <a:gd name="connsiteY0-144" fmla="*/ 254880 h 1474089"/>
              <a:gd name="connsiteX1-145" fmla="*/ 2048933 w 4199466"/>
              <a:gd name="connsiteY1-146" fmla="*/ 678214 h 1474089"/>
              <a:gd name="connsiteX2-147" fmla="*/ 2675467 w 4199466"/>
              <a:gd name="connsiteY2-148" fmla="*/ 1474080 h 1474089"/>
              <a:gd name="connsiteX3-149" fmla="*/ 3183466 w 4199466"/>
              <a:gd name="connsiteY3-150" fmla="*/ 661280 h 1474089"/>
              <a:gd name="connsiteX4-151" fmla="*/ 0 w 4199466"/>
              <a:gd name="connsiteY4-152" fmla="*/ 424213 h 1474089"/>
              <a:gd name="connsiteX0-153" fmla="*/ 4199466 w 4199466"/>
              <a:gd name="connsiteY0-154" fmla="*/ 254880 h 1476478"/>
              <a:gd name="connsiteX1-155" fmla="*/ 2048933 w 4199466"/>
              <a:gd name="connsiteY1-156" fmla="*/ 678214 h 1476478"/>
              <a:gd name="connsiteX2-157" fmla="*/ 2675467 w 4199466"/>
              <a:gd name="connsiteY2-158" fmla="*/ 1474080 h 1476478"/>
              <a:gd name="connsiteX3-159" fmla="*/ 3183466 w 4199466"/>
              <a:gd name="connsiteY3-160" fmla="*/ 661280 h 1476478"/>
              <a:gd name="connsiteX4-161" fmla="*/ 0 w 4199466"/>
              <a:gd name="connsiteY4-162" fmla="*/ 424213 h 1476478"/>
              <a:gd name="connsiteX0-163" fmla="*/ 4199466 w 4199466"/>
              <a:gd name="connsiteY0-164" fmla="*/ 279753 h 1501814"/>
              <a:gd name="connsiteX1-165" fmla="*/ 2048933 w 4199466"/>
              <a:gd name="connsiteY1-166" fmla="*/ 703087 h 1501814"/>
              <a:gd name="connsiteX2-167" fmla="*/ 2675467 w 4199466"/>
              <a:gd name="connsiteY2-168" fmla="*/ 1498953 h 1501814"/>
              <a:gd name="connsiteX3-169" fmla="*/ 3183466 w 4199466"/>
              <a:gd name="connsiteY3-170" fmla="*/ 686153 h 1501814"/>
              <a:gd name="connsiteX4-171" fmla="*/ 0 w 4199466"/>
              <a:gd name="connsiteY4-172" fmla="*/ 449086 h 1501814"/>
              <a:gd name="connsiteX0-173" fmla="*/ 4199466 w 4199466"/>
              <a:gd name="connsiteY0-174" fmla="*/ 279753 h 1499053"/>
              <a:gd name="connsiteX1-175" fmla="*/ 2099733 w 4199466"/>
              <a:gd name="connsiteY1-176" fmla="*/ 635354 h 1499053"/>
              <a:gd name="connsiteX2-177" fmla="*/ 2675467 w 4199466"/>
              <a:gd name="connsiteY2-178" fmla="*/ 1498953 h 1499053"/>
              <a:gd name="connsiteX3-179" fmla="*/ 3183466 w 4199466"/>
              <a:gd name="connsiteY3-180" fmla="*/ 686153 h 1499053"/>
              <a:gd name="connsiteX4-181" fmla="*/ 0 w 4199466"/>
              <a:gd name="connsiteY4-182" fmla="*/ 449086 h 1499053"/>
              <a:gd name="connsiteX0-183" fmla="*/ 4199466 w 4199466"/>
              <a:gd name="connsiteY0-184" fmla="*/ 279753 h 1499053"/>
              <a:gd name="connsiteX1-185" fmla="*/ 2099733 w 4199466"/>
              <a:gd name="connsiteY1-186" fmla="*/ 635354 h 1499053"/>
              <a:gd name="connsiteX2-187" fmla="*/ 2675467 w 4199466"/>
              <a:gd name="connsiteY2-188" fmla="*/ 1498953 h 1499053"/>
              <a:gd name="connsiteX3-189" fmla="*/ 3183466 w 4199466"/>
              <a:gd name="connsiteY3-190" fmla="*/ 686153 h 1499053"/>
              <a:gd name="connsiteX4-191" fmla="*/ 0 w 4199466"/>
              <a:gd name="connsiteY4-192" fmla="*/ 449086 h 1499053"/>
              <a:gd name="connsiteX0-193" fmla="*/ 4199466 w 4199466"/>
              <a:gd name="connsiteY0-194" fmla="*/ 376915 h 1596472"/>
              <a:gd name="connsiteX1-195" fmla="*/ 2099733 w 4199466"/>
              <a:gd name="connsiteY1-196" fmla="*/ 732516 h 1596472"/>
              <a:gd name="connsiteX2-197" fmla="*/ 2675467 w 4199466"/>
              <a:gd name="connsiteY2-198" fmla="*/ 1596115 h 1596472"/>
              <a:gd name="connsiteX3-199" fmla="*/ 3183466 w 4199466"/>
              <a:gd name="connsiteY3-200" fmla="*/ 783315 h 1596472"/>
              <a:gd name="connsiteX4-201" fmla="*/ 0 w 4199466"/>
              <a:gd name="connsiteY4-202" fmla="*/ 546248 h 1596472"/>
              <a:gd name="connsiteX0-203" fmla="*/ 3544017 w 3544017"/>
              <a:gd name="connsiteY0-204" fmla="*/ 447473 h 1666760"/>
              <a:gd name="connsiteX1-205" fmla="*/ 1444284 w 3544017"/>
              <a:gd name="connsiteY1-206" fmla="*/ 803074 h 1666760"/>
              <a:gd name="connsiteX2-207" fmla="*/ 2020018 w 3544017"/>
              <a:gd name="connsiteY2-208" fmla="*/ 1666673 h 1666760"/>
              <a:gd name="connsiteX3-209" fmla="*/ 2528017 w 3544017"/>
              <a:gd name="connsiteY3-210" fmla="*/ 853873 h 1666760"/>
              <a:gd name="connsiteX4-211" fmla="*/ 0 w 3544017"/>
              <a:gd name="connsiteY4-212" fmla="*/ 382340 h 1666760"/>
              <a:gd name="connsiteX0-213" fmla="*/ 3544017 w 3544017"/>
              <a:gd name="connsiteY0-214" fmla="*/ 321471 h 1540758"/>
              <a:gd name="connsiteX1-215" fmla="*/ 1444284 w 3544017"/>
              <a:gd name="connsiteY1-216" fmla="*/ 677072 h 1540758"/>
              <a:gd name="connsiteX2-217" fmla="*/ 2020018 w 3544017"/>
              <a:gd name="connsiteY2-218" fmla="*/ 1540671 h 1540758"/>
              <a:gd name="connsiteX3-219" fmla="*/ 2528017 w 3544017"/>
              <a:gd name="connsiteY3-220" fmla="*/ 727871 h 1540758"/>
              <a:gd name="connsiteX4-221" fmla="*/ 0 w 3544017"/>
              <a:gd name="connsiteY4-222" fmla="*/ 256338 h 1540758"/>
              <a:gd name="connsiteX0-223" fmla="*/ 3544017 w 3544017"/>
              <a:gd name="connsiteY0-224" fmla="*/ 377302 h 1596681"/>
              <a:gd name="connsiteX1-225" fmla="*/ 1444284 w 3544017"/>
              <a:gd name="connsiteY1-226" fmla="*/ 732903 h 1596681"/>
              <a:gd name="connsiteX2-227" fmla="*/ 2020018 w 3544017"/>
              <a:gd name="connsiteY2-228" fmla="*/ 1596502 h 1596681"/>
              <a:gd name="connsiteX3-229" fmla="*/ 2528017 w 3544017"/>
              <a:gd name="connsiteY3-230" fmla="*/ 783702 h 1596681"/>
              <a:gd name="connsiteX4-231" fmla="*/ 0 w 3544017"/>
              <a:gd name="connsiteY4-232" fmla="*/ 312169 h 1596681"/>
              <a:gd name="connsiteX0-233" fmla="*/ 3544017 w 3544017"/>
              <a:gd name="connsiteY0-234" fmla="*/ 403902 h 1623404"/>
              <a:gd name="connsiteX1-235" fmla="*/ 1444284 w 3544017"/>
              <a:gd name="connsiteY1-236" fmla="*/ 759503 h 1623404"/>
              <a:gd name="connsiteX2-237" fmla="*/ 2020018 w 3544017"/>
              <a:gd name="connsiteY2-238" fmla="*/ 1623102 h 1623404"/>
              <a:gd name="connsiteX3-239" fmla="*/ 2528017 w 3544017"/>
              <a:gd name="connsiteY3-240" fmla="*/ 810302 h 1623404"/>
              <a:gd name="connsiteX4-241" fmla="*/ 0 w 3544017"/>
              <a:gd name="connsiteY4-242" fmla="*/ 338769 h 16234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44017" h="1623404">
                <a:moveTo>
                  <a:pt x="3544017" y="403902"/>
                </a:moveTo>
                <a:cubicBezTo>
                  <a:pt x="2585872" y="364391"/>
                  <a:pt x="1749084" y="99103"/>
                  <a:pt x="1444284" y="759503"/>
                </a:cubicBezTo>
                <a:cubicBezTo>
                  <a:pt x="1139484" y="1419903"/>
                  <a:pt x="1839396" y="1614636"/>
                  <a:pt x="2020018" y="1623102"/>
                </a:cubicBezTo>
                <a:cubicBezTo>
                  <a:pt x="2200640" y="1631568"/>
                  <a:pt x="2715067" y="1464599"/>
                  <a:pt x="2528017" y="810302"/>
                </a:cubicBezTo>
                <a:cubicBezTo>
                  <a:pt x="2340967" y="156005"/>
                  <a:pt x="1869835" y="-371234"/>
                  <a:pt x="0" y="338769"/>
                </a:cubicBezTo>
              </a:path>
            </a:pathLst>
          </a:custGeom>
          <a:ln>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txBody>
          <a:bodyPr rtlCol="0" anchor="ctr"/>
          <a:p>
            <a:pPr algn="ctr"/>
            <a:endParaRPr lang="en-US"/>
          </a:p>
        </p:txBody>
      </p:sp>
      <p:sp>
        <p:nvSpPr>
          <p:cNvPr id="1049195" name="Isosceles Triangle 9"/>
          <p:cNvSpPr/>
          <p:nvPr userDrawn="1"/>
        </p:nvSpPr>
        <p:spPr>
          <a:xfrm rot="7893414">
            <a:off x="3863687" y="3577883"/>
            <a:ext cx="212542" cy="340940"/>
          </a:xfrm>
          <a:custGeom>
            <a:avLst/>
            <a:gdLst/>
            <a:ahLst/>
            <a:cxnLst/>
            <a:rect l="l" t="t" r="r" b="b"/>
            <a:pathLst>
              <a:path w="696359" h="1149768">
                <a:moveTo>
                  <a:pt x="355075" y="0"/>
                </a:moveTo>
                <a:lnTo>
                  <a:pt x="696359" y="1105109"/>
                </a:lnTo>
                <a:lnTo>
                  <a:pt x="372008" y="801168"/>
                </a:lnTo>
                <a:lnTo>
                  <a:pt x="0" y="1149768"/>
                </a:lnTo>
                <a:close/>
              </a:path>
            </a:pathLst>
          </a:cu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196" name="Picture Placeholder 2"/>
          <p:cNvSpPr>
            <a:spLocks noGrp="1"/>
          </p:cNvSpPr>
          <p:nvPr>
            <p:ph type="pic" sz="quarter" idx="48"/>
          </p:nvPr>
        </p:nvSpPr>
        <p:spPr>
          <a:xfrm>
            <a:off x="6718300" y="1837578"/>
            <a:ext cx="1963738" cy="174898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179">
                                            <p:txEl>
                                              <p:pRg st="0" end="0"/>
                                            </p:txEl>
                                          </p:spTgt>
                                        </p:tgtEl>
                                        <p:attrNameLst>
                                          <p:attrName>style.visibility</p:attrName>
                                        </p:attrNameLst>
                                      </p:cBhvr>
                                      <p:to>
                                        <p:strVal val="visible"/>
                                      </p:to>
                                    </p:set>
                                    <p:animEffect transition="in" filter="fade">
                                      <p:cBhvr>
                                        <p:cTn id="7" dur="400"/>
                                        <p:tgtEl>
                                          <p:spTgt spid="1049179">
                                            <p:txEl>
                                              <p:pRg st="0" end="0"/>
                                            </p:txEl>
                                          </p:spTgt>
                                        </p:tgtEl>
                                      </p:cBhvr>
                                    </p:animEffect>
                                    <p:anim calcmode="lin" valueType="num">
                                      <p:cBhvr>
                                        <p:cTn id="8" dur="400" fill="hold"/>
                                        <p:tgtEl>
                                          <p:spTgt spid="1049179">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17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180">
                                            <p:txEl>
                                              <p:pRg st="0" end="0"/>
                                            </p:txEl>
                                          </p:spTgt>
                                        </p:tgtEl>
                                        <p:attrNameLst>
                                          <p:attrName>style.visibility</p:attrName>
                                        </p:attrNameLst>
                                      </p:cBhvr>
                                      <p:to>
                                        <p:strVal val="visible"/>
                                      </p:to>
                                    </p:set>
                                    <p:animEffect transition="in" filter="fade">
                                      <p:cBhvr>
                                        <p:cTn id="12" dur="500"/>
                                        <p:tgtEl>
                                          <p:spTgt spid="1049180">
                                            <p:txEl>
                                              <p:pRg st="0" end="0"/>
                                            </p:txEl>
                                          </p:spTgt>
                                        </p:tgtEl>
                                      </p:cBhvr>
                                    </p:animEffect>
                                    <p:anim calcmode="lin" valueType="num">
                                      <p:cBhvr>
                                        <p:cTn id="13" dur="500" fill="hold"/>
                                        <p:tgtEl>
                                          <p:spTgt spid="1049180">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180">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1049181"/>
                                        </p:tgtEl>
                                        <p:attrNameLst>
                                          <p:attrName>style.visibility</p:attrName>
                                        </p:attrNameLst>
                                      </p:cBhvr>
                                      <p:to>
                                        <p:strVal val="visible"/>
                                      </p:to>
                                    </p:set>
                                    <p:anim calcmode="lin" valueType="num">
                                      <p:cBhvr>
                                        <p:cTn id="17" dur="1000" fill="hold"/>
                                        <p:tgtEl>
                                          <p:spTgt spid="1049181"/>
                                        </p:tgtEl>
                                        <p:attrNameLst>
                                          <p:attrName>ppt_w</p:attrName>
                                        </p:attrNameLst>
                                      </p:cBhvr>
                                      <p:tavLst>
                                        <p:tav tm="0">
                                          <p:val>
                                            <p:fltVal val="0.0"/>
                                          </p:val>
                                        </p:tav>
                                        <p:tav tm="100000">
                                          <p:val>
                                            <p:strVal val="#ppt_w"/>
                                          </p:val>
                                        </p:tav>
                                      </p:tavLst>
                                    </p:anim>
                                    <p:anim calcmode="lin" valueType="num">
                                      <p:cBhvr>
                                        <p:cTn id="18" dur="1000" fill="hold"/>
                                        <p:tgtEl>
                                          <p:spTgt spid="1049181"/>
                                        </p:tgtEl>
                                        <p:attrNameLst>
                                          <p:attrName>ppt_h</p:attrName>
                                        </p:attrNameLst>
                                      </p:cBhvr>
                                      <p:tavLst>
                                        <p:tav tm="0">
                                          <p:val>
                                            <p:fltVal val="0.0"/>
                                          </p:val>
                                        </p:tav>
                                        <p:tav tm="100000">
                                          <p:val>
                                            <p:strVal val="#ppt_h"/>
                                          </p:val>
                                        </p:tav>
                                      </p:tavLst>
                                    </p:anim>
                                    <p:animEffect transition="in" filter="fade">
                                      <p:cBhvr>
                                        <p:cTn id="19" dur="1000"/>
                                        <p:tgtEl>
                                          <p:spTgt spid="1049181"/>
                                        </p:tgtEl>
                                      </p:cBhvr>
                                    </p:animEffect>
                                  </p:childTnLst>
                                </p:cTn>
                              </p:par>
                              <p:par>
                                <p:cTn id="20" presetID="42" presetClass="entr" presetSubtype="0" fill="hold" grpId="0" nodeType="withEffect">
                                  <p:stCondLst>
                                    <p:cond delay="200"/>
                                  </p:stCondLst>
                                  <p:childTnLst>
                                    <p:set>
                                      <p:cBhvr>
                                        <p:cTn id="21" dur="1" fill="hold">
                                          <p:stCondLst>
                                            <p:cond delay="0"/>
                                          </p:stCondLst>
                                        </p:cTn>
                                        <p:tgtEl>
                                          <p:spTgt spid="1049182">
                                            <p:txEl>
                                              <p:pRg st="0" end="0"/>
                                            </p:txEl>
                                          </p:spTgt>
                                        </p:tgtEl>
                                        <p:attrNameLst>
                                          <p:attrName>style.visibility</p:attrName>
                                        </p:attrNameLst>
                                      </p:cBhvr>
                                      <p:to>
                                        <p:strVal val="visible"/>
                                      </p:to>
                                    </p:set>
                                    <p:animEffect transition="in" filter="fade">
                                      <p:cBhvr>
                                        <p:cTn id="22" dur="400"/>
                                        <p:tgtEl>
                                          <p:spTgt spid="1049182">
                                            <p:txEl>
                                              <p:pRg st="0" end="0"/>
                                            </p:txEl>
                                          </p:spTgt>
                                        </p:tgtEl>
                                      </p:cBhvr>
                                    </p:animEffect>
                                    <p:anim calcmode="lin" valueType="num">
                                      <p:cBhvr>
                                        <p:cTn id="23" dur="400" fill="hold"/>
                                        <p:tgtEl>
                                          <p:spTgt spid="1049182">
                                            <p:txEl>
                                              <p:pRg st="0" end="0"/>
                                            </p:txEl>
                                          </p:spTgt>
                                        </p:tgtEl>
                                        <p:attrNameLst>
                                          <p:attrName>ppt_x</p:attrName>
                                        </p:attrNameLst>
                                      </p:cBhvr>
                                      <p:tavLst>
                                        <p:tav tm="0">
                                          <p:val>
                                            <p:strVal val="#ppt_x"/>
                                          </p:val>
                                        </p:tav>
                                        <p:tav tm="100000">
                                          <p:val>
                                            <p:strVal val="#ppt_x"/>
                                          </p:val>
                                        </p:tav>
                                      </p:tavLst>
                                    </p:anim>
                                    <p:anim calcmode="lin" valueType="num">
                                      <p:cBhvr>
                                        <p:cTn id="24" dur="400" fill="hold"/>
                                        <p:tgtEl>
                                          <p:spTgt spid="1049182">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
                                  </p:stCondLst>
                                  <p:childTnLst>
                                    <p:set>
                                      <p:cBhvr>
                                        <p:cTn id="26" dur="1" fill="hold">
                                          <p:stCondLst>
                                            <p:cond delay="0"/>
                                          </p:stCondLst>
                                        </p:cTn>
                                        <p:tgtEl>
                                          <p:spTgt spid="1049183">
                                            <p:txEl>
                                              <p:pRg st="0" end="0"/>
                                            </p:txEl>
                                          </p:spTgt>
                                        </p:tgtEl>
                                        <p:attrNameLst>
                                          <p:attrName>style.visibility</p:attrName>
                                        </p:attrNameLst>
                                      </p:cBhvr>
                                      <p:to>
                                        <p:strVal val="visible"/>
                                      </p:to>
                                    </p:set>
                                    <p:animEffect transition="in" filter="fade">
                                      <p:cBhvr>
                                        <p:cTn id="27" dur="500"/>
                                        <p:tgtEl>
                                          <p:spTgt spid="1049183">
                                            <p:txEl>
                                              <p:pRg st="0" end="0"/>
                                            </p:txEl>
                                          </p:spTgt>
                                        </p:tgtEl>
                                      </p:cBhvr>
                                    </p:animEffect>
                                    <p:anim calcmode="lin" valueType="num">
                                      <p:cBhvr>
                                        <p:cTn id="28" dur="500" fill="hold"/>
                                        <p:tgtEl>
                                          <p:spTgt spid="1049183">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1049183">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1049184">
                                            <p:txEl>
                                              <p:pRg st="0" end="0"/>
                                            </p:txEl>
                                          </p:spTgt>
                                        </p:tgtEl>
                                        <p:attrNameLst>
                                          <p:attrName>style.visibility</p:attrName>
                                        </p:attrNameLst>
                                      </p:cBhvr>
                                      <p:to>
                                        <p:strVal val="visible"/>
                                      </p:to>
                                    </p:set>
                                    <p:animEffect transition="in" filter="fade">
                                      <p:cBhvr>
                                        <p:cTn id="32" dur="500"/>
                                        <p:tgtEl>
                                          <p:spTgt spid="1049184">
                                            <p:txEl>
                                              <p:pRg st="0" end="0"/>
                                            </p:txEl>
                                          </p:spTgt>
                                        </p:tgtEl>
                                      </p:cBhvr>
                                    </p:animEffect>
                                  </p:childTnLst>
                                </p:cTn>
                              </p:par>
                              <p:par>
                                <p:cTn id="33" presetID="10" presetClass="entr" presetSubtype="0" fill="hold" grpId="0" nodeType="withEffect">
                                  <p:stCondLst>
                                    <p:cond delay="800"/>
                                  </p:stCondLst>
                                  <p:childTnLst>
                                    <p:set>
                                      <p:cBhvr>
                                        <p:cTn id="34" dur="1" fill="hold">
                                          <p:stCondLst>
                                            <p:cond delay="0"/>
                                          </p:stCondLst>
                                        </p:cTn>
                                        <p:tgtEl>
                                          <p:spTgt spid="1049184">
                                            <p:txEl>
                                              <p:pRg st="1" end="1"/>
                                            </p:txEl>
                                          </p:spTgt>
                                        </p:tgtEl>
                                        <p:attrNameLst>
                                          <p:attrName>style.visibility</p:attrName>
                                        </p:attrNameLst>
                                      </p:cBhvr>
                                      <p:to>
                                        <p:strVal val="visible"/>
                                      </p:to>
                                    </p:set>
                                    <p:animEffect transition="in" filter="fade">
                                      <p:cBhvr>
                                        <p:cTn id="35" dur="500"/>
                                        <p:tgtEl>
                                          <p:spTgt spid="1049184">
                                            <p:txEl>
                                              <p:pRg st="1" end="1"/>
                                            </p:txEl>
                                          </p:spTgt>
                                        </p:tgtEl>
                                      </p:cBhvr>
                                    </p:animEffect>
                                  </p:childTnLst>
                                </p:cTn>
                              </p:par>
                              <p:par>
                                <p:cTn id="36" presetID="42" presetClass="entr" presetSubtype="0" fill="hold" grpId="0" nodeType="withEffect">
                                  <p:stCondLst>
                                    <p:cond delay="200"/>
                                  </p:stCondLst>
                                  <p:childTnLst>
                                    <p:set>
                                      <p:cBhvr>
                                        <p:cTn id="37" dur="1" fill="hold">
                                          <p:stCondLst>
                                            <p:cond delay="0"/>
                                          </p:stCondLst>
                                        </p:cTn>
                                        <p:tgtEl>
                                          <p:spTgt spid="1049185">
                                            <p:txEl>
                                              <p:pRg st="0" end="0"/>
                                            </p:txEl>
                                          </p:spTgt>
                                        </p:tgtEl>
                                        <p:attrNameLst>
                                          <p:attrName>style.visibility</p:attrName>
                                        </p:attrNameLst>
                                      </p:cBhvr>
                                      <p:to>
                                        <p:strVal val="visible"/>
                                      </p:to>
                                    </p:set>
                                    <p:animEffect transition="in" filter="fade">
                                      <p:cBhvr>
                                        <p:cTn id="38" dur="400"/>
                                        <p:tgtEl>
                                          <p:spTgt spid="1049185">
                                            <p:txEl>
                                              <p:pRg st="0" end="0"/>
                                            </p:txEl>
                                          </p:spTgt>
                                        </p:tgtEl>
                                      </p:cBhvr>
                                    </p:animEffect>
                                    <p:anim calcmode="lin" valueType="num">
                                      <p:cBhvr>
                                        <p:cTn id="39" dur="400" fill="hold"/>
                                        <p:tgtEl>
                                          <p:spTgt spid="1049185">
                                            <p:txEl>
                                              <p:pRg st="0" end="0"/>
                                            </p:txEl>
                                          </p:spTgt>
                                        </p:tgtEl>
                                        <p:attrNameLst>
                                          <p:attrName>ppt_x</p:attrName>
                                        </p:attrNameLst>
                                      </p:cBhvr>
                                      <p:tavLst>
                                        <p:tav tm="0">
                                          <p:val>
                                            <p:strVal val="#ppt_x"/>
                                          </p:val>
                                        </p:tav>
                                        <p:tav tm="100000">
                                          <p:val>
                                            <p:strVal val="#ppt_x"/>
                                          </p:val>
                                        </p:tav>
                                      </p:tavLst>
                                    </p:anim>
                                    <p:anim calcmode="lin" valueType="num">
                                      <p:cBhvr>
                                        <p:cTn id="40" dur="400" fill="hold"/>
                                        <p:tgtEl>
                                          <p:spTgt spid="1049185">
                                            <p:txEl>
                                              <p:pRg st="0" end="0"/>
                                            </p:txEl>
                                          </p:spTgt>
                                        </p:tgtEl>
                                        <p:attrNameLst>
                                          <p:attrName>ppt_y</p:attrName>
                                        </p:attrNameLst>
                                      </p:cBhvr>
                                      <p:tavLst>
                                        <p:tav tm="0">
                                          <p:val>
                                            <p:strVal val="#ppt_y+.1"/>
                                          </p:val>
                                        </p:tav>
                                        <p:tav tm="100000">
                                          <p:val>
                                            <p:strVal val="#ppt_y"/>
                                          </p:val>
                                        </p:tav>
                                      </p:tavLst>
                                    </p:anim>
                                  </p:childTnLst>
                                </p:cTn>
                              </p:par>
                              <p:par>
                                <p:cTn id="41" presetID="22" presetClass="entr" presetSubtype="8" fill="hold" grpId="0" nodeType="withEffect">
                                  <p:stCondLst>
                                    <p:cond delay="200"/>
                                  </p:stCondLst>
                                  <p:childTnLst>
                                    <p:set>
                                      <p:cBhvr>
                                        <p:cTn id="42" dur="1" fill="hold">
                                          <p:stCondLst>
                                            <p:cond delay="0"/>
                                          </p:stCondLst>
                                        </p:cTn>
                                        <p:tgtEl>
                                          <p:spTgt spid="1049186"/>
                                        </p:tgtEl>
                                        <p:attrNameLst>
                                          <p:attrName>style.visibility</p:attrName>
                                        </p:attrNameLst>
                                      </p:cBhvr>
                                      <p:to>
                                        <p:strVal val="visible"/>
                                      </p:to>
                                    </p:set>
                                    <p:animEffect transition="in" filter="wipe(left)">
                                      <p:cBhvr>
                                        <p:cTn id="43" dur="500"/>
                                        <p:tgtEl>
                                          <p:spTgt spid="1049186"/>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1049187"/>
                                        </p:tgtEl>
                                        <p:attrNameLst>
                                          <p:attrName>style.visibility</p:attrName>
                                        </p:attrNameLst>
                                      </p:cBhvr>
                                      <p:to>
                                        <p:strVal val="visible"/>
                                      </p:to>
                                    </p:set>
                                    <p:animEffect transition="in" filter="wipe(left)">
                                      <p:cBhvr>
                                        <p:cTn id="46" dur="500"/>
                                        <p:tgtEl>
                                          <p:spTgt spid="1049187"/>
                                        </p:tgtEl>
                                      </p:cBhvr>
                                    </p:animEffect>
                                  </p:childTnLst>
                                </p:cTn>
                              </p:par>
                              <p:par>
                                <p:cTn id="47" presetID="22" presetClass="entr" presetSubtype="8" fill="hold" grpId="0" nodeType="withEffect">
                                  <p:stCondLst>
                                    <p:cond delay="200"/>
                                  </p:stCondLst>
                                  <p:childTnLst>
                                    <p:set>
                                      <p:cBhvr>
                                        <p:cTn id="48" dur="1" fill="hold">
                                          <p:stCondLst>
                                            <p:cond delay="0"/>
                                          </p:stCondLst>
                                        </p:cTn>
                                        <p:tgtEl>
                                          <p:spTgt spid="1049188"/>
                                        </p:tgtEl>
                                        <p:attrNameLst>
                                          <p:attrName>style.visibility</p:attrName>
                                        </p:attrNameLst>
                                      </p:cBhvr>
                                      <p:to>
                                        <p:strVal val="visible"/>
                                      </p:to>
                                    </p:set>
                                    <p:animEffect transition="in" filter="wipe(left)">
                                      <p:cBhvr>
                                        <p:cTn id="49" dur="500"/>
                                        <p:tgtEl>
                                          <p:spTgt spid="1049188"/>
                                        </p:tgtEl>
                                      </p:cBhvr>
                                    </p:animEffect>
                                  </p:childTnLst>
                                </p:cTn>
                              </p:par>
                              <p:par>
                                <p:cTn id="50" presetID="22" presetClass="entr" presetSubtype="8" fill="hold" grpId="0" nodeType="withEffect">
                                  <p:stCondLst>
                                    <p:cond delay="200"/>
                                  </p:stCondLst>
                                  <p:childTnLst>
                                    <p:set>
                                      <p:cBhvr>
                                        <p:cTn id="51" dur="1" fill="hold">
                                          <p:stCondLst>
                                            <p:cond delay="0"/>
                                          </p:stCondLst>
                                        </p:cTn>
                                        <p:tgtEl>
                                          <p:spTgt spid="1049189"/>
                                        </p:tgtEl>
                                        <p:attrNameLst>
                                          <p:attrName>style.visibility</p:attrName>
                                        </p:attrNameLst>
                                      </p:cBhvr>
                                      <p:to>
                                        <p:strVal val="visible"/>
                                      </p:to>
                                    </p:set>
                                    <p:animEffect transition="in" filter="wipe(left)">
                                      <p:cBhvr>
                                        <p:cTn id="52" dur="500"/>
                                        <p:tgtEl>
                                          <p:spTgt spid="1049189"/>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1049190">
                                            <p:txEl>
                                              <p:pRg st="0" end="0"/>
                                            </p:txEl>
                                          </p:spTgt>
                                        </p:tgtEl>
                                        <p:attrNameLst>
                                          <p:attrName>style.visibility</p:attrName>
                                        </p:attrNameLst>
                                      </p:cBhvr>
                                      <p:to>
                                        <p:strVal val="visible"/>
                                      </p:to>
                                    </p:set>
                                    <p:animEffect transition="in" filter="fade">
                                      <p:cBhvr>
                                        <p:cTn id="55" dur="500"/>
                                        <p:tgtEl>
                                          <p:spTgt spid="1049190">
                                            <p:txEl>
                                              <p:pRg st="0" end="0"/>
                                            </p:txEl>
                                          </p:spTgt>
                                        </p:tgtEl>
                                      </p:cBhvr>
                                    </p:animEffect>
                                    <p:anim calcmode="lin" valueType="num">
                                      <p:cBhvr>
                                        <p:cTn id="56" dur="500" fill="hold"/>
                                        <p:tgtEl>
                                          <p:spTgt spid="1049190">
                                            <p:txEl>
                                              <p:pRg st="0" end="0"/>
                                            </p:txEl>
                                          </p:spTgt>
                                        </p:tgtEl>
                                        <p:attrNameLst>
                                          <p:attrName>ppt_x</p:attrName>
                                        </p:attrNameLst>
                                      </p:cBhvr>
                                      <p:tavLst>
                                        <p:tav tm="0">
                                          <p:val>
                                            <p:strVal val="#ppt_x"/>
                                          </p:val>
                                        </p:tav>
                                        <p:tav tm="100000">
                                          <p:val>
                                            <p:strVal val="#ppt_x"/>
                                          </p:val>
                                        </p:tav>
                                      </p:tavLst>
                                    </p:anim>
                                    <p:anim calcmode="lin" valueType="num">
                                      <p:cBhvr>
                                        <p:cTn id="57" dur="500" fill="hold"/>
                                        <p:tgtEl>
                                          <p:spTgt spid="1049190">
                                            <p:txEl>
                                              <p:pRg st="0" end="0"/>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00"/>
                                  </p:stCondLst>
                                  <p:childTnLst>
                                    <p:set>
                                      <p:cBhvr>
                                        <p:cTn id="59" dur="1" fill="hold">
                                          <p:stCondLst>
                                            <p:cond delay="0"/>
                                          </p:stCondLst>
                                        </p:cTn>
                                        <p:tgtEl>
                                          <p:spTgt spid="1049191">
                                            <p:txEl>
                                              <p:pRg st="0" end="0"/>
                                            </p:txEl>
                                          </p:spTgt>
                                        </p:tgtEl>
                                        <p:attrNameLst>
                                          <p:attrName>style.visibility</p:attrName>
                                        </p:attrNameLst>
                                      </p:cBhvr>
                                      <p:to>
                                        <p:strVal val="visible"/>
                                      </p:to>
                                    </p:set>
                                    <p:animEffect transition="in" filter="fade">
                                      <p:cBhvr>
                                        <p:cTn id="60" dur="500"/>
                                        <p:tgtEl>
                                          <p:spTgt spid="1049191">
                                            <p:txEl>
                                              <p:pRg st="0" end="0"/>
                                            </p:txEl>
                                          </p:spTgt>
                                        </p:tgtEl>
                                      </p:cBhvr>
                                    </p:animEffect>
                                    <p:anim calcmode="lin" valueType="num">
                                      <p:cBhvr>
                                        <p:cTn id="61" dur="500" fill="hold"/>
                                        <p:tgtEl>
                                          <p:spTgt spid="1049191">
                                            <p:txEl>
                                              <p:pRg st="0" end="0"/>
                                            </p:txEl>
                                          </p:spTgt>
                                        </p:tgtEl>
                                        <p:attrNameLst>
                                          <p:attrName>ppt_x</p:attrName>
                                        </p:attrNameLst>
                                      </p:cBhvr>
                                      <p:tavLst>
                                        <p:tav tm="0">
                                          <p:val>
                                            <p:strVal val="#ppt_x"/>
                                          </p:val>
                                        </p:tav>
                                        <p:tav tm="100000">
                                          <p:val>
                                            <p:strVal val="#ppt_x"/>
                                          </p:val>
                                        </p:tav>
                                      </p:tavLst>
                                    </p:anim>
                                    <p:anim calcmode="lin" valueType="num">
                                      <p:cBhvr>
                                        <p:cTn id="62" dur="500" fill="hold"/>
                                        <p:tgtEl>
                                          <p:spTgt spid="1049191">
                                            <p:txEl>
                                              <p:pRg st="0" end="0"/>
                                            </p:txEl>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200"/>
                                  </p:stCondLst>
                                  <p:childTnLst>
                                    <p:set>
                                      <p:cBhvr>
                                        <p:cTn id="64" dur="1" fill="hold">
                                          <p:stCondLst>
                                            <p:cond delay="0"/>
                                          </p:stCondLst>
                                        </p:cTn>
                                        <p:tgtEl>
                                          <p:spTgt spid="1049192">
                                            <p:txEl>
                                              <p:pRg st="0" end="0"/>
                                            </p:txEl>
                                          </p:spTgt>
                                        </p:tgtEl>
                                        <p:attrNameLst>
                                          <p:attrName>style.visibility</p:attrName>
                                        </p:attrNameLst>
                                      </p:cBhvr>
                                      <p:to>
                                        <p:strVal val="visible"/>
                                      </p:to>
                                    </p:set>
                                    <p:animEffect transition="in" filter="fade">
                                      <p:cBhvr>
                                        <p:cTn id="65" dur="500"/>
                                        <p:tgtEl>
                                          <p:spTgt spid="1049192">
                                            <p:txEl>
                                              <p:pRg st="0" end="0"/>
                                            </p:txEl>
                                          </p:spTgt>
                                        </p:tgtEl>
                                      </p:cBhvr>
                                    </p:animEffect>
                                    <p:anim calcmode="lin" valueType="num">
                                      <p:cBhvr>
                                        <p:cTn id="66" dur="500" fill="hold"/>
                                        <p:tgtEl>
                                          <p:spTgt spid="1049192">
                                            <p:txEl>
                                              <p:pRg st="0" end="0"/>
                                            </p:txEl>
                                          </p:spTgt>
                                        </p:tgtEl>
                                        <p:attrNameLst>
                                          <p:attrName>ppt_x</p:attrName>
                                        </p:attrNameLst>
                                      </p:cBhvr>
                                      <p:tavLst>
                                        <p:tav tm="0">
                                          <p:val>
                                            <p:strVal val="#ppt_x"/>
                                          </p:val>
                                        </p:tav>
                                        <p:tav tm="100000">
                                          <p:val>
                                            <p:strVal val="#ppt_x"/>
                                          </p:val>
                                        </p:tav>
                                      </p:tavLst>
                                    </p:anim>
                                    <p:anim calcmode="lin" valueType="num">
                                      <p:cBhvr>
                                        <p:cTn id="67" dur="500" fill="hold"/>
                                        <p:tgtEl>
                                          <p:spTgt spid="1049192">
                                            <p:txEl>
                                              <p:pRg st="0" end="0"/>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00"/>
                                  </p:stCondLst>
                                  <p:childTnLst>
                                    <p:set>
                                      <p:cBhvr>
                                        <p:cTn id="69" dur="1" fill="hold">
                                          <p:stCondLst>
                                            <p:cond delay="0"/>
                                          </p:stCondLst>
                                        </p:cTn>
                                        <p:tgtEl>
                                          <p:spTgt spid="1049193">
                                            <p:txEl>
                                              <p:pRg st="0" end="0"/>
                                            </p:txEl>
                                          </p:spTgt>
                                        </p:tgtEl>
                                        <p:attrNameLst>
                                          <p:attrName>style.visibility</p:attrName>
                                        </p:attrNameLst>
                                      </p:cBhvr>
                                      <p:to>
                                        <p:strVal val="visible"/>
                                      </p:to>
                                    </p:set>
                                    <p:animEffect transition="in" filter="fade">
                                      <p:cBhvr>
                                        <p:cTn id="70" dur="500"/>
                                        <p:tgtEl>
                                          <p:spTgt spid="1049193">
                                            <p:txEl>
                                              <p:pRg st="0" end="0"/>
                                            </p:txEl>
                                          </p:spTgt>
                                        </p:tgtEl>
                                      </p:cBhvr>
                                    </p:animEffect>
                                    <p:anim calcmode="lin" valueType="num">
                                      <p:cBhvr>
                                        <p:cTn id="71" dur="500" fill="hold"/>
                                        <p:tgtEl>
                                          <p:spTgt spid="1049193">
                                            <p:txEl>
                                              <p:pRg st="0" end="0"/>
                                            </p:txEl>
                                          </p:spTgt>
                                        </p:tgtEl>
                                        <p:attrNameLst>
                                          <p:attrName>ppt_x</p:attrName>
                                        </p:attrNameLst>
                                      </p:cBhvr>
                                      <p:tavLst>
                                        <p:tav tm="0">
                                          <p:val>
                                            <p:strVal val="#ppt_x"/>
                                          </p:val>
                                        </p:tav>
                                        <p:tav tm="100000">
                                          <p:val>
                                            <p:strVal val="#ppt_x"/>
                                          </p:val>
                                        </p:tav>
                                      </p:tavLst>
                                    </p:anim>
                                    <p:anim calcmode="lin" valueType="num">
                                      <p:cBhvr>
                                        <p:cTn id="72" dur="500" fill="hold"/>
                                        <p:tgtEl>
                                          <p:spTgt spid="1049193">
                                            <p:txEl>
                                              <p:pRg st="0" end="0"/>
                                            </p:txEl>
                                          </p:spTgt>
                                        </p:tgtEl>
                                        <p:attrNameLst>
                                          <p:attrName>ppt_y</p:attrName>
                                        </p:attrNameLst>
                                      </p:cBhvr>
                                      <p:tavLst>
                                        <p:tav tm="0">
                                          <p:val>
                                            <p:strVal val="#ppt_y+.1"/>
                                          </p:val>
                                        </p:tav>
                                        <p:tav tm="100000">
                                          <p:val>
                                            <p:strVal val="#ppt_y"/>
                                          </p:val>
                                        </p:tav>
                                      </p:tavLst>
                                    </p:anim>
                                  </p:childTnLst>
                                </p:cTn>
                              </p:par>
                            </p:childTnLst>
                          </p:cTn>
                        </p:par>
                        <p:par>
                          <p:cTn id="73" fill="hold">
                            <p:stCondLst>
                              <p:cond delay="700"/>
                            </p:stCondLst>
                            <p:childTnLst>
                              <p:par>
                                <p:cTn id="74" presetID="22" presetClass="entr" presetSubtype="2" fill="hold" grpId="0" nodeType="afterEffect">
                                  <p:stCondLst>
                                    <p:cond delay="0"/>
                                  </p:stCondLst>
                                  <p:childTnLst>
                                    <p:set>
                                      <p:cBhvr>
                                        <p:cTn id="75" dur="1" fill="hold">
                                          <p:stCondLst>
                                            <p:cond delay="0"/>
                                          </p:stCondLst>
                                        </p:cTn>
                                        <p:tgtEl>
                                          <p:spTgt spid="1049194"/>
                                        </p:tgtEl>
                                        <p:attrNameLst>
                                          <p:attrName>style.visibility</p:attrName>
                                        </p:attrNameLst>
                                      </p:cBhvr>
                                      <p:to>
                                        <p:strVal val="visible"/>
                                      </p:to>
                                    </p:set>
                                    <p:animEffect transition="in" filter="wipe(right)">
                                      <p:cBhvr>
                                        <p:cTn id="76" dur="500"/>
                                        <p:tgtEl>
                                          <p:spTgt spid="1049194"/>
                                        </p:tgtEl>
                                      </p:cBhvr>
                                    </p:animEffect>
                                  </p:childTnLst>
                                </p:cTn>
                              </p:par>
                            </p:childTnLst>
                          </p:cTn>
                        </p:par>
                        <p:par>
                          <p:cTn id="77" fill="hold">
                            <p:stCondLst>
                              <p:cond delay="1200"/>
                            </p:stCondLst>
                            <p:childTnLst>
                              <p:par>
                                <p:cTn id="78" presetID="53" presetClass="entr" presetSubtype="16" fill="hold" grpId="0" nodeType="afterEffect">
                                  <p:stCondLst>
                                    <p:cond delay="0"/>
                                  </p:stCondLst>
                                  <p:childTnLst>
                                    <p:set>
                                      <p:cBhvr>
                                        <p:cTn id="79" dur="1" fill="hold">
                                          <p:stCondLst>
                                            <p:cond delay="0"/>
                                          </p:stCondLst>
                                        </p:cTn>
                                        <p:tgtEl>
                                          <p:spTgt spid="1049195"/>
                                        </p:tgtEl>
                                        <p:attrNameLst>
                                          <p:attrName>style.visibility</p:attrName>
                                        </p:attrNameLst>
                                      </p:cBhvr>
                                      <p:to>
                                        <p:strVal val="visible"/>
                                      </p:to>
                                    </p:set>
                                    <p:anim calcmode="lin" valueType="num">
                                      <p:cBhvr>
                                        <p:cTn id="80" dur="500" fill="hold"/>
                                        <p:tgtEl>
                                          <p:spTgt spid="1049195"/>
                                        </p:tgtEl>
                                        <p:attrNameLst>
                                          <p:attrName>ppt_w</p:attrName>
                                        </p:attrNameLst>
                                      </p:cBhvr>
                                      <p:tavLst>
                                        <p:tav tm="0">
                                          <p:val>
                                            <p:fltVal val="0.0"/>
                                          </p:val>
                                        </p:tav>
                                        <p:tav tm="100000">
                                          <p:val>
                                            <p:strVal val="#ppt_w"/>
                                          </p:val>
                                        </p:tav>
                                      </p:tavLst>
                                    </p:anim>
                                    <p:anim calcmode="lin" valueType="num">
                                      <p:cBhvr>
                                        <p:cTn id="81" dur="500" fill="hold"/>
                                        <p:tgtEl>
                                          <p:spTgt spid="1049195"/>
                                        </p:tgtEl>
                                        <p:attrNameLst>
                                          <p:attrName>ppt_h</p:attrName>
                                        </p:attrNameLst>
                                      </p:cBhvr>
                                      <p:tavLst>
                                        <p:tav tm="0">
                                          <p:val>
                                            <p:fltVal val="0.0"/>
                                          </p:val>
                                        </p:tav>
                                        <p:tav tm="100000">
                                          <p:val>
                                            <p:strVal val="#ppt_h"/>
                                          </p:val>
                                        </p:tav>
                                      </p:tavLst>
                                    </p:anim>
                                    <p:animEffect transition="in" filter="fade">
                                      <p:cBhvr>
                                        <p:cTn id="82" dur="500"/>
                                        <p:tgtEl>
                                          <p:spTgt spid="1049195"/>
                                        </p:tgtEl>
                                      </p:cBhvr>
                                    </p:animEffect>
                                  </p:childTnLst>
                                </p:cTn>
                              </p:par>
                              <p:par>
                                <p:cTn id="83" presetID="53" presetClass="entr" presetSubtype="16" fill="hold" grpId="0" nodeType="withEffect" nodePh="1">
                                  <p:stCondLst>
                                    <p:cond delay="800"/>
                                  </p:stCondLst>
                                  <p:endCondLst>
                                    <p:cond evt="begin" delay="0">
                                      <p:tn val="83"/>
                                    </p:cond>
                                  </p:endCondLst>
                                  <p:childTnLst>
                                    <p:set>
                                      <p:cBhvr>
                                        <p:cTn id="84" dur="1" fill="hold">
                                          <p:stCondLst>
                                            <p:cond delay="0"/>
                                          </p:stCondLst>
                                        </p:cTn>
                                        <p:tgtEl>
                                          <p:spTgt spid="1049196"/>
                                        </p:tgtEl>
                                        <p:attrNameLst>
                                          <p:attrName>style.visibility</p:attrName>
                                        </p:attrNameLst>
                                      </p:cBhvr>
                                      <p:to>
                                        <p:strVal val="visible"/>
                                      </p:to>
                                    </p:set>
                                    <p:anim calcmode="lin" valueType="num">
                                      <p:cBhvr>
                                        <p:cTn id="85" dur="1000" fill="hold"/>
                                        <p:tgtEl>
                                          <p:spTgt spid="1049196"/>
                                        </p:tgtEl>
                                        <p:attrNameLst>
                                          <p:attrName>ppt_w</p:attrName>
                                        </p:attrNameLst>
                                      </p:cBhvr>
                                      <p:tavLst>
                                        <p:tav tm="0">
                                          <p:val>
                                            <p:fltVal val="0.0"/>
                                          </p:val>
                                        </p:tav>
                                        <p:tav tm="100000">
                                          <p:val>
                                            <p:strVal val="#ppt_w"/>
                                          </p:val>
                                        </p:tav>
                                      </p:tavLst>
                                    </p:anim>
                                    <p:anim calcmode="lin" valueType="num">
                                      <p:cBhvr>
                                        <p:cTn id="86" dur="1000" fill="hold"/>
                                        <p:tgtEl>
                                          <p:spTgt spid="1049196"/>
                                        </p:tgtEl>
                                        <p:attrNameLst>
                                          <p:attrName>ppt_h</p:attrName>
                                        </p:attrNameLst>
                                      </p:cBhvr>
                                      <p:tavLst>
                                        <p:tav tm="0">
                                          <p:val>
                                            <p:fltVal val="0.0"/>
                                          </p:val>
                                        </p:tav>
                                        <p:tav tm="100000">
                                          <p:val>
                                            <p:strVal val="#ppt_h"/>
                                          </p:val>
                                        </p:tav>
                                      </p:tavLst>
                                    </p:anim>
                                    <p:animEffect transition="in" filter="fade">
                                      <p:cBhvr>
                                        <p:cTn id="87" dur="1000"/>
                                        <p:tgtEl>
                                          <p:spTgt spid="1049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179" grpId="0" build="p">
        <p:tmplLst>
          <p:tmpl lvl="1">
            <p:tnLst>
              <p:par>
                <p:cTn presetID="42" presetClass="entr" presetSubtype="0" fill="hold" nodeType="withEffect">
                  <p:stCondLst>
                    <p:cond delay="200"/>
                  </p:stCondLst>
                  <p:childTnLst>
                    <p:set>
                      <p:cBhvr>
                        <p:cTn dur="1" fill="hold">
                          <p:stCondLst>
                            <p:cond delay="0"/>
                          </p:stCondLst>
                        </p:cTn>
                        <p:tgtEl>
                          <p:spTgt spid="1049179"/>
                        </p:tgtEl>
                        <p:attrNameLst>
                          <p:attrName>style.visibility</p:attrName>
                        </p:attrNameLst>
                      </p:cBhvr>
                      <p:to>
                        <p:strVal val="visible"/>
                      </p:to>
                    </p:set>
                    <p:animEffect transition="in" filter="fade">
                      <p:cBhvr>
                        <p:cTn dur="400"/>
                        <p:tgtEl>
                          <p:spTgt spid="1049179"/>
                        </p:tgtEl>
                      </p:cBhvr>
                    </p:animEffect>
                    <p:anim calcmode="lin" valueType="num">
                      <p:cBhvr>
                        <p:cTn dur="400" fill="hold"/>
                        <p:tgtEl>
                          <p:spTgt spid="1049179"/>
                        </p:tgtEl>
                        <p:attrNameLst>
                          <p:attrName>ppt_x</p:attrName>
                        </p:attrNameLst>
                      </p:cBhvr>
                      <p:tavLst>
                        <p:tav tm="0">
                          <p:val>
                            <p:strVal val="#ppt_x"/>
                          </p:val>
                        </p:tav>
                        <p:tav tm="100000">
                          <p:val>
                            <p:strVal val="#ppt_x"/>
                          </p:val>
                        </p:tav>
                      </p:tavLst>
                    </p:anim>
                    <p:anim calcmode="lin" valueType="num">
                      <p:cBhvr>
                        <p:cTn dur="400" fill="hold"/>
                        <p:tgtEl>
                          <p:spTgt spid="1049179"/>
                        </p:tgtEl>
                        <p:attrNameLst>
                          <p:attrName>ppt_y</p:attrName>
                        </p:attrNameLst>
                      </p:cBhvr>
                      <p:tavLst>
                        <p:tav tm="0">
                          <p:val>
                            <p:strVal val="#ppt_y+.1"/>
                          </p:val>
                        </p:tav>
                        <p:tav tm="100000">
                          <p:val>
                            <p:strVal val="#ppt_y"/>
                          </p:val>
                        </p:tav>
                      </p:tavLst>
                    </p:anim>
                  </p:childTnLst>
                </p:cTn>
              </p:par>
            </p:tnLst>
          </p:tmpl>
        </p:tmplLst>
      </p:bldP>
      <p:bldP spid="1049180" grpId="0" build="p">
        <p:tmplLst>
          <p:tmpl lvl="1">
            <p:tnLst>
              <p:par>
                <p:cTn presetID="42" presetClass="entr" presetSubtype="0" fill="hold" nodeType="withEffect">
                  <p:stCondLst>
                    <p:cond delay="200"/>
                  </p:stCondLst>
                  <p:childTnLst>
                    <p:set>
                      <p:cBhvr>
                        <p:cTn dur="1" fill="hold">
                          <p:stCondLst>
                            <p:cond delay="0"/>
                          </p:stCondLst>
                        </p:cTn>
                        <p:tgtEl>
                          <p:spTgt spid="1049180"/>
                        </p:tgtEl>
                        <p:attrNameLst>
                          <p:attrName>style.visibility</p:attrName>
                        </p:attrNameLst>
                      </p:cBhvr>
                      <p:to>
                        <p:strVal val="visible"/>
                      </p:to>
                    </p:set>
                    <p:animEffect transition="in" filter="fade">
                      <p:cBhvr>
                        <p:cTn dur="500"/>
                        <p:tgtEl>
                          <p:spTgt spid="1049180"/>
                        </p:tgtEl>
                      </p:cBhvr>
                    </p:animEffect>
                    <p:anim calcmode="lin" valueType="num">
                      <p:cBhvr>
                        <p:cTn dur="500" fill="hold"/>
                        <p:tgtEl>
                          <p:spTgt spid="1049180"/>
                        </p:tgtEl>
                        <p:attrNameLst>
                          <p:attrName>ppt_x</p:attrName>
                        </p:attrNameLst>
                      </p:cBhvr>
                      <p:tavLst>
                        <p:tav tm="0">
                          <p:val>
                            <p:strVal val="#ppt_x"/>
                          </p:val>
                        </p:tav>
                        <p:tav tm="100000">
                          <p:val>
                            <p:strVal val="#ppt_x"/>
                          </p:val>
                        </p:tav>
                      </p:tavLst>
                    </p:anim>
                    <p:anim calcmode="lin" valueType="num">
                      <p:cBhvr>
                        <p:cTn dur="500" fill="hold"/>
                        <p:tgtEl>
                          <p:spTgt spid="1049180"/>
                        </p:tgtEl>
                        <p:attrNameLst>
                          <p:attrName>ppt_y</p:attrName>
                        </p:attrNameLst>
                      </p:cBhvr>
                      <p:tavLst>
                        <p:tav tm="0">
                          <p:val>
                            <p:strVal val="#ppt_y+.1"/>
                          </p:val>
                        </p:tav>
                        <p:tav tm="100000">
                          <p:val>
                            <p:strVal val="#ppt_y"/>
                          </p:val>
                        </p:tav>
                      </p:tavLst>
                    </p:anim>
                  </p:childTnLst>
                </p:cTn>
              </p:par>
            </p:tnLst>
          </p:tmpl>
        </p:tmplLst>
      </p:bldP>
      <p:bldP spid="1049181" grpId="0"/>
      <p:bldP spid="1049182" grpId="0" build="p">
        <p:tmplLst>
          <p:tmpl lvl="1">
            <p:tnLst>
              <p:par>
                <p:cTn presetID="42" presetClass="entr" presetSubtype="0" fill="hold" nodeType="withEffect">
                  <p:stCondLst>
                    <p:cond delay="200"/>
                  </p:stCondLst>
                  <p:childTnLst>
                    <p:set>
                      <p:cBhvr>
                        <p:cTn dur="1" fill="hold">
                          <p:stCondLst>
                            <p:cond delay="0"/>
                          </p:stCondLst>
                        </p:cTn>
                        <p:tgtEl>
                          <p:spTgt spid="1049182"/>
                        </p:tgtEl>
                        <p:attrNameLst>
                          <p:attrName>style.visibility</p:attrName>
                        </p:attrNameLst>
                      </p:cBhvr>
                      <p:to>
                        <p:strVal val="visible"/>
                      </p:to>
                    </p:set>
                    <p:animEffect transition="in" filter="fade">
                      <p:cBhvr>
                        <p:cTn dur="400"/>
                        <p:tgtEl>
                          <p:spTgt spid="1049182"/>
                        </p:tgtEl>
                      </p:cBhvr>
                    </p:animEffect>
                    <p:anim calcmode="lin" valueType="num">
                      <p:cBhvr>
                        <p:cTn dur="400" fill="hold"/>
                        <p:tgtEl>
                          <p:spTgt spid="1049182"/>
                        </p:tgtEl>
                        <p:attrNameLst>
                          <p:attrName>ppt_x</p:attrName>
                        </p:attrNameLst>
                      </p:cBhvr>
                      <p:tavLst>
                        <p:tav tm="0">
                          <p:val>
                            <p:strVal val="#ppt_x"/>
                          </p:val>
                        </p:tav>
                        <p:tav tm="100000">
                          <p:val>
                            <p:strVal val="#ppt_x"/>
                          </p:val>
                        </p:tav>
                      </p:tavLst>
                    </p:anim>
                    <p:anim calcmode="lin" valueType="num">
                      <p:cBhvr>
                        <p:cTn dur="400" fill="hold"/>
                        <p:tgtEl>
                          <p:spTgt spid="1049182"/>
                        </p:tgtEl>
                        <p:attrNameLst>
                          <p:attrName>ppt_y</p:attrName>
                        </p:attrNameLst>
                      </p:cBhvr>
                      <p:tavLst>
                        <p:tav tm="0">
                          <p:val>
                            <p:strVal val="#ppt_y+.1"/>
                          </p:val>
                        </p:tav>
                        <p:tav tm="100000">
                          <p:val>
                            <p:strVal val="#ppt_y"/>
                          </p:val>
                        </p:tav>
                      </p:tavLst>
                    </p:anim>
                  </p:childTnLst>
                </p:cTn>
              </p:par>
            </p:tnLst>
          </p:tmpl>
        </p:tmplLst>
      </p:bldP>
      <p:bldP spid="1049183" grpId="0" build="p">
        <p:tmplLst>
          <p:tmpl lvl="1">
            <p:tnLst>
              <p:par>
                <p:cTn presetID="42" presetClass="entr" presetSubtype="0" fill="hold" nodeType="withEffect">
                  <p:stCondLst>
                    <p:cond delay="200"/>
                  </p:stCondLst>
                  <p:childTnLst>
                    <p:set>
                      <p:cBhvr>
                        <p:cTn dur="1" fill="hold">
                          <p:stCondLst>
                            <p:cond delay="0"/>
                          </p:stCondLst>
                        </p:cTn>
                        <p:tgtEl>
                          <p:spTgt spid="1049183"/>
                        </p:tgtEl>
                        <p:attrNameLst>
                          <p:attrName>style.visibility</p:attrName>
                        </p:attrNameLst>
                      </p:cBhvr>
                      <p:to>
                        <p:strVal val="visible"/>
                      </p:to>
                    </p:set>
                    <p:animEffect transition="in" filter="fade">
                      <p:cBhvr>
                        <p:cTn dur="500"/>
                        <p:tgtEl>
                          <p:spTgt spid="1049183"/>
                        </p:tgtEl>
                      </p:cBhvr>
                    </p:animEffect>
                    <p:anim calcmode="lin" valueType="num">
                      <p:cBhvr>
                        <p:cTn dur="500" fill="hold"/>
                        <p:tgtEl>
                          <p:spTgt spid="1049183"/>
                        </p:tgtEl>
                        <p:attrNameLst>
                          <p:attrName>ppt_x</p:attrName>
                        </p:attrNameLst>
                      </p:cBhvr>
                      <p:tavLst>
                        <p:tav tm="0">
                          <p:val>
                            <p:strVal val="#ppt_x"/>
                          </p:val>
                        </p:tav>
                        <p:tav tm="100000">
                          <p:val>
                            <p:strVal val="#ppt_x"/>
                          </p:val>
                        </p:tav>
                      </p:tavLst>
                    </p:anim>
                    <p:anim calcmode="lin" valueType="num">
                      <p:cBhvr>
                        <p:cTn dur="500" fill="hold"/>
                        <p:tgtEl>
                          <p:spTgt spid="1049183"/>
                        </p:tgtEl>
                        <p:attrNameLst>
                          <p:attrName>ppt_y</p:attrName>
                        </p:attrNameLst>
                      </p:cBhvr>
                      <p:tavLst>
                        <p:tav tm="0">
                          <p:val>
                            <p:strVal val="#ppt_y+.1"/>
                          </p:val>
                        </p:tav>
                        <p:tav tm="100000">
                          <p:val>
                            <p:strVal val="#ppt_y"/>
                          </p:val>
                        </p:tav>
                      </p:tavLst>
                    </p:anim>
                  </p:childTnLst>
                </p:cTn>
              </p:par>
            </p:tnLst>
          </p:tmpl>
        </p:tmplLst>
      </p:bldP>
      <p:bldP spid="1049184" grpId="0" build="p">
        <p:tmplLst>
          <p:tmpl lvl="1">
            <p:tnLst>
              <p:par>
                <p:cTn presetID="10" presetClass="entr" presetSubtype="0" fill="hold" nodeType="withEffect">
                  <p:stCondLst>
                    <p:cond delay="800"/>
                  </p:stCondLst>
                  <p:childTnLst>
                    <p:set>
                      <p:cBhvr>
                        <p:cTn dur="1" fill="hold">
                          <p:stCondLst>
                            <p:cond delay="0"/>
                          </p:stCondLst>
                        </p:cTn>
                        <p:tgtEl>
                          <p:spTgt spid="1049184"/>
                        </p:tgtEl>
                        <p:attrNameLst>
                          <p:attrName>style.visibility</p:attrName>
                        </p:attrNameLst>
                      </p:cBhvr>
                      <p:to>
                        <p:strVal val="visible"/>
                      </p:to>
                    </p:set>
                    <p:animEffect transition="in" filter="fade">
                      <p:cBhvr>
                        <p:cTn dur="500"/>
                        <p:tgtEl>
                          <p:spTgt spid="1049184"/>
                        </p:tgtEl>
                      </p:cBhvr>
                    </p:animEffect>
                  </p:childTnLst>
                </p:cTn>
              </p:par>
            </p:tnLst>
          </p:tmpl>
        </p:tmplLst>
      </p:bldP>
      <p:bldP spid="1049185" grpId="0" build="p">
        <p:tmplLst>
          <p:tmpl lvl="1">
            <p:tnLst>
              <p:par>
                <p:cTn presetID="42" presetClass="entr" presetSubtype="0" fill="hold" nodeType="withEffect">
                  <p:stCondLst>
                    <p:cond delay="200"/>
                  </p:stCondLst>
                  <p:childTnLst>
                    <p:set>
                      <p:cBhvr>
                        <p:cTn dur="1" fill="hold">
                          <p:stCondLst>
                            <p:cond delay="0"/>
                          </p:stCondLst>
                        </p:cTn>
                        <p:tgtEl>
                          <p:spTgt spid="1049185"/>
                        </p:tgtEl>
                        <p:attrNameLst>
                          <p:attrName>style.visibility</p:attrName>
                        </p:attrNameLst>
                      </p:cBhvr>
                      <p:to>
                        <p:strVal val="visible"/>
                      </p:to>
                    </p:set>
                    <p:animEffect transition="in" filter="fade">
                      <p:cBhvr>
                        <p:cTn dur="400"/>
                        <p:tgtEl>
                          <p:spTgt spid="1049185"/>
                        </p:tgtEl>
                      </p:cBhvr>
                    </p:animEffect>
                    <p:anim calcmode="lin" valueType="num">
                      <p:cBhvr>
                        <p:cTn dur="400" fill="hold"/>
                        <p:tgtEl>
                          <p:spTgt spid="1049185"/>
                        </p:tgtEl>
                        <p:attrNameLst>
                          <p:attrName>ppt_x</p:attrName>
                        </p:attrNameLst>
                      </p:cBhvr>
                      <p:tavLst>
                        <p:tav tm="0">
                          <p:val>
                            <p:strVal val="#ppt_x"/>
                          </p:val>
                        </p:tav>
                        <p:tav tm="100000">
                          <p:val>
                            <p:strVal val="#ppt_x"/>
                          </p:val>
                        </p:tav>
                      </p:tavLst>
                    </p:anim>
                    <p:anim calcmode="lin" valueType="num">
                      <p:cBhvr>
                        <p:cTn dur="400" fill="hold"/>
                        <p:tgtEl>
                          <p:spTgt spid="1049185"/>
                        </p:tgtEl>
                        <p:attrNameLst>
                          <p:attrName>ppt_y</p:attrName>
                        </p:attrNameLst>
                      </p:cBhvr>
                      <p:tavLst>
                        <p:tav tm="0">
                          <p:val>
                            <p:strVal val="#ppt_y+.1"/>
                          </p:val>
                        </p:tav>
                        <p:tav tm="100000">
                          <p:val>
                            <p:strVal val="#ppt_y"/>
                          </p:val>
                        </p:tav>
                      </p:tavLst>
                    </p:anim>
                  </p:childTnLst>
                </p:cTn>
              </p:par>
            </p:tnLst>
          </p:tmpl>
        </p:tmplLst>
      </p:bldP>
      <p:bldP spid="1049186" grpId="0" animBg="1"/>
      <p:bldP spid="1049187" grpId="0" animBg="1"/>
      <p:bldP spid="1049188" grpId="0" animBg="1"/>
      <p:bldP spid="1049189" grpId="0" animBg="1"/>
      <p:bldP spid="1049190" grpId="0" build="p">
        <p:tmplLst>
          <p:tmpl lvl="1">
            <p:tnLst>
              <p:par>
                <p:cTn presetID="42" presetClass="entr" presetSubtype="0" fill="hold" nodeType="withEffect">
                  <p:stCondLst>
                    <p:cond delay="200"/>
                  </p:stCondLst>
                  <p:childTnLst>
                    <p:set>
                      <p:cBhvr>
                        <p:cTn dur="1" fill="hold">
                          <p:stCondLst>
                            <p:cond delay="0"/>
                          </p:stCondLst>
                        </p:cTn>
                        <p:tgtEl>
                          <p:spTgt spid="1049190"/>
                        </p:tgtEl>
                        <p:attrNameLst>
                          <p:attrName>style.visibility</p:attrName>
                        </p:attrNameLst>
                      </p:cBhvr>
                      <p:to>
                        <p:strVal val="visible"/>
                      </p:to>
                    </p:set>
                    <p:animEffect transition="in" filter="fade">
                      <p:cBhvr>
                        <p:cTn dur="500"/>
                        <p:tgtEl>
                          <p:spTgt spid="1049190"/>
                        </p:tgtEl>
                      </p:cBhvr>
                    </p:animEffect>
                    <p:anim calcmode="lin" valueType="num">
                      <p:cBhvr>
                        <p:cTn dur="500" fill="hold"/>
                        <p:tgtEl>
                          <p:spTgt spid="1049190"/>
                        </p:tgtEl>
                        <p:attrNameLst>
                          <p:attrName>ppt_x</p:attrName>
                        </p:attrNameLst>
                      </p:cBhvr>
                      <p:tavLst>
                        <p:tav tm="0">
                          <p:val>
                            <p:strVal val="#ppt_x"/>
                          </p:val>
                        </p:tav>
                        <p:tav tm="100000">
                          <p:val>
                            <p:strVal val="#ppt_x"/>
                          </p:val>
                        </p:tav>
                      </p:tavLst>
                    </p:anim>
                    <p:anim calcmode="lin" valueType="num">
                      <p:cBhvr>
                        <p:cTn dur="500" fill="hold"/>
                        <p:tgtEl>
                          <p:spTgt spid="1049190"/>
                        </p:tgtEl>
                        <p:attrNameLst>
                          <p:attrName>ppt_y</p:attrName>
                        </p:attrNameLst>
                      </p:cBhvr>
                      <p:tavLst>
                        <p:tav tm="0">
                          <p:val>
                            <p:strVal val="#ppt_y+.1"/>
                          </p:val>
                        </p:tav>
                        <p:tav tm="100000">
                          <p:val>
                            <p:strVal val="#ppt_y"/>
                          </p:val>
                        </p:tav>
                      </p:tavLst>
                    </p:anim>
                  </p:childTnLst>
                </p:cTn>
              </p:par>
            </p:tnLst>
          </p:tmpl>
        </p:tmplLst>
      </p:bldP>
      <p:bldP spid="1049191" grpId="0" build="p">
        <p:tmplLst>
          <p:tmpl lvl="1">
            <p:tnLst>
              <p:par>
                <p:cTn presetID="42" presetClass="entr" presetSubtype="0" fill="hold" nodeType="withEffect">
                  <p:stCondLst>
                    <p:cond delay="200"/>
                  </p:stCondLst>
                  <p:childTnLst>
                    <p:set>
                      <p:cBhvr>
                        <p:cTn dur="1" fill="hold">
                          <p:stCondLst>
                            <p:cond delay="0"/>
                          </p:stCondLst>
                        </p:cTn>
                        <p:tgtEl>
                          <p:spTgt spid="1049191"/>
                        </p:tgtEl>
                        <p:attrNameLst>
                          <p:attrName>style.visibility</p:attrName>
                        </p:attrNameLst>
                      </p:cBhvr>
                      <p:to>
                        <p:strVal val="visible"/>
                      </p:to>
                    </p:set>
                    <p:animEffect transition="in" filter="fade">
                      <p:cBhvr>
                        <p:cTn dur="500"/>
                        <p:tgtEl>
                          <p:spTgt spid="1049191"/>
                        </p:tgtEl>
                      </p:cBhvr>
                    </p:animEffect>
                    <p:anim calcmode="lin" valueType="num">
                      <p:cBhvr>
                        <p:cTn dur="500" fill="hold"/>
                        <p:tgtEl>
                          <p:spTgt spid="1049191"/>
                        </p:tgtEl>
                        <p:attrNameLst>
                          <p:attrName>ppt_x</p:attrName>
                        </p:attrNameLst>
                      </p:cBhvr>
                      <p:tavLst>
                        <p:tav tm="0">
                          <p:val>
                            <p:strVal val="#ppt_x"/>
                          </p:val>
                        </p:tav>
                        <p:tav tm="100000">
                          <p:val>
                            <p:strVal val="#ppt_x"/>
                          </p:val>
                        </p:tav>
                      </p:tavLst>
                    </p:anim>
                    <p:anim calcmode="lin" valueType="num">
                      <p:cBhvr>
                        <p:cTn dur="500" fill="hold"/>
                        <p:tgtEl>
                          <p:spTgt spid="1049191"/>
                        </p:tgtEl>
                        <p:attrNameLst>
                          <p:attrName>ppt_y</p:attrName>
                        </p:attrNameLst>
                      </p:cBhvr>
                      <p:tavLst>
                        <p:tav tm="0">
                          <p:val>
                            <p:strVal val="#ppt_y+.1"/>
                          </p:val>
                        </p:tav>
                        <p:tav tm="100000">
                          <p:val>
                            <p:strVal val="#ppt_y"/>
                          </p:val>
                        </p:tav>
                      </p:tavLst>
                    </p:anim>
                  </p:childTnLst>
                </p:cTn>
              </p:par>
            </p:tnLst>
          </p:tmpl>
        </p:tmplLst>
      </p:bldP>
      <p:bldP spid="1049192" grpId="0" build="p">
        <p:tmplLst>
          <p:tmpl lvl="1">
            <p:tnLst>
              <p:par>
                <p:cTn presetID="42" presetClass="entr" presetSubtype="0" fill="hold" nodeType="withEffect">
                  <p:stCondLst>
                    <p:cond delay="200"/>
                  </p:stCondLst>
                  <p:childTnLst>
                    <p:set>
                      <p:cBhvr>
                        <p:cTn dur="1" fill="hold">
                          <p:stCondLst>
                            <p:cond delay="0"/>
                          </p:stCondLst>
                        </p:cTn>
                        <p:tgtEl>
                          <p:spTgt spid="1049192"/>
                        </p:tgtEl>
                        <p:attrNameLst>
                          <p:attrName>style.visibility</p:attrName>
                        </p:attrNameLst>
                      </p:cBhvr>
                      <p:to>
                        <p:strVal val="visible"/>
                      </p:to>
                    </p:set>
                    <p:animEffect transition="in" filter="fade">
                      <p:cBhvr>
                        <p:cTn dur="500"/>
                        <p:tgtEl>
                          <p:spTgt spid="1049192"/>
                        </p:tgtEl>
                      </p:cBhvr>
                    </p:animEffect>
                    <p:anim calcmode="lin" valueType="num">
                      <p:cBhvr>
                        <p:cTn dur="500" fill="hold"/>
                        <p:tgtEl>
                          <p:spTgt spid="1049192"/>
                        </p:tgtEl>
                        <p:attrNameLst>
                          <p:attrName>ppt_x</p:attrName>
                        </p:attrNameLst>
                      </p:cBhvr>
                      <p:tavLst>
                        <p:tav tm="0">
                          <p:val>
                            <p:strVal val="#ppt_x"/>
                          </p:val>
                        </p:tav>
                        <p:tav tm="100000">
                          <p:val>
                            <p:strVal val="#ppt_x"/>
                          </p:val>
                        </p:tav>
                      </p:tavLst>
                    </p:anim>
                    <p:anim calcmode="lin" valueType="num">
                      <p:cBhvr>
                        <p:cTn dur="500" fill="hold"/>
                        <p:tgtEl>
                          <p:spTgt spid="1049192"/>
                        </p:tgtEl>
                        <p:attrNameLst>
                          <p:attrName>ppt_y</p:attrName>
                        </p:attrNameLst>
                      </p:cBhvr>
                      <p:tavLst>
                        <p:tav tm="0">
                          <p:val>
                            <p:strVal val="#ppt_y+.1"/>
                          </p:val>
                        </p:tav>
                        <p:tav tm="100000">
                          <p:val>
                            <p:strVal val="#ppt_y"/>
                          </p:val>
                        </p:tav>
                      </p:tavLst>
                    </p:anim>
                  </p:childTnLst>
                </p:cTn>
              </p:par>
            </p:tnLst>
          </p:tmpl>
        </p:tmplLst>
      </p:bldP>
      <p:bldP spid="1049193" grpId="0" build="p">
        <p:tmplLst>
          <p:tmpl lvl="1">
            <p:tnLst>
              <p:par>
                <p:cTn presetID="42" presetClass="entr" presetSubtype="0" fill="hold" nodeType="withEffect">
                  <p:stCondLst>
                    <p:cond delay="200"/>
                  </p:stCondLst>
                  <p:childTnLst>
                    <p:set>
                      <p:cBhvr>
                        <p:cTn dur="1" fill="hold">
                          <p:stCondLst>
                            <p:cond delay="0"/>
                          </p:stCondLst>
                        </p:cTn>
                        <p:tgtEl>
                          <p:spTgt spid="1049193"/>
                        </p:tgtEl>
                        <p:attrNameLst>
                          <p:attrName>style.visibility</p:attrName>
                        </p:attrNameLst>
                      </p:cBhvr>
                      <p:to>
                        <p:strVal val="visible"/>
                      </p:to>
                    </p:set>
                    <p:animEffect transition="in" filter="fade">
                      <p:cBhvr>
                        <p:cTn dur="500"/>
                        <p:tgtEl>
                          <p:spTgt spid="1049193"/>
                        </p:tgtEl>
                      </p:cBhvr>
                    </p:animEffect>
                    <p:anim calcmode="lin" valueType="num">
                      <p:cBhvr>
                        <p:cTn dur="500" fill="hold"/>
                        <p:tgtEl>
                          <p:spTgt spid="1049193"/>
                        </p:tgtEl>
                        <p:attrNameLst>
                          <p:attrName>ppt_x</p:attrName>
                        </p:attrNameLst>
                      </p:cBhvr>
                      <p:tavLst>
                        <p:tav tm="0">
                          <p:val>
                            <p:strVal val="#ppt_x"/>
                          </p:val>
                        </p:tav>
                        <p:tav tm="100000">
                          <p:val>
                            <p:strVal val="#ppt_x"/>
                          </p:val>
                        </p:tav>
                      </p:tavLst>
                    </p:anim>
                    <p:anim calcmode="lin" valueType="num">
                      <p:cBhvr>
                        <p:cTn dur="500" fill="hold"/>
                        <p:tgtEl>
                          <p:spTgt spid="1049193"/>
                        </p:tgtEl>
                        <p:attrNameLst>
                          <p:attrName>ppt_y</p:attrName>
                        </p:attrNameLst>
                      </p:cBhvr>
                      <p:tavLst>
                        <p:tav tm="0">
                          <p:val>
                            <p:strVal val="#ppt_y+.1"/>
                          </p:val>
                        </p:tav>
                        <p:tav tm="100000">
                          <p:val>
                            <p:strVal val="#ppt_y"/>
                          </p:val>
                        </p:tav>
                      </p:tavLst>
                    </p:anim>
                  </p:childTnLst>
                </p:cTn>
              </p:par>
            </p:tnLst>
          </p:tmpl>
        </p:tmplLst>
      </p:bldP>
      <p:bldP spid="1049194" grpId="0" animBg="1"/>
      <p:bldP spid="1049195" grpId="0" animBg="1"/>
      <p:bldP spid="1049196"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userDrawn="1">
  <p:cSld name="Team member zoom 3">
    <p:spTree>
      <p:nvGrpSpPr>
        <p:cNvPr id="268" name=""/>
        <p:cNvGrpSpPr/>
        <p:nvPr/>
      </p:nvGrpSpPr>
      <p:grpSpPr>
        <a:xfrm>
          <a:off x="0" y="0"/>
          <a:ext cx="0" cy="0"/>
          <a:chOff x="0" y="0"/>
          <a:chExt cx="0" cy="0"/>
        </a:xfrm>
      </p:grpSpPr>
      <p:sp>
        <p:nvSpPr>
          <p:cNvPr id="1049069" name="Rectangle 19"/>
          <p:cNvSpPr/>
          <p:nvPr userDrawn="1"/>
        </p:nvSpPr>
        <p:spPr>
          <a:xfrm>
            <a:off x="1" y="1778002"/>
            <a:ext cx="9144000" cy="2832098"/>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dirty="0"/>
          </a:p>
        </p:txBody>
      </p:sp>
      <p:sp>
        <p:nvSpPr>
          <p:cNvPr id="1049070"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1049071"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072" name="Text Placeholder 7"/>
          <p:cNvSpPr>
            <a:spLocks noGrp="1"/>
          </p:cNvSpPr>
          <p:nvPr>
            <p:ph type="body" sz="quarter" idx="40" hasCustomPrompt="1"/>
          </p:nvPr>
        </p:nvSpPr>
        <p:spPr>
          <a:xfrm>
            <a:off x="452439" y="2219903"/>
            <a:ext cx="4043361" cy="359817"/>
          </a:xfrm>
          <a:prstGeom prst="rect">
            <a:avLst/>
          </a:prstGeom>
        </p:spPr>
        <p:txBody>
          <a:bodyPr vert="horz" lIns="0" tIns="40504" rIns="0" bIns="40504" anchor="ctr"/>
          <a:lstStyle>
            <a:lvl1pPr marL="0" indent="0" algn="l">
              <a:lnSpc>
                <a:spcPct val="100000"/>
              </a:lnSpc>
              <a:spcBef>
                <a:spcPts val="0"/>
              </a:spcBef>
              <a:buNone/>
              <a:defRPr sz="1600" b="1">
                <a:solidFill>
                  <a:schemeClr val="bg1"/>
                </a:solidFill>
                <a:latin typeface="Lato Light"/>
                <a:cs typeface="Lato Light"/>
              </a:defRPr>
            </a:lvl1pPr>
          </a:lstStyle>
          <a:p>
            <a:pPr lvl="0"/>
            <a:r>
              <a:rPr lang="es-ES_tradnl" dirty="0" err="1" smtClean="0"/>
              <a:t>About</a:t>
            </a:r>
            <a:r>
              <a:rPr lang="es-ES_tradnl" dirty="0" smtClean="0"/>
              <a:t> Bryan</a:t>
            </a:r>
            <a:endParaRPr lang="es-ES_tradnl" dirty="0" smtClean="0"/>
          </a:p>
        </p:txBody>
      </p:sp>
      <p:sp>
        <p:nvSpPr>
          <p:cNvPr id="1049073" name="Text Placeholder 7"/>
          <p:cNvSpPr>
            <a:spLocks noGrp="1"/>
          </p:cNvSpPr>
          <p:nvPr>
            <p:ph type="body" sz="quarter" idx="41" hasCustomPrompt="1"/>
          </p:nvPr>
        </p:nvSpPr>
        <p:spPr>
          <a:xfrm>
            <a:off x="452440" y="2621735"/>
            <a:ext cx="40433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049074" name="Text Placeholder 2"/>
          <p:cNvSpPr>
            <a:spLocks noGrp="1"/>
          </p:cNvSpPr>
          <p:nvPr>
            <p:ph type="body" sz="quarter" idx="42" hasCustomPrompt="1"/>
          </p:nvPr>
        </p:nvSpPr>
        <p:spPr>
          <a:xfrm>
            <a:off x="452439" y="2812110"/>
            <a:ext cx="4043362" cy="1371724"/>
          </a:xfrm>
          <a:prstGeom prst="rect">
            <a:avLst/>
          </a:prstGeom>
        </p:spPr>
        <p:txBody>
          <a:bodyPr vert="horz" lIns="0" tIns="0" rIns="0" bIns="0"/>
          <a:lstStyle>
            <a:lvl1pPr marL="0" marR="0" indent="0" algn="just" defTabSz="405130" rtl="0" eaLnBrk="1" fontAlgn="auto" latinLnBrk="0" hangingPunct="1">
              <a:lnSpc>
                <a:spcPct val="130000"/>
              </a:lnSpc>
              <a:spcBef>
                <a:spcPct val="20000"/>
              </a:spcBef>
              <a:spcAft>
                <a:spcPts val="0"/>
              </a:spcAft>
              <a:buClrTx/>
              <a:buSzTx/>
              <a:buFont typeface="Arial" panose="020B0604020202020204"/>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endParaRPr lang="en-US" dirty="0" smtClean="0"/>
          </a:p>
        </p:txBody>
      </p:sp>
      <p:sp>
        <p:nvSpPr>
          <p:cNvPr id="1049075" name="Picture Placeholder 2"/>
          <p:cNvSpPr>
            <a:spLocks noGrp="1"/>
          </p:cNvSpPr>
          <p:nvPr>
            <p:ph type="pic" sz="quarter" idx="48"/>
          </p:nvPr>
        </p:nvSpPr>
        <p:spPr>
          <a:xfrm>
            <a:off x="4724239" y="630300"/>
            <a:ext cx="3957800" cy="5084700"/>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070">
                                            <p:txEl>
                                              <p:pRg st="0" end="0"/>
                                            </p:txEl>
                                          </p:spTgt>
                                        </p:tgtEl>
                                        <p:attrNameLst>
                                          <p:attrName>style.visibility</p:attrName>
                                        </p:attrNameLst>
                                      </p:cBhvr>
                                      <p:to>
                                        <p:strVal val="visible"/>
                                      </p:to>
                                    </p:set>
                                    <p:animEffect transition="in" filter="fade">
                                      <p:cBhvr>
                                        <p:cTn id="7" dur="400"/>
                                        <p:tgtEl>
                                          <p:spTgt spid="1049070">
                                            <p:txEl>
                                              <p:pRg st="0" end="0"/>
                                            </p:txEl>
                                          </p:spTgt>
                                        </p:tgtEl>
                                      </p:cBhvr>
                                    </p:animEffect>
                                    <p:anim calcmode="lin" valueType="num">
                                      <p:cBhvr>
                                        <p:cTn id="8" dur="400" fill="hold"/>
                                        <p:tgtEl>
                                          <p:spTgt spid="1049070">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07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071">
                                            <p:txEl>
                                              <p:pRg st="0" end="0"/>
                                            </p:txEl>
                                          </p:spTgt>
                                        </p:tgtEl>
                                        <p:attrNameLst>
                                          <p:attrName>style.visibility</p:attrName>
                                        </p:attrNameLst>
                                      </p:cBhvr>
                                      <p:to>
                                        <p:strVal val="visible"/>
                                      </p:to>
                                    </p:set>
                                    <p:animEffect transition="in" filter="fade">
                                      <p:cBhvr>
                                        <p:cTn id="12" dur="500"/>
                                        <p:tgtEl>
                                          <p:spTgt spid="1049071">
                                            <p:txEl>
                                              <p:pRg st="0" end="0"/>
                                            </p:txEl>
                                          </p:spTgt>
                                        </p:tgtEl>
                                      </p:cBhvr>
                                    </p:animEffect>
                                    <p:anim calcmode="lin" valueType="num">
                                      <p:cBhvr>
                                        <p:cTn id="13" dur="500" fill="hold"/>
                                        <p:tgtEl>
                                          <p:spTgt spid="1049071">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071">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1049072">
                                            <p:txEl>
                                              <p:pRg st="0" end="0"/>
                                            </p:txEl>
                                          </p:spTgt>
                                        </p:tgtEl>
                                        <p:attrNameLst>
                                          <p:attrName>style.visibility</p:attrName>
                                        </p:attrNameLst>
                                      </p:cBhvr>
                                      <p:to>
                                        <p:strVal val="visible"/>
                                      </p:to>
                                    </p:set>
                                    <p:animEffect transition="in" filter="fade">
                                      <p:cBhvr>
                                        <p:cTn id="17" dur="400"/>
                                        <p:tgtEl>
                                          <p:spTgt spid="1049072">
                                            <p:txEl>
                                              <p:pRg st="0" end="0"/>
                                            </p:txEl>
                                          </p:spTgt>
                                        </p:tgtEl>
                                      </p:cBhvr>
                                    </p:animEffect>
                                    <p:anim calcmode="lin" valueType="num">
                                      <p:cBhvr>
                                        <p:cTn id="18" dur="400" fill="hold"/>
                                        <p:tgtEl>
                                          <p:spTgt spid="1049072">
                                            <p:txEl>
                                              <p:pRg st="0" end="0"/>
                                            </p:txEl>
                                          </p:spTgt>
                                        </p:tgtEl>
                                        <p:attrNameLst>
                                          <p:attrName>ppt_x</p:attrName>
                                        </p:attrNameLst>
                                      </p:cBhvr>
                                      <p:tavLst>
                                        <p:tav tm="0">
                                          <p:val>
                                            <p:strVal val="#ppt_x"/>
                                          </p:val>
                                        </p:tav>
                                        <p:tav tm="100000">
                                          <p:val>
                                            <p:strVal val="#ppt_x"/>
                                          </p:val>
                                        </p:tav>
                                      </p:tavLst>
                                    </p:anim>
                                    <p:anim calcmode="lin" valueType="num">
                                      <p:cBhvr>
                                        <p:cTn id="19" dur="400" fill="hold"/>
                                        <p:tgtEl>
                                          <p:spTgt spid="1049072">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1049073">
                                            <p:txEl>
                                              <p:pRg st="0" end="0"/>
                                            </p:txEl>
                                          </p:spTgt>
                                        </p:tgtEl>
                                        <p:attrNameLst>
                                          <p:attrName>style.visibility</p:attrName>
                                        </p:attrNameLst>
                                      </p:cBhvr>
                                      <p:to>
                                        <p:strVal val="visible"/>
                                      </p:to>
                                    </p:set>
                                    <p:animEffect transition="in" filter="fade">
                                      <p:cBhvr>
                                        <p:cTn id="22" dur="500"/>
                                        <p:tgtEl>
                                          <p:spTgt spid="1049073">
                                            <p:txEl>
                                              <p:pRg st="0" end="0"/>
                                            </p:txEl>
                                          </p:spTgt>
                                        </p:tgtEl>
                                      </p:cBhvr>
                                    </p:animEffect>
                                    <p:anim calcmode="lin" valueType="num">
                                      <p:cBhvr>
                                        <p:cTn id="23" dur="500" fill="hold"/>
                                        <p:tgtEl>
                                          <p:spTgt spid="1049073">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1049073">
                                            <p:txEl>
                                              <p:pRg st="0" end="0"/>
                                            </p:txEl>
                                          </p:spTgt>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800"/>
                                  </p:stCondLst>
                                  <p:childTnLst>
                                    <p:set>
                                      <p:cBhvr>
                                        <p:cTn id="26" dur="1" fill="hold">
                                          <p:stCondLst>
                                            <p:cond delay="0"/>
                                          </p:stCondLst>
                                        </p:cTn>
                                        <p:tgtEl>
                                          <p:spTgt spid="1049074">
                                            <p:txEl>
                                              <p:pRg st="0" end="0"/>
                                            </p:txEl>
                                          </p:spTgt>
                                        </p:tgtEl>
                                        <p:attrNameLst>
                                          <p:attrName>style.visibility</p:attrName>
                                        </p:attrNameLst>
                                      </p:cBhvr>
                                      <p:to>
                                        <p:strVal val="visible"/>
                                      </p:to>
                                    </p:set>
                                    <p:animEffect transition="in" filter="fade">
                                      <p:cBhvr>
                                        <p:cTn id="27" dur="500"/>
                                        <p:tgtEl>
                                          <p:spTgt spid="1049074">
                                            <p:txEl>
                                              <p:pRg st="0" end="0"/>
                                            </p:txEl>
                                          </p:spTgt>
                                        </p:tgtEl>
                                      </p:cBhvr>
                                    </p:animEffect>
                                  </p:childTnLst>
                                </p:cTn>
                              </p:par>
                              <p:par>
                                <p:cTn id="28" presetID="10" presetClass="entr" presetSubtype="0" fill="hold" grpId="0" nodeType="withEffect">
                                  <p:stCondLst>
                                    <p:cond delay="800"/>
                                  </p:stCondLst>
                                  <p:childTnLst>
                                    <p:set>
                                      <p:cBhvr>
                                        <p:cTn id="29" dur="1" fill="hold">
                                          <p:stCondLst>
                                            <p:cond delay="0"/>
                                          </p:stCondLst>
                                        </p:cTn>
                                        <p:tgtEl>
                                          <p:spTgt spid="1049074">
                                            <p:txEl>
                                              <p:pRg st="1" end="1"/>
                                            </p:txEl>
                                          </p:spTgt>
                                        </p:tgtEl>
                                        <p:attrNameLst>
                                          <p:attrName>style.visibility</p:attrName>
                                        </p:attrNameLst>
                                      </p:cBhvr>
                                      <p:to>
                                        <p:strVal val="visible"/>
                                      </p:to>
                                    </p:set>
                                    <p:animEffect transition="in" filter="fade">
                                      <p:cBhvr>
                                        <p:cTn id="30" dur="500"/>
                                        <p:tgtEl>
                                          <p:spTgt spid="1049074">
                                            <p:txEl>
                                              <p:pRg st="1" end="1"/>
                                            </p:txEl>
                                          </p:spTgt>
                                        </p:tgtEl>
                                      </p:cBhvr>
                                    </p:animEffect>
                                  </p:childTnLst>
                                </p:cTn>
                              </p:par>
                              <p:par>
                                <p:cTn id="31" presetID="53" presetClass="entr" presetSubtype="16" fill="hold" grpId="0" nodeType="withEffect" nodePh="1">
                                  <p:stCondLst>
                                    <p:cond delay="800"/>
                                  </p:stCondLst>
                                  <p:endCondLst>
                                    <p:cond evt="begin" delay="0">
                                      <p:tn val="31"/>
                                    </p:cond>
                                  </p:endCondLst>
                                  <p:childTnLst>
                                    <p:set>
                                      <p:cBhvr>
                                        <p:cTn id="32" dur="1" fill="hold">
                                          <p:stCondLst>
                                            <p:cond delay="0"/>
                                          </p:stCondLst>
                                        </p:cTn>
                                        <p:tgtEl>
                                          <p:spTgt spid="1049075"/>
                                        </p:tgtEl>
                                        <p:attrNameLst>
                                          <p:attrName>style.visibility</p:attrName>
                                        </p:attrNameLst>
                                      </p:cBhvr>
                                      <p:to>
                                        <p:strVal val="visible"/>
                                      </p:to>
                                    </p:set>
                                    <p:anim calcmode="lin" valueType="num">
                                      <p:cBhvr>
                                        <p:cTn id="33" dur="1000" fill="hold"/>
                                        <p:tgtEl>
                                          <p:spTgt spid="1049075"/>
                                        </p:tgtEl>
                                        <p:attrNameLst>
                                          <p:attrName>ppt_w</p:attrName>
                                        </p:attrNameLst>
                                      </p:cBhvr>
                                      <p:tavLst>
                                        <p:tav tm="0">
                                          <p:val>
                                            <p:fltVal val="0.0"/>
                                          </p:val>
                                        </p:tav>
                                        <p:tav tm="100000">
                                          <p:val>
                                            <p:strVal val="#ppt_w"/>
                                          </p:val>
                                        </p:tav>
                                      </p:tavLst>
                                    </p:anim>
                                    <p:anim calcmode="lin" valueType="num">
                                      <p:cBhvr>
                                        <p:cTn id="34" dur="1000" fill="hold"/>
                                        <p:tgtEl>
                                          <p:spTgt spid="1049075"/>
                                        </p:tgtEl>
                                        <p:attrNameLst>
                                          <p:attrName>ppt_h</p:attrName>
                                        </p:attrNameLst>
                                      </p:cBhvr>
                                      <p:tavLst>
                                        <p:tav tm="0">
                                          <p:val>
                                            <p:fltVal val="0.0"/>
                                          </p:val>
                                        </p:tav>
                                        <p:tav tm="100000">
                                          <p:val>
                                            <p:strVal val="#ppt_h"/>
                                          </p:val>
                                        </p:tav>
                                      </p:tavLst>
                                    </p:anim>
                                    <p:animEffect transition="in" filter="fade">
                                      <p:cBhvr>
                                        <p:cTn id="35" dur="1000"/>
                                        <p:tgtEl>
                                          <p:spTgt spid="1049075"/>
                                        </p:tgtEl>
                                      </p:cBhvr>
                                    </p:animEffect>
                                  </p:childTnLst>
                                </p:cTn>
                              </p:par>
                              <p:par>
                                <p:cTn id="36" presetID="22" presetClass="entr" presetSubtype="8" fill="hold" grpId="0" nodeType="withEffect">
                                  <p:stCondLst>
                                    <p:cond delay="200"/>
                                  </p:stCondLst>
                                  <p:childTnLst>
                                    <p:set>
                                      <p:cBhvr>
                                        <p:cTn id="37" dur="1" fill="hold">
                                          <p:stCondLst>
                                            <p:cond delay="0"/>
                                          </p:stCondLst>
                                        </p:cTn>
                                        <p:tgtEl>
                                          <p:spTgt spid="1049069"/>
                                        </p:tgtEl>
                                        <p:attrNameLst>
                                          <p:attrName>style.visibility</p:attrName>
                                        </p:attrNameLst>
                                      </p:cBhvr>
                                      <p:to>
                                        <p:strVal val="visible"/>
                                      </p:to>
                                    </p:set>
                                    <p:animEffect transition="in" filter="wipe(left)">
                                      <p:cBhvr>
                                        <p:cTn id="38" dur="500"/>
                                        <p:tgtEl>
                                          <p:spTgt spid="1049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069" grpId="0" animBg="1"/>
      <p:bldP spid="1049070" grpId="0" build="p">
        <p:tmplLst>
          <p:tmpl lvl="1">
            <p:tnLst>
              <p:par>
                <p:cTn presetID="42" presetClass="entr" presetSubtype="0" fill="hold" nodeType="withEffect">
                  <p:stCondLst>
                    <p:cond delay="200"/>
                  </p:stCondLst>
                  <p:childTnLst>
                    <p:set>
                      <p:cBhvr>
                        <p:cTn dur="1" fill="hold">
                          <p:stCondLst>
                            <p:cond delay="0"/>
                          </p:stCondLst>
                        </p:cTn>
                        <p:tgtEl>
                          <p:spTgt spid="1049070"/>
                        </p:tgtEl>
                        <p:attrNameLst>
                          <p:attrName>style.visibility</p:attrName>
                        </p:attrNameLst>
                      </p:cBhvr>
                      <p:to>
                        <p:strVal val="visible"/>
                      </p:to>
                    </p:set>
                    <p:animEffect transition="in" filter="fade">
                      <p:cBhvr>
                        <p:cTn dur="400"/>
                        <p:tgtEl>
                          <p:spTgt spid="1049070"/>
                        </p:tgtEl>
                      </p:cBhvr>
                    </p:animEffect>
                    <p:anim calcmode="lin" valueType="num">
                      <p:cBhvr>
                        <p:cTn dur="400" fill="hold"/>
                        <p:tgtEl>
                          <p:spTgt spid="1049070"/>
                        </p:tgtEl>
                        <p:attrNameLst>
                          <p:attrName>ppt_x</p:attrName>
                        </p:attrNameLst>
                      </p:cBhvr>
                      <p:tavLst>
                        <p:tav tm="0">
                          <p:val>
                            <p:strVal val="#ppt_x"/>
                          </p:val>
                        </p:tav>
                        <p:tav tm="100000">
                          <p:val>
                            <p:strVal val="#ppt_x"/>
                          </p:val>
                        </p:tav>
                      </p:tavLst>
                    </p:anim>
                    <p:anim calcmode="lin" valueType="num">
                      <p:cBhvr>
                        <p:cTn dur="400" fill="hold"/>
                        <p:tgtEl>
                          <p:spTgt spid="1049070"/>
                        </p:tgtEl>
                        <p:attrNameLst>
                          <p:attrName>ppt_y</p:attrName>
                        </p:attrNameLst>
                      </p:cBhvr>
                      <p:tavLst>
                        <p:tav tm="0">
                          <p:val>
                            <p:strVal val="#ppt_y+.1"/>
                          </p:val>
                        </p:tav>
                        <p:tav tm="100000">
                          <p:val>
                            <p:strVal val="#ppt_y"/>
                          </p:val>
                        </p:tav>
                      </p:tavLst>
                    </p:anim>
                  </p:childTnLst>
                </p:cTn>
              </p:par>
            </p:tnLst>
          </p:tmpl>
        </p:tmplLst>
      </p:bldP>
      <p:bldP spid="1049071" grpId="0" build="p">
        <p:tmplLst>
          <p:tmpl lvl="1">
            <p:tnLst>
              <p:par>
                <p:cTn presetID="42" presetClass="entr" presetSubtype="0" fill="hold" nodeType="withEffect">
                  <p:stCondLst>
                    <p:cond delay="200"/>
                  </p:stCondLst>
                  <p:childTnLst>
                    <p:set>
                      <p:cBhvr>
                        <p:cTn dur="1" fill="hold">
                          <p:stCondLst>
                            <p:cond delay="0"/>
                          </p:stCondLst>
                        </p:cTn>
                        <p:tgtEl>
                          <p:spTgt spid="1049071"/>
                        </p:tgtEl>
                        <p:attrNameLst>
                          <p:attrName>style.visibility</p:attrName>
                        </p:attrNameLst>
                      </p:cBhvr>
                      <p:to>
                        <p:strVal val="visible"/>
                      </p:to>
                    </p:set>
                    <p:animEffect transition="in" filter="fade">
                      <p:cBhvr>
                        <p:cTn dur="500"/>
                        <p:tgtEl>
                          <p:spTgt spid="1049071"/>
                        </p:tgtEl>
                      </p:cBhvr>
                    </p:animEffect>
                    <p:anim calcmode="lin" valueType="num">
                      <p:cBhvr>
                        <p:cTn dur="500" fill="hold"/>
                        <p:tgtEl>
                          <p:spTgt spid="1049071"/>
                        </p:tgtEl>
                        <p:attrNameLst>
                          <p:attrName>ppt_x</p:attrName>
                        </p:attrNameLst>
                      </p:cBhvr>
                      <p:tavLst>
                        <p:tav tm="0">
                          <p:val>
                            <p:strVal val="#ppt_x"/>
                          </p:val>
                        </p:tav>
                        <p:tav tm="100000">
                          <p:val>
                            <p:strVal val="#ppt_x"/>
                          </p:val>
                        </p:tav>
                      </p:tavLst>
                    </p:anim>
                    <p:anim calcmode="lin" valueType="num">
                      <p:cBhvr>
                        <p:cTn dur="500" fill="hold"/>
                        <p:tgtEl>
                          <p:spTgt spid="1049071"/>
                        </p:tgtEl>
                        <p:attrNameLst>
                          <p:attrName>ppt_y</p:attrName>
                        </p:attrNameLst>
                      </p:cBhvr>
                      <p:tavLst>
                        <p:tav tm="0">
                          <p:val>
                            <p:strVal val="#ppt_y+.1"/>
                          </p:val>
                        </p:tav>
                        <p:tav tm="100000">
                          <p:val>
                            <p:strVal val="#ppt_y"/>
                          </p:val>
                        </p:tav>
                      </p:tavLst>
                    </p:anim>
                  </p:childTnLst>
                </p:cTn>
              </p:par>
            </p:tnLst>
          </p:tmpl>
        </p:tmplLst>
      </p:bldP>
      <p:bldP spid="1049072" grpId="0" build="p">
        <p:tmplLst>
          <p:tmpl lvl="1">
            <p:tnLst>
              <p:par>
                <p:cTn presetID="42" presetClass="entr" presetSubtype="0" fill="hold" nodeType="withEffect">
                  <p:stCondLst>
                    <p:cond delay="200"/>
                  </p:stCondLst>
                  <p:childTnLst>
                    <p:set>
                      <p:cBhvr>
                        <p:cTn dur="1" fill="hold">
                          <p:stCondLst>
                            <p:cond delay="0"/>
                          </p:stCondLst>
                        </p:cTn>
                        <p:tgtEl>
                          <p:spTgt spid="1049072"/>
                        </p:tgtEl>
                        <p:attrNameLst>
                          <p:attrName>style.visibility</p:attrName>
                        </p:attrNameLst>
                      </p:cBhvr>
                      <p:to>
                        <p:strVal val="visible"/>
                      </p:to>
                    </p:set>
                    <p:animEffect transition="in" filter="fade">
                      <p:cBhvr>
                        <p:cTn dur="400"/>
                        <p:tgtEl>
                          <p:spTgt spid="1049072"/>
                        </p:tgtEl>
                      </p:cBhvr>
                    </p:animEffect>
                    <p:anim calcmode="lin" valueType="num">
                      <p:cBhvr>
                        <p:cTn dur="400" fill="hold"/>
                        <p:tgtEl>
                          <p:spTgt spid="1049072"/>
                        </p:tgtEl>
                        <p:attrNameLst>
                          <p:attrName>ppt_x</p:attrName>
                        </p:attrNameLst>
                      </p:cBhvr>
                      <p:tavLst>
                        <p:tav tm="0">
                          <p:val>
                            <p:strVal val="#ppt_x"/>
                          </p:val>
                        </p:tav>
                        <p:tav tm="100000">
                          <p:val>
                            <p:strVal val="#ppt_x"/>
                          </p:val>
                        </p:tav>
                      </p:tavLst>
                    </p:anim>
                    <p:anim calcmode="lin" valueType="num">
                      <p:cBhvr>
                        <p:cTn dur="400" fill="hold"/>
                        <p:tgtEl>
                          <p:spTgt spid="1049072"/>
                        </p:tgtEl>
                        <p:attrNameLst>
                          <p:attrName>ppt_y</p:attrName>
                        </p:attrNameLst>
                      </p:cBhvr>
                      <p:tavLst>
                        <p:tav tm="0">
                          <p:val>
                            <p:strVal val="#ppt_y+.1"/>
                          </p:val>
                        </p:tav>
                        <p:tav tm="100000">
                          <p:val>
                            <p:strVal val="#ppt_y"/>
                          </p:val>
                        </p:tav>
                      </p:tavLst>
                    </p:anim>
                  </p:childTnLst>
                </p:cTn>
              </p:par>
            </p:tnLst>
          </p:tmpl>
        </p:tmplLst>
      </p:bldP>
      <p:bldP spid="1049073" grpId="0" build="p">
        <p:tmplLst>
          <p:tmpl lvl="1">
            <p:tnLst>
              <p:par>
                <p:cTn presetID="42" presetClass="entr" presetSubtype="0" fill="hold" nodeType="withEffect">
                  <p:stCondLst>
                    <p:cond delay="200"/>
                  </p:stCondLst>
                  <p:childTnLst>
                    <p:set>
                      <p:cBhvr>
                        <p:cTn dur="1" fill="hold">
                          <p:stCondLst>
                            <p:cond delay="0"/>
                          </p:stCondLst>
                        </p:cTn>
                        <p:tgtEl>
                          <p:spTgt spid="1049073"/>
                        </p:tgtEl>
                        <p:attrNameLst>
                          <p:attrName>style.visibility</p:attrName>
                        </p:attrNameLst>
                      </p:cBhvr>
                      <p:to>
                        <p:strVal val="visible"/>
                      </p:to>
                    </p:set>
                    <p:animEffect transition="in" filter="fade">
                      <p:cBhvr>
                        <p:cTn dur="500"/>
                        <p:tgtEl>
                          <p:spTgt spid="1049073"/>
                        </p:tgtEl>
                      </p:cBhvr>
                    </p:animEffect>
                    <p:anim calcmode="lin" valueType="num">
                      <p:cBhvr>
                        <p:cTn dur="500" fill="hold"/>
                        <p:tgtEl>
                          <p:spTgt spid="1049073"/>
                        </p:tgtEl>
                        <p:attrNameLst>
                          <p:attrName>ppt_x</p:attrName>
                        </p:attrNameLst>
                      </p:cBhvr>
                      <p:tavLst>
                        <p:tav tm="0">
                          <p:val>
                            <p:strVal val="#ppt_x"/>
                          </p:val>
                        </p:tav>
                        <p:tav tm="100000">
                          <p:val>
                            <p:strVal val="#ppt_x"/>
                          </p:val>
                        </p:tav>
                      </p:tavLst>
                    </p:anim>
                    <p:anim calcmode="lin" valueType="num">
                      <p:cBhvr>
                        <p:cTn dur="500" fill="hold"/>
                        <p:tgtEl>
                          <p:spTgt spid="1049073"/>
                        </p:tgtEl>
                        <p:attrNameLst>
                          <p:attrName>ppt_y</p:attrName>
                        </p:attrNameLst>
                      </p:cBhvr>
                      <p:tavLst>
                        <p:tav tm="0">
                          <p:val>
                            <p:strVal val="#ppt_y+.1"/>
                          </p:val>
                        </p:tav>
                        <p:tav tm="100000">
                          <p:val>
                            <p:strVal val="#ppt_y"/>
                          </p:val>
                        </p:tav>
                      </p:tavLst>
                    </p:anim>
                  </p:childTnLst>
                </p:cTn>
              </p:par>
            </p:tnLst>
          </p:tmpl>
        </p:tmplLst>
      </p:bldP>
      <p:bldP spid="1049074" grpId="0" build="p">
        <p:tmplLst>
          <p:tmpl lvl="1">
            <p:tnLst>
              <p:par>
                <p:cTn presetID="10" presetClass="entr" presetSubtype="0" fill="hold" nodeType="withEffect">
                  <p:stCondLst>
                    <p:cond delay="800"/>
                  </p:stCondLst>
                  <p:childTnLst>
                    <p:set>
                      <p:cBhvr>
                        <p:cTn dur="1" fill="hold">
                          <p:stCondLst>
                            <p:cond delay="0"/>
                          </p:stCondLst>
                        </p:cTn>
                        <p:tgtEl>
                          <p:spTgt spid="1049074"/>
                        </p:tgtEl>
                        <p:attrNameLst>
                          <p:attrName>style.visibility</p:attrName>
                        </p:attrNameLst>
                      </p:cBhvr>
                      <p:to>
                        <p:strVal val="visible"/>
                      </p:to>
                    </p:set>
                    <p:animEffect transition="in" filter="fade">
                      <p:cBhvr>
                        <p:cTn dur="500"/>
                        <p:tgtEl>
                          <p:spTgt spid="1049074"/>
                        </p:tgtEl>
                      </p:cBhvr>
                    </p:animEffect>
                  </p:childTnLst>
                </p:cTn>
              </p:par>
            </p:tnLst>
          </p:tmpl>
        </p:tmplLst>
      </p:bldP>
      <p:bldP spid="1049075"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showMasterSp="0" userDrawn="1">
  <p:cSld name="Title with content dark">
    <p:spTree>
      <p:nvGrpSpPr>
        <p:cNvPr id="277" name=""/>
        <p:cNvGrpSpPr/>
        <p:nvPr/>
      </p:nvGrpSpPr>
      <p:grpSpPr>
        <a:xfrm>
          <a:off x="0" y="0"/>
          <a:ext cx="0" cy="0"/>
          <a:chOff x="0" y="0"/>
          <a:chExt cx="0" cy="0"/>
        </a:xfrm>
      </p:grpSpPr>
      <p:sp>
        <p:nvSpPr>
          <p:cNvPr id="1049151"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152"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151">
                                            <p:txEl>
                                              <p:pRg st="0" end="0"/>
                                            </p:txEl>
                                          </p:spTgt>
                                        </p:tgtEl>
                                        <p:attrNameLst>
                                          <p:attrName>style.visibility</p:attrName>
                                        </p:attrNameLst>
                                      </p:cBhvr>
                                      <p:to>
                                        <p:strVal val="visible"/>
                                      </p:to>
                                    </p:set>
                                    <p:animEffect transition="in" filter="fade">
                                      <p:cBhvr>
                                        <p:cTn id="7" dur="400"/>
                                        <p:tgtEl>
                                          <p:spTgt spid="1049151">
                                            <p:txEl>
                                              <p:pRg st="0" end="0"/>
                                            </p:txEl>
                                          </p:spTgt>
                                        </p:tgtEl>
                                      </p:cBhvr>
                                    </p:animEffect>
                                    <p:anim calcmode="lin" valueType="num">
                                      <p:cBhvr>
                                        <p:cTn id="8" dur="400" fill="hold"/>
                                        <p:tgtEl>
                                          <p:spTgt spid="1049151">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15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152">
                                            <p:txEl>
                                              <p:pRg st="0" end="0"/>
                                            </p:txEl>
                                          </p:spTgt>
                                        </p:tgtEl>
                                        <p:attrNameLst>
                                          <p:attrName>style.visibility</p:attrName>
                                        </p:attrNameLst>
                                      </p:cBhvr>
                                      <p:to>
                                        <p:strVal val="visible"/>
                                      </p:to>
                                    </p:set>
                                    <p:animEffect transition="in" filter="fade">
                                      <p:cBhvr>
                                        <p:cTn id="12" dur="500"/>
                                        <p:tgtEl>
                                          <p:spTgt spid="1049152">
                                            <p:txEl>
                                              <p:pRg st="0" end="0"/>
                                            </p:txEl>
                                          </p:spTgt>
                                        </p:tgtEl>
                                      </p:cBhvr>
                                    </p:animEffect>
                                    <p:anim calcmode="lin" valueType="num">
                                      <p:cBhvr>
                                        <p:cTn id="13" dur="500" fill="hold"/>
                                        <p:tgtEl>
                                          <p:spTgt spid="1049152">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15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151" grpId="0" build="p">
        <p:tmplLst>
          <p:tmpl lvl="1">
            <p:tnLst>
              <p:par>
                <p:cTn presetID="42" presetClass="entr" presetSubtype="0" fill="hold" nodeType="withEffect">
                  <p:stCondLst>
                    <p:cond delay="200"/>
                  </p:stCondLst>
                  <p:childTnLst>
                    <p:set>
                      <p:cBhvr>
                        <p:cTn dur="1" fill="hold">
                          <p:stCondLst>
                            <p:cond delay="0"/>
                          </p:stCondLst>
                        </p:cTn>
                        <p:tgtEl>
                          <p:spTgt spid="1049151"/>
                        </p:tgtEl>
                        <p:attrNameLst>
                          <p:attrName>style.visibility</p:attrName>
                        </p:attrNameLst>
                      </p:cBhvr>
                      <p:to>
                        <p:strVal val="visible"/>
                      </p:to>
                    </p:set>
                    <p:animEffect transition="in" filter="fade">
                      <p:cBhvr>
                        <p:cTn dur="400"/>
                        <p:tgtEl>
                          <p:spTgt spid="1049151"/>
                        </p:tgtEl>
                      </p:cBhvr>
                    </p:animEffect>
                    <p:anim calcmode="lin" valueType="num">
                      <p:cBhvr>
                        <p:cTn dur="400" fill="hold"/>
                        <p:tgtEl>
                          <p:spTgt spid="1049151"/>
                        </p:tgtEl>
                        <p:attrNameLst>
                          <p:attrName>ppt_x</p:attrName>
                        </p:attrNameLst>
                      </p:cBhvr>
                      <p:tavLst>
                        <p:tav tm="0">
                          <p:val>
                            <p:strVal val="#ppt_x"/>
                          </p:val>
                        </p:tav>
                        <p:tav tm="100000">
                          <p:val>
                            <p:strVal val="#ppt_x"/>
                          </p:val>
                        </p:tav>
                      </p:tavLst>
                    </p:anim>
                    <p:anim calcmode="lin" valueType="num">
                      <p:cBhvr>
                        <p:cTn dur="400" fill="hold"/>
                        <p:tgtEl>
                          <p:spTgt spid="1049151"/>
                        </p:tgtEl>
                        <p:attrNameLst>
                          <p:attrName>ppt_y</p:attrName>
                        </p:attrNameLst>
                      </p:cBhvr>
                      <p:tavLst>
                        <p:tav tm="0">
                          <p:val>
                            <p:strVal val="#ppt_y+.1"/>
                          </p:val>
                        </p:tav>
                        <p:tav tm="100000">
                          <p:val>
                            <p:strVal val="#ppt_y"/>
                          </p:val>
                        </p:tav>
                      </p:tavLst>
                    </p:anim>
                  </p:childTnLst>
                </p:cTn>
              </p:par>
            </p:tnLst>
          </p:tmpl>
        </p:tmplLst>
      </p:bldP>
      <p:bldP spid="1049152" grpId="0" build="p">
        <p:tmplLst>
          <p:tmpl lvl="1">
            <p:tnLst>
              <p:par>
                <p:cTn presetID="42" presetClass="entr" presetSubtype="0" fill="hold" nodeType="withEffect">
                  <p:stCondLst>
                    <p:cond delay="200"/>
                  </p:stCondLst>
                  <p:childTnLst>
                    <p:set>
                      <p:cBhvr>
                        <p:cTn dur="1" fill="hold">
                          <p:stCondLst>
                            <p:cond delay="0"/>
                          </p:stCondLst>
                        </p:cTn>
                        <p:tgtEl>
                          <p:spTgt spid="1049152"/>
                        </p:tgtEl>
                        <p:attrNameLst>
                          <p:attrName>style.visibility</p:attrName>
                        </p:attrNameLst>
                      </p:cBhvr>
                      <p:to>
                        <p:strVal val="visible"/>
                      </p:to>
                    </p:set>
                    <p:animEffect transition="in" filter="fade">
                      <p:cBhvr>
                        <p:cTn dur="500"/>
                        <p:tgtEl>
                          <p:spTgt spid="1049152"/>
                        </p:tgtEl>
                      </p:cBhvr>
                    </p:animEffect>
                    <p:anim calcmode="lin" valueType="num">
                      <p:cBhvr>
                        <p:cTn dur="500" fill="hold"/>
                        <p:tgtEl>
                          <p:spTgt spid="1049152"/>
                        </p:tgtEl>
                        <p:attrNameLst>
                          <p:attrName>ppt_x</p:attrName>
                        </p:attrNameLst>
                      </p:cBhvr>
                      <p:tavLst>
                        <p:tav tm="0">
                          <p:val>
                            <p:strVal val="#ppt_x"/>
                          </p:val>
                        </p:tav>
                        <p:tav tm="100000">
                          <p:val>
                            <p:strVal val="#ppt_x"/>
                          </p:val>
                        </p:tav>
                      </p:tavLst>
                    </p:anim>
                    <p:anim calcmode="lin" valueType="num">
                      <p:cBhvr>
                        <p:cTn dur="500" fill="hold"/>
                        <p:tgtEl>
                          <p:spTgt spid="1049152"/>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Title with content Clear">
    <p:spTree>
      <p:nvGrpSpPr>
        <p:cNvPr id="295" name=""/>
        <p:cNvGrpSpPr/>
        <p:nvPr/>
      </p:nvGrpSpPr>
      <p:grpSpPr>
        <a:xfrm>
          <a:off x="0" y="0"/>
          <a:ext cx="0" cy="0"/>
          <a:chOff x="0" y="0"/>
          <a:chExt cx="0" cy="0"/>
        </a:xfrm>
      </p:grpSpPr>
      <p:sp>
        <p:nvSpPr>
          <p:cNvPr id="1049407"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408"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407">
                                            <p:txEl>
                                              <p:pRg st="0" end="0"/>
                                            </p:txEl>
                                          </p:spTgt>
                                        </p:tgtEl>
                                        <p:attrNameLst>
                                          <p:attrName>style.visibility</p:attrName>
                                        </p:attrNameLst>
                                      </p:cBhvr>
                                      <p:to>
                                        <p:strVal val="visible"/>
                                      </p:to>
                                    </p:set>
                                    <p:animEffect transition="in" filter="fade">
                                      <p:cBhvr>
                                        <p:cTn id="7" dur="400"/>
                                        <p:tgtEl>
                                          <p:spTgt spid="1049407">
                                            <p:txEl>
                                              <p:pRg st="0" end="0"/>
                                            </p:txEl>
                                          </p:spTgt>
                                        </p:tgtEl>
                                      </p:cBhvr>
                                    </p:animEffect>
                                    <p:anim calcmode="lin" valueType="num">
                                      <p:cBhvr>
                                        <p:cTn id="8" dur="400" fill="hold"/>
                                        <p:tgtEl>
                                          <p:spTgt spid="1049407">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40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408">
                                            <p:txEl>
                                              <p:pRg st="0" end="0"/>
                                            </p:txEl>
                                          </p:spTgt>
                                        </p:tgtEl>
                                        <p:attrNameLst>
                                          <p:attrName>style.visibility</p:attrName>
                                        </p:attrNameLst>
                                      </p:cBhvr>
                                      <p:to>
                                        <p:strVal val="visible"/>
                                      </p:to>
                                    </p:set>
                                    <p:animEffect transition="in" filter="fade">
                                      <p:cBhvr>
                                        <p:cTn id="12" dur="500"/>
                                        <p:tgtEl>
                                          <p:spTgt spid="1049408">
                                            <p:txEl>
                                              <p:pRg st="0" end="0"/>
                                            </p:txEl>
                                          </p:spTgt>
                                        </p:tgtEl>
                                      </p:cBhvr>
                                    </p:animEffect>
                                    <p:anim calcmode="lin" valueType="num">
                                      <p:cBhvr>
                                        <p:cTn id="13" dur="500" fill="hold"/>
                                        <p:tgtEl>
                                          <p:spTgt spid="104940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40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07" grpId="0" build="p">
        <p:tmplLst>
          <p:tmpl lvl="1">
            <p:tnLst>
              <p:par>
                <p:cTn presetID="42" presetClass="entr" presetSubtype="0" fill="hold" nodeType="withEffect">
                  <p:stCondLst>
                    <p:cond delay="200"/>
                  </p:stCondLst>
                  <p:childTnLst>
                    <p:set>
                      <p:cBhvr>
                        <p:cTn dur="1" fill="hold">
                          <p:stCondLst>
                            <p:cond delay="0"/>
                          </p:stCondLst>
                        </p:cTn>
                        <p:tgtEl>
                          <p:spTgt spid="1049407"/>
                        </p:tgtEl>
                        <p:attrNameLst>
                          <p:attrName>style.visibility</p:attrName>
                        </p:attrNameLst>
                      </p:cBhvr>
                      <p:to>
                        <p:strVal val="visible"/>
                      </p:to>
                    </p:set>
                    <p:animEffect transition="in" filter="fade">
                      <p:cBhvr>
                        <p:cTn dur="400"/>
                        <p:tgtEl>
                          <p:spTgt spid="1049407"/>
                        </p:tgtEl>
                      </p:cBhvr>
                    </p:animEffect>
                    <p:anim calcmode="lin" valueType="num">
                      <p:cBhvr>
                        <p:cTn dur="400" fill="hold"/>
                        <p:tgtEl>
                          <p:spTgt spid="1049407"/>
                        </p:tgtEl>
                        <p:attrNameLst>
                          <p:attrName>ppt_x</p:attrName>
                        </p:attrNameLst>
                      </p:cBhvr>
                      <p:tavLst>
                        <p:tav tm="0">
                          <p:val>
                            <p:strVal val="#ppt_x"/>
                          </p:val>
                        </p:tav>
                        <p:tav tm="100000">
                          <p:val>
                            <p:strVal val="#ppt_x"/>
                          </p:val>
                        </p:tav>
                      </p:tavLst>
                    </p:anim>
                    <p:anim calcmode="lin" valueType="num">
                      <p:cBhvr>
                        <p:cTn dur="400" fill="hold"/>
                        <p:tgtEl>
                          <p:spTgt spid="1049407"/>
                        </p:tgtEl>
                        <p:attrNameLst>
                          <p:attrName>ppt_y</p:attrName>
                        </p:attrNameLst>
                      </p:cBhvr>
                      <p:tavLst>
                        <p:tav tm="0">
                          <p:val>
                            <p:strVal val="#ppt_y+.1"/>
                          </p:val>
                        </p:tav>
                        <p:tav tm="100000">
                          <p:val>
                            <p:strVal val="#ppt_y"/>
                          </p:val>
                        </p:tav>
                      </p:tavLst>
                    </p:anim>
                  </p:childTnLst>
                </p:cTn>
              </p:par>
            </p:tnLst>
          </p:tmpl>
        </p:tmplLst>
      </p:bldP>
      <p:bldP spid="1049408" grpId="0" build="p">
        <p:tmplLst>
          <p:tmpl lvl="1">
            <p:tnLst>
              <p:par>
                <p:cTn presetID="42" presetClass="entr" presetSubtype="0" fill="hold" nodeType="withEffect">
                  <p:stCondLst>
                    <p:cond delay="200"/>
                  </p:stCondLst>
                  <p:childTnLst>
                    <p:set>
                      <p:cBhvr>
                        <p:cTn dur="1" fill="hold">
                          <p:stCondLst>
                            <p:cond delay="0"/>
                          </p:stCondLst>
                        </p:cTn>
                        <p:tgtEl>
                          <p:spTgt spid="1049408"/>
                        </p:tgtEl>
                        <p:attrNameLst>
                          <p:attrName>style.visibility</p:attrName>
                        </p:attrNameLst>
                      </p:cBhvr>
                      <p:to>
                        <p:strVal val="visible"/>
                      </p:to>
                    </p:set>
                    <p:animEffect transition="in" filter="fade">
                      <p:cBhvr>
                        <p:cTn dur="500"/>
                        <p:tgtEl>
                          <p:spTgt spid="1049408"/>
                        </p:tgtEl>
                      </p:cBhvr>
                    </p:animEffect>
                    <p:anim calcmode="lin" valueType="num">
                      <p:cBhvr>
                        <p:cTn dur="500" fill="hold"/>
                        <p:tgtEl>
                          <p:spTgt spid="1049408"/>
                        </p:tgtEl>
                        <p:attrNameLst>
                          <p:attrName>ppt_x</p:attrName>
                        </p:attrNameLst>
                      </p:cBhvr>
                      <p:tavLst>
                        <p:tav tm="0">
                          <p:val>
                            <p:strVal val="#ppt_x"/>
                          </p:val>
                        </p:tav>
                        <p:tav tm="100000">
                          <p:val>
                            <p:strVal val="#ppt_x"/>
                          </p:val>
                        </p:tav>
                      </p:tavLst>
                    </p:anim>
                    <p:anim calcmode="lin" valueType="num">
                      <p:cBhvr>
                        <p:cTn dur="500" fill="hold"/>
                        <p:tgtEl>
                          <p:spTgt spid="1049408"/>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userDrawn="1">
  <p:cSld name="2_Title with content Clear">
    <p:spTree>
      <p:nvGrpSpPr>
        <p:cNvPr id="274" name=""/>
        <p:cNvGrpSpPr/>
        <p:nvPr/>
      </p:nvGrpSpPr>
      <p:grpSpPr>
        <a:xfrm>
          <a:off x="0" y="0"/>
          <a:ext cx="0" cy="0"/>
          <a:chOff x="0" y="0"/>
          <a:chExt cx="0" cy="0"/>
        </a:xfrm>
      </p:grpSpPr>
      <p:sp>
        <p:nvSpPr>
          <p:cNvPr id="1049118" name="Rectangle 11"/>
          <p:cNvSpPr/>
          <p:nvPr userDrawn="1"/>
        </p:nvSpPr>
        <p:spPr>
          <a:xfrm>
            <a:off x="-1" y="2679701"/>
            <a:ext cx="9144000" cy="2374900"/>
          </a:xfrm>
          <a:custGeom>
            <a:avLst/>
            <a:gdLst/>
            <a:ahLst/>
            <a:cxnLst/>
            <a:rect l="l" t="t" r="r" b="b"/>
            <a:pathLst>
              <a:path w="9144000" h="2153143">
                <a:moveTo>
                  <a:pt x="3759733" y="0"/>
                </a:moveTo>
                <a:cubicBezTo>
                  <a:pt x="3838366" y="0"/>
                  <a:pt x="3906277" y="26215"/>
                  <a:pt x="3962274" y="79300"/>
                </a:cubicBezTo>
                <a:cubicBezTo>
                  <a:pt x="4017676" y="132384"/>
                  <a:pt x="4045674" y="196609"/>
                  <a:pt x="4045674" y="271321"/>
                </a:cubicBezTo>
                <a:cubicBezTo>
                  <a:pt x="4045674" y="281152"/>
                  <a:pt x="4045674" y="290982"/>
                  <a:pt x="4044482" y="300157"/>
                </a:cubicBezTo>
                <a:cubicBezTo>
                  <a:pt x="4068311" y="294914"/>
                  <a:pt x="4093331" y="291638"/>
                  <a:pt x="4120138" y="291638"/>
                </a:cubicBezTo>
                <a:cubicBezTo>
                  <a:pt x="4202346" y="291638"/>
                  <a:pt x="4272640" y="319163"/>
                  <a:pt x="4331020" y="374869"/>
                </a:cubicBezTo>
                <a:cubicBezTo>
                  <a:pt x="4348295" y="391253"/>
                  <a:pt x="4363188" y="408948"/>
                  <a:pt x="4375103" y="427298"/>
                </a:cubicBezTo>
                <a:cubicBezTo>
                  <a:pt x="4428717" y="394530"/>
                  <a:pt x="4488883" y="377490"/>
                  <a:pt x="4556794" y="377490"/>
                </a:cubicBezTo>
                <a:lnTo>
                  <a:pt x="4572000" y="378013"/>
                </a:lnTo>
                <a:lnTo>
                  <a:pt x="4587205" y="377490"/>
                </a:lnTo>
                <a:cubicBezTo>
                  <a:pt x="4655116" y="377490"/>
                  <a:pt x="4715283" y="394530"/>
                  <a:pt x="4768896" y="427298"/>
                </a:cubicBezTo>
                <a:cubicBezTo>
                  <a:pt x="4780811" y="408948"/>
                  <a:pt x="4795704" y="391253"/>
                  <a:pt x="4812979" y="374869"/>
                </a:cubicBezTo>
                <a:cubicBezTo>
                  <a:pt x="4871359" y="319163"/>
                  <a:pt x="4941653" y="291638"/>
                  <a:pt x="5023861" y="291638"/>
                </a:cubicBezTo>
                <a:cubicBezTo>
                  <a:pt x="5050668" y="291638"/>
                  <a:pt x="5075688" y="294914"/>
                  <a:pt x="5099517" y="300157"/>
                </a:cubicBezTo>
                <a:cubicBezTo>
                  <a:pt x="5098325" y="290982"/>
                  <a:pt x="5098325" y="281152"/>
                  <a:pt x="5098325" y="271321"/>
                </a:cubicBezTo>
                <a:cubicBezTo>
                  <a:pt x="5098325" y="196609"/>
                  <a:pt x="5126323" y="132384"/>
                  <a:pt x="5181725" y="79300"/>
                </a:cubicBezTo>
                <a:cubicBezTo>
                  <a:pt x="5237722" y="26215"/>
                  <a:pt x="5305633" y="0"/>
                  <a:pt x="5384267" y="0"/>
                </a:cubicBezTo>
                <a:cubicBezTo>
                  <a:pt x="5463496" y="0"/>
                  <a:pt x="5530812" y="26215"/>
                  <a:pt x="5586808" y="79300"/>
                </a:cubicBezTo>
                <a:cubicBezTo>
                  <a:pt x="5615403" y="106169"/>
                  <a:pt x="5636849" y="136316"/>
                  <a:pt x="5650550" y="169084"/>
                </a:cubicBezTo>
                <a:cubicBezTo>
                  <a:pt x="5660081" y="158598"/>
                  <a:pt x="5669612" y="148113"/>
                  <a:pt x="5680335" y="138282"/>
                </a:cubicBezTo>
                <a:cubicBezTo>
                  <a:pt x="5764927" y="58327"/>
                  <a:pt x="5866197" y="18350"/>
                  <a:pt x="5985339" y="18350"/>
                </a:cubicBezTo>
                <a:cubicBezTo>
                  <a:pt x="6104482" y="18350"/>
                  <a:pt x="6206349" y="58327"/>
                  <a:pt x="6290344" y="138282"/>
                </a:cubicBezTo>
                <a:cubicBezTo>
                  <a:pt x="6308811" y="155650"/>
                  <a:pt x="6325193" y="173672"/>
                  <a:pt x="6339564" y="192514"/>
                </a:cubicBezTo>
                <a:lnTo>
                  <a:pt x="6372991" y="245722"/>
                </a:lnTo>
                <a:lnTo>
                  <a:pt x="6402166" y="212150"/>
                </a:lnTo>
                <a:cubicBezTo>
                  <a:pt x="6458162" y="159065"/>
                  <a:pt x="6526073" y="132850"/>
                  <a:pt x="6604707" y="132850"/>
                </a:cubicBezTo>
                <a:cubicBezTo>
                  <a:pt x="6683937" y="132850"/>
                  <a:pt x="6751253" y="159065"/>
                  <a:pt x="6807249" y="212150"/>
                </a:cubicBezTo>
                <a:cubicBezTo>
                  <a:pt x="6835843" y="239019"/>
                  <a:pt x="6857289" y="269166"/>
                  <a:pt x="6870991" y="301934"/>
                </a:cubicBezTo>
                <a:cubicBezTo>
                  <a:pt x="6880522" y="291449"/>
                  <a:pt x="6890053" y="280963"/>
                  <a:pt x="6900776" y="271132"/>
                </a:cubicBezTo>
                <a:cubicBezTo>
                  <a:pt x="6985367" y="191178"/>
                  <a:pt x="7086638" y="151200"/>
                  <a:pt x="7205780" y="151200"/>
                </a:cubicBezTo>
                <a:cubicBezTo>
                  <a:pt x="7324922" y="151200"/>
                  <a:pt x="7426789" y="191178"/>
                  <a:pt x="7510785" y="271132"/>
                </a:cubicBezTo>
                <a:cubicBezTo>
                  <a:pt x="7547719" y="305867"/>
                  <a:pt x="7576312" y="343222"/>
                  <a:pt x="7597162" y="384511"/>
                </a:cubicBezTo>
                <a:cubicBezTo>
                  <a:pt x="7625757" y="377957"/>
                  <a:pt x="7656138" y="374680"/>
                  <a:pt x="7688306" y="374680"/>
                </a:cubicBezTo>
                <a:cubicBezTo>
                  <a:pt x="7793152" y="374680"/>
                  <a:pt x="7882509" y="410069"/>
                  <a:pt x="7956376" y="480193"/>
                </a:cubicBezTo>
                <a:cubicBezTo>
                  <a:pt x="7996289" y="518205"/>
                  <a:pt x="8025479" y="560148"/>
                  <a:pt x="8043946" y="606679"/>
                </a:cubicBezTo>
                <a:cubicBezTo>
                  <a:pt x="8104113" y="580465"/>
                  <a:pt x="8170237" y="567357"/>
                  <a:pt x="8242914" y="567357"/>
                </a:cubicBezTo>
                <a:cubicBezTo>
                  <a:pt x="8332270" y="567357"/>
                  <a:pt x="8411574" y="587264"/>
                  <a:pt x="8481077" y="626801"/>
                </a:cubicBezTo>
                <a:lnTo>
                  <a:pt x="8488422" y="631909"/>
                </a:lnTo>
                <a:lnTo>
                  <a:pt x="8521208" y="615142"/>
                </a:lnTo>
                <a:cubicBezTo>
                  <a:pt x="8555238" y="601789"/>
                  <a:pt x="8592172" y="595072"/>
                  <a:pt x="8632085" y="595072"/>
                </a:cubicBezTo>
                <a:cubicBezTo>
                  <a:pt x="8711910" y="595072"/>
                  <a:pt x="8779822" y="621941"/>
                  <a:pt x="8836414" y="675026"/>
                </a:cubicBezTo>
                <a:cubicBezTo>
                  <a:pt x="8872753" y="709760"/>
                  <a:pt x="8897177" y="749082"/>
                  <a:pt x="8910282" y="792992"/>
                </a:cubicBezTo>
                <a:cubicBezTo>
                  <a:pt x="8928153" y="784472"/>
                  <a:pt x="8947216" y="780540"/>
                  <a:pt x="8968662" y="780540"/>
                </a:cubicBezTo>
                <a:cubicBezTo>
                  <a:pt x="9003213" y="780540"/>
                  <a:pt x="9032999" y="791681"/>
                  <a:pt x="9058018" y="813308"/>
                </a:cubicBezTo>
                <a:cubicBezTo>
                  <a:pt x="9065167" y="787094"/>
                  <a:pt x="9079464" y="763501"/>
                  <a:pt x="9100909" y="743185"/>
                </a:cubicBezTo>
                <a:cubicBezTo>
                  <a:pt x="9114015" y="730732"/>
                  <a:pt x="9128312" y="720901"/>
                  <a:pt x="9143205" y="713693"/>
                </a:cubicBezTo>
                <a:cubicBezTo>
                  <a:pt x="9143205" y="781523"/>
                  <a:pt x="9143205" y="832396"/>
                  <a:pt x="9143205" y="870551"/>
                </a:cubicBezTo>
                <a:lnTo>
                  <a:pt x="9143205" y="877894"/>
                </a:lnTo>
                <a:lnTo>
                  <a:pt x="9144000" y="877583"/>
                </a:lnTo>
                <a:lnTo>
                  <a:pt x="9144000" y="1264698"/>
                </a:lnTo>
                <a:lnTo>
                  <a:pt x="9142413" y="1264698"/>
                </a:lnTo>
                <a:lnTo>
                  <a:pt x="9142413" y="2153143"/>
                </a:lnTo>
                <a:lnTo>
                  <a:pt x="0" y="2153143"/>
                </a:lnTo>
                <a:lnTo>
                  <a:pt x="0" y="1264698"/>
                </a:lnTo>
                <a:lnTo>
                  <a:pt x="0" y="877583"/>
                </a:lnTo>
                <a:lnTo>
                  <a:pt x="794" y="877894"/>
                </a:lnTo>
                <a:lnTo>
                  <a:pt x="794" y="870551"/>
                </a:lnTo>
                <a:cubicBezTo>
                  <a:pt x="794" y="832396"/>
                  <a:pt x="794" y="781523"/>
                  <a:pt x="794" y="713693"/>
                </a:cubicBezTo>
                <a:cubicBezTo>
                  <a:pt x="15687" y="720901"/>
                  <a:pt x="29984" y="730732"/>
                  <a:pt x="43089" y="743185"/>
                </a:cubicBezTo>
                <a:cubicBezTo>
                  <a:pt x="64535" y="763501"/>
                  <a:pt x="78832" y="787094"/>
                  <a:pt x="85981" y="813308"/>
                </a:cubicBezTo>
                <a:cubicBezTo>
                  <a:pt x="111000" y="791681"/>
                  <a:pt x="140786" y="780540"/>
                  <a:pt x="175338" y="780540"/>
                </a:cubicBezTo>
                <a:cubicBezTo>
                  <a:pt x="196783" y="780540"/>
                  <a:pt x="215846" y="784472"/>
                  <a:pt x="233718" y="792992"/>
                </a:cubicBezTo>
                <a:cubicBezTo>
                  <a:pt x="246823" y="749082"/>
                  <a:pt x="271247" y="709760"/>
                  <a:pt x="307585" y="675026"/>
                </a:cubicBezTo>
                <a:cubicBezTo>
                  <a:pt x="364178" y="621941"/>
                  <a:pt x="432089" y="595072"/>
                  <a:pt x="511914" y="595072"/>
                </a:cubicBezTo>
                <a:cubicBezTo>
                  <a:pt x="551827" y="595072"/>
                  <a:pt x="588761" y="601789"/>
                  <a:pt x="622791" y="615142"/>
                </a:cubicBezTo>
                <a:lnTo>
                  <a:pt x="655577" y="631909"/>
                </a:lnTo>
                <a:lnTo>
                  <a:pt x="662922" y="626801"/>
                </a:lnTo>
                <a:cubicBezTo>
                  <a:pt x="732424" y="587264"/>
                  <a:pt x="811729" y="567357"/>
                  <a:pt x="901086" y="567357"/>
                </a:cubicBezTo>
                <a:cubicBezTo>
                  <a:pt x="973762" y="567357"/>
                  <a:pt x="1039887" y="580465"/>
                  <a:pt x="1100053" y="606679"/>
                </a:cubicBezTo>
                <a:cubicBezTo>
                  <a:pt x="1118520" y="560148"/>
                  <a:pt x="1147710" y="518205"/>
                  <a:pt x="1187623" y="480193"/>
                </a:cubicBezTo>
                <a:cubicBezTo>
                  <a:pt x="1261491" y="410069"/>
                  <a:pt x="1350848" y="374680"/>
                  <a:pt x="1455693" y="374680"/>
                </a:cubicBezTo>
                <a:cubicBezTo>
                  <a:pt x="1487862" y="374680"/>
                  <a:pt x="1518243" y="377957"/>
                  <a:pt x="1546837" y="384511"/>
                </a:cubicBezTo>
                <a:cubicBezTo>
                  <a:pt x="1567686" y="343222"/>
                  <a:pt x="1596281" y="305867"/>
                  <a:pt x="1633215" y="271132"/>
                </a:cubicBezTo>
                <a:cubicBezTo>
                  <a:pt x="1717210" y="191178"/>
                  <a:pt x="1819077" y="151200"/>
                  <a:pt x="1938219" y="151200"/>
                </a:cubicBezTo>
                <a:cubicBezTo>
                  <a:pt x="2057362" y="151200"/>
                  <a:pt x="2158632" y="191178"/>
                  <a:pt x="2243223" y="271132"/>
                </a:cubicBezTo>
                <a:cubicBezTo>
                  <a:pt x="2253947" y="280963"/>
                  <a:pt x="2263478" y="291449"/>
                  <a:pt x="2273009" y="301934"/>
                </a:cubicBezTo>
                <a:cubicBezTo>
                  <a:pt x="2286710" y="269166"/>
                  <a:pt x="2308156" y="239019"/>
                  <a:pt x="2336750" y="212150"/>
                </a:cubicBezTo>
                <a:cubicBezTo>
                  <a:pt x="2392747" y="159065"/>
                  <a:pt x="2460063" y="132850"/>
                  <a:pt x="2539292" y="132850"/>
                </a:cubicBezTo>
                <a:cubicBezTo>
                  <a:pt x="2617926" y="132850"/>
                  <a:pt x="2685837" y="159065"/>
                  <a:pt x="2741834" y="212150"/>
                </a:cubicBezTo>
                <a:lnTo>
                  <a:pt x="2771008" y="245722"/>
                </a:lnTo>
                <a:lnTo>
                  <a:pt x="2804435" y="192514"/>
                </a:lnTo>
                <a:cubicBezTo>
                  <a:pt x="2818807" y="173672"/>
                  <a:pt x="2835188" y="155650"/>
                  <a:pt x="2853656" y="138282"/>
                </a:cubicBezTo>
                <a:cubicBezTo>
                  <a:pt x="2937651" y="58327"/>
                  <a:pt x="3039517" y="18350"/>
                  <a:pt x="3158660" y="18350"/>
                </a:cubicBezTo>
                <a:cubicBezTo>
                  <a:pt x="3277802" y="18350"/>
                  <a:pt x="3379073" y="58327"/>
                  <a:pt x="3463664" y="138282"/>
                </a:cubicBezTo>
                <a:cubicBezTo>
                  <a:pt x="3474387" y="148113"/>
                  <a:pt x="3483918" y="158598"/>
                  <a:pt x="3493450" y="169084"/>
                </a:cubicBezTo>
                <a:cubicBezTo>
                  <a:pt x="3507150" y="136316"/>
                  <a:pt x="3528596" y="106169"/>
                  <a:pt x="3557190" y="79300"/>
                </a:cubicBezTo>
                <a:cubicBezTo>
                  <a:pt x="3613188" y="26215"/>
                  <a:pt x="3680503" y="0"/>
                  <a:pt x="3759733" y="0"/>
                </a:cubicBezTo>
                <a:close/>
              </a:path>
            </a:pathLst>
          </a:custGeom>
          <a:solidFill>
            <a:schemeClr val="bg1">
              <a:alpha val="70000"/>
            </a:schemeClr>
          </a:solidFill>
          <a:ln>
            <a:noFill/>
          </a:ln>
        </p:spPr>
        <p:style>
          <a:lnRef idx="1">
            <a:schemeClr val="accent1"/>
          </a:lnRef>
          <a:fillRef idx="3">
            <a:schemeClr val="accent1"/>
          </a:fillRef>
          <a:effectRef idx="2">
            <a:schemeClr val="accent1"/>
          </a:effectRef>
          <a:fontRef idx="minor">
            <a:schemeClr val="lt1"/>
          </a:fontRef>
        </p:style>
        <p:txBody>
          <a:bodyPr rtlCol="0" anchor="ctr"/>
          <a:p>
            <a:pPr algn="ctr"/>
            <a:endParaRPr lang="en-US" dirty="0"/>
          </a:p>
        </p:txBody>
      </p:sp>
      <p:sp>
        <p:nvSpPr>
          <p:cNvPr id="1049119" name="Rectangle 1"/>
          <p:cNvSpPr/>
          <p:nvPr userDrawn="1"/>
        </p:nvSpPr>
        <p:spPr>
          <a:xfrm>
            <a:off x="0" y="3003057"/>
            <a:ext cx="9142413" cy="2711943"/>
          </a:xfrm>
          <a:custGeom>
            <a:avLst/>
            <a:gdLst/>
            <a:ahLst/>
            <a:cxnLst/>
            <a:rect l="l" t="t" r="r" b="b"/>
            <a:pathLst>
              <a:path w="9142413" h="2309812">
                <a:moveTo>
                  <a:pt x="1632178" y="0"/>
                </a:moveTo>
                <a:cubicBezTo>
                  <a:pt x="1790476" y="0"/>
                  <a:pt x="1924970" y="47614"/>
                  <a:pt x="2036850" y="144034"/>
                </a:cubicBezTo>
                <a:cubicBezTo>
                  <a:pt x="2093980" y="192838"/>
                  <a:pt x="2136828" y="247595"/>
                  <a:pt x="2164203" y="307113"/>
                </a:cubicBezTo>
                <a:cubicBezTo>
                  <a:pt x="2183246" y="288067"/>
                  <a:pt x="2202289" y="269022"/>
                  <a:pt x="2223713" y="251166"/>
                </a:cubicBezTo>
                <a:cubicBezTo>
                  <a:pt x="2392723" y="105942"/>
                  <a:pt x="2595059" y="33330"/>
                  <a:pt x="2833101" y="33330"/>
                </a:cubicBezTo>
                <a:cubicBezTo>
                  <a:pt x="3071144" y="33330"/>
                  <a:pt x="3274670" y="105942"/>
                  <a:pt x="3442490" y="251166"/>
                </a:cubicBezTo>
                <a:cubicBezTo>
                  <a:pt x="3516283" y="314255"/>
                  <a:pt x="3573413" y="382106"/>
                  <a:pt x="3615070" y="457099"/>
                </a:cubicBezTo>
                <a:cubicBezTo>
                  <a:pt x="3672201" y="445195"/>
                  <a:pt x="3732901" y="439243"/>
                  <a:pt x="3797173" y="439243"/>
                </a:cubicBezTo>
                <a:cubicBezTo>
                  <a:pt x="4006650" y="439243"/>
                  <a:pt x="4185182" y="503523"/>
                  <a:pt x="4332768" y="630891"/>
                </a:cubicBezTo>
                <a:cubicBezTo>
                  <a:pt x="4412512" y="699932"/>
                  <a:pt x="4470833" y="776115"/>
                  <a:pt x="4507729" y="860631"/>
                </a:cubicBezTo>
                <a:cubicBezTo>
                  <a:pt x="4627941" y="813017"/>
                  <a:pt x="4760054" y="789209"/>
                  <a:pt x="4905260" y="789209"/>
                </a:cubicBezTo>
                <a:cubicBezTo>
                  <a:pt x="5143302" y="789209"/>
                  <a:pt x="5345638" y="853489"/>
                  <a:pt x="5513458" y="980858"/>
                </a:cubicBezTo>
                <a:cubicBezTo>
                  <a:pt x="5544403" y="1004665"/>
                  <a:pt x="5571778" y="1028472"/>
                  <a:pt x="5596773" y="1053470"/>
                </a:cubicBezTo>
                <a:cubicBezTo>
                  <a:pt x="5649142" y="1035614"/>
                  <a:pt x="5705082" y="1027282"/>
                  <a:pt x="5765783" y="1027282"/>
                </a:cubicBezTo>
                <a:cubicBezTo>
                  <a:pt x="5897896" y="1027282"/>
                  <a:pt x="6009776" y="1067754"/>
                  <a:pt x="6102613" y="1147508"/>
                </a:cubicBezTo>
                <a:cubicBezTo>
                  <a:pt x="6124036" y="1166554"/>
                  <a:pt x="6144270" y="1186790"/>
                  <a:pt x="6160933" y="1207026"/>
                </a:cubicBezTo>
                <a:cubicBezTo>
                  <a:pt x="6191879" y="1202265"/>
                  <a:pt x="6224014" y="1199884"/>
                  <a:pt x="6257340" y="1199884"/>
                </a:cubicBezTo>
                <a:cubicBezTo>
                  <a:pt x="6384693" y="1199884"/>
                  <a:pt x="6494192" y="1230833"/>
                  <a:pt x="6584648" y="1292732"/>
                </a:cubicBezTo>
                <a:cubicBezTo>
                  <a:pt x="6617974" y="1315349"/>
                  <a:pt x="6645349" y="1340347"/>
                  <a:pt x="6666773" y="1366535"/>
                </a:cubicBezTo>
                <a:cubicBezTo>
                  <a:pt x="6719142" y="1340347"/>
                  <a:pt x="6776272" y="1327253"/>
                  <a:pt x="6841734" y="1327253"/>
                </a:cubicBezTo>
                <a:cubicBezTo>
                  <a:pt x="6935761" y="1327253"/>
                  <a:pt x="7016695" y="1355821"/>
                  <a:pt x="7083347" y="1411768"/>
                </a:cubicBezTo>
                <a:cubicBezTo>
                  <a:pt x="7084537" y="1410578"/>
                  <a:pt x="7085727" y="1410578"/>
                  <a:pt x="7086918" y="1409388"/>
                </a:cubicBezTo>
                <a:cubicBezTo>
                  <a:pt x="7189276" y="1349870"/>
                  <a:pt x="7311868" y="1320111"/>
                  <a:pt x="7455883" y="1320111"/>
                </a:cubicBezTo>
                <a:cubicBezTo>
                  <a:pt x="7513013" y="1320111"/>
                  <a:pt x="7566573" y="1324872"/>
                  <a:pt x="7616562" y="1333205"/>
                </a:cubicBezTo>
                <a:cubicBezTo>
                  <a:pt x="7642746" y="1295113"/>
                  <a:pt x="7674882" y="1259402"/>
                  <a:pt x="7712969" y="1226072"/>
                </a:cubicBezTo>
                <a:cubicBezTo>
                  <a:pt x="7826039" y="1129653"/>
                  <a:pt x="7961723" y="1080848"/>
                  <a:pt x="8121211" y="1080848"/>
                </a:cubicBezTo>
                <a:cubicBezTo>
                  <a:pt x="8280700" y="1080848"/>
                  <a:pt x="8416384" y="1129653"/>
                  <a:pt x="8529454" y="1226072"/>
                </a:cubicBezTo>
                <a:cubicBezTo>
                  <a:pt x="8602057" y="1289161"/>
                  <a:pt x="8650855" y="1360583"/>
                  <a:pt x="8677040" y="1440337"/>
                </a:cubicBezTo>
                <a:cubicBezTo>
                  <a:pt x="8712746" y="1424862"/>
                  <a:pt x="8750833" y="1417720"/>
                  <a:pt x="8793681" y="1417720"/>
                </a:cubicBezTo>
                <a:cubicBezTo>
                  <a:pt x="8862713" y="1417720"/>
                  <a:pt x="8922224" y="1437956"/>
                  <a:pt x="8972212" y="1477238"/>
                </a:cubicBezTo>
                <a:cubicBezTo>
                  <a:pt x="8986495" y="1429624"/>
                  <a:pt x="9015060" y="1386771"/>
                  <a:pt x="9057908" y="1349870"/>
                </a:cubicBezTo>
                <a:cubicBezTo>
                  <a:pt x="9084092" y="1327253"/>
                  <a:pt x="9112657" y="1309397"/>
                  <a:pt x="9142413" y="1296303"/>
                </a:cubicBezTo>
                <a:cubicBezTo>
                  <a:pt x="9142413" y="1789113"/>
                  <a:pt x="9142413" y="1789113"/>
                  <a:pt x="9142413" y="1789113"/>
                </a:cubicBezTo>
                <a:lnTo>
                  <a:pt x="9142413" y="2309812"/>
                </a:lnTo>
                <a:lnTo>
                  <a:pt x="0" y="2309812"/>
                </a:lnTo>
                <a:lnTo>
                  <a:pt x="0" y="1789113"/>
                </a:lnTo>
                <a:lnTo>
                  <a:pt x="1588" y="1789113"/>
                </a:lnTo>
                <a:cubicBezTo>
                  <a:pt x="1588" y="686838"/>
                  <a:pt x="1588" y="686838"/>
                  <a:pt x="1588" y="686838"/>
                </a:cubicBezTo>
                <a:cubicBezTo>
                  <a:pt x="14680" y="686838"/>
                  <a:pt x="26582" y="685648"/>
                  <a:pt x="39675" y="685648"/>
                </a:cubicBezTo>
                <a:cubicBezTo>
                  <a:pt x="175359" y="685648"/>
                  <a:pt x="295570" y="716597"/>
                  <a:pt x="402689" y="776115"/>
                </a:cubicBezTo>
                <a:cubicBezTo>
                  <a:pt x="426494" y="742785"/>
                  <a:pt x="456249" y="710645"/>
                  <a:pt x="490765" y="680886"/>
                </a:cubicBezTo>
                <a:cubicBezTo>
                  <a:pt x="607406" y="579706"/>
                  <a:pt x="747851" y="529711"/>
                  <a:pt x="912100" y="529711"/>
                </a:cubicBezTo>
                <a:cubicBezTo>
                  <a:pt x="965659" y="529711"/>
                  <a:pt x="1015648" y="535662"/>
                  <a:pt x="1063257" y="545185"/>
                </a:cubicBezTo>
                <a:cubicBezTo>
                  <a:pt x="1060876" y="528520"/>
                  <a:pt x="1060876" y="510665"/>
                  <a:pt x="1060876" y="492809"/>
                </a:cubicBezTo>
                <a:cubicBezTo>
                  <a:pt x="1060876" y="357108"/>
                  <a:pt x="1116816" y="240453"/>
                  <a:pt x="1227506" y="144034"/>
                </a:cubicBezTo>
                <a:cubicBezTo>
                  <a:pt x="1339386" y="47614"/>
                  <a:pt x="1475070" y="0"/>
                  <a:pt x="1632178"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120" name="Text Placeholder 7"/>
          <p:cNvSpPr>
            <a:spLocks noGrp="1"/>
          </p:cNvSpPr>
          <p:nvPr>
            <p:ph type="body" sz="quarter" idx="40" hasCustomPrompt="1"/>
          </p:nvPr>
        </p:nvSpPr>
        <p:spPr>
          <a:xfrm>
            <a:off x="554039" y="4086927"/>
            <a:ext cx="4043361"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50000"/>
                    <a:lumOff val="50000"/>
                  </a:schemeClr>
                </a:solidFill>
                <a:latin typeface="Lato Light"/>
                <a:cs typeface="Lato Light"/>
              </a:defRPr>
            </a:lvl1pPr>
          </a:lstStyle>
          <a:p>
            <a:pPr lvl="0"/>
            <a:r>
              <a:rPr lang="es-ES_tradnl" dirty="0" err="1" smtClean="0"/>
              <a:t>Title</a:t>
            </a:r>
            <a:r>
              <a:rPr lang="es-ES_tradnl" dirty="0" smtClean="0"/>
              <a:t> </a:t>
            </a:r>
            <a:r>
              <a:rPr lang="es-ES_tradnl" dirty="0" err="1" smtClean="0"/>
              <a:t>Here</a:t>
            </a:r>
            <a:endParaRPr lang="es-ES_tradnl" dirty="0" smtClean="0"/>
          </a:p>
        </p:txBody>
      </p:sp>
      <p:sp>
        <p:nvSpPr>
          <p:cNvPr id="1049121" name="Text Placeholder 7"/>
          <p:cNvSpPr>
            <a:spLocks noGrp="1"/>
          </p:cNvSpPr>
          <p:nvPr>
            <p:ph type="body" sz="quarter" idx="41" hasCustomPrompt="1"/>
          </p:nvPr>
        </p:nvSpPr>
        <p:spPr>
          <a:xfrm>
            <a:off x="554040" y="4463359"/>
            <a:ext cx="40433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049122" name="Text Placeholder 2"/>
          <p:cNvSpPr>
            <a:spLocks noGrp="1"/>
          </p:cNvSpPr>
          <p:nvPr>
            <p:ph type="body" sz="quarter" idx="42" hasCustomPrompt="1"/>
          </p:nvPr>
        </p:nvSpPr>
        <p:spPr>
          <a:xfrm>
            <a:off x="554039" y="4653734"/>
            <a:ext cx="4043362" cy="654866"/>
          </a:xfrm>
          <a:prstGeom prst="rect">
            <a:avLst/>
          </a:prstGeom>
        </p:spPr>
        <p:txBody>
          <a:bodyPr vert="horz" lIns="0" tIns="0" rIns="0" bIns="0"/>
          <a:lstStyle>
            <a:lvl1pPr marL="0" marR="0" indent="0" algn="just" defTabSz="405130" rtl="0" eaLnBrk="1" fontAlgn="auto" latinLnBrk="0" hangingPunct="1">
              <a:lnSpc>
                <a:spcPct val="130000"/>
              </a:lnSpc>
              <a:spcBef>
                <a:spcPct val="20000"/>
              </a:spcBef>
              <a:spcAft>
                <a:spcPts val="0"/>
              </a:spcAft>
              <a:buClrTx/>
              <a:buSzTx/>
              <a:buFont typeface="Arial" panose="020B0604020202020204"/>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49119"/>
                                        </p:tgtEl>
                                        <p:attrNameLst>
                                          <p:attrName>style.visibility</p:attrName>
                                        </p:attrNameLst>
                                      </p:cBhvr>
                                      <p:to>
                                        <p:strVal val="visible"/>
                                      </p:to>
                                    </p:set>
                                    <p:animEffect transition="in" filter="fade">
                                      <p:cBhvr>
                                        <p:cTn id="7" dur="1000"/>
                                        <p:tgtEl>
                                          <p:spTgt spid="104911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49118"/>
                                        </p:tgtEl>
                                        <p:attrNameLst>
                                          <p:attrName>style.visibility</p:attrName>
                                        </p:attrNameLst>
                                      </p:cBhvr>
                                      <p:to>
                                        <p:strVal val="visible"/>
                                      </p:to>
                                    </p:set>
                                    <p:animEffect transition="in" filter="fade">
                                      <p:cBhvr>
                                        <p:cTn id="11" dur="1000"/>
                                        <p:tgtEl>
                                          <p:spTgt spid="1049118"/>
                                        </p:tgtEl>
                                      </p:cBhvr>
                                    </p:animEffect>
                                  </p:childTnLst>
                                </p:cTn>
                              </p:par>
                              <p:par>
                                <p:cTn id="12" presetID="42" presetClass="entr" presetSubtype="0" fill="hold" grpId="0" nodeType="withEffect">
                                  <p:stCondLst>
                                    <p:cond delay="200"/>
                                  </p:stCondLst>
                                  <p:childTnLst>
                                    <p:set>
                                      <p:cBhvr>
                                        <p:cTn id="13" dur="1" fill="hold">
                                          <p:stCondLst>
                                            <p:cond delay="0"/>
                                          </p:stCondLst>
                                        </p:cTn>
                                        <p:tgtEl>
                                          <p:spTgt spid="1049120">
                                            <p:txEl>
                                              <p:pRg st="0" end="0"/>
                                            </p:txEl>
                                          </p:spTgt>
                                        </p:tgtEl>
                                        <p:attrNameLst>
                                          <p:attrName>style.visibility</p:attrName>
                                        </p:attrNameLst>
                                      </p:cBhvr>
                                      <p:to>
                                        <p:strVal val="visible"/>
                                      </p:to>
                                    </p:set>
                                    <p:animEffect transition="in" filter="fade">
                                      <p:cBhvr>
                                        <p:cTn id="14" dur="400"/>
                                        <p:tgtEl>
                                          <p:spTgt spid="1049120">
                                            <p:txEl>
                                              <p:pRg st="0" end="0"/>
                                            </p:txEl>
                                          </p:spTgt>
                                        </p:tgtEl>
                                      </p:cBhvr>
                                    </p:animEffect>
                                    <p:anim calcmode="lin" valueType="num">
                                      <p:cBhvr>
                                        <p:cTn id="15" dur="400" fill="hold"/>
                                        <p:tgtEl>
                                          <p:spTgt spid="1049120">
                                            <p:txEl>
                                              <p:pRg st="0" end="0"/>
                                            </p:txEl>
                                          </p:spTgt>
                                        </p:tgtEl>
                                        <p:attrNameLst>
                                          <p:attrName>ppt_x</p:attrName>
                                        </p:attrNameLst>
                                      </p:cBhvr>
                                      <p:tavLst>
                                        <p:tav tm="0">
                                          <p:val>
                                            <p:strVal val="#ppt_x"/>
                                          </p:val>
                                        </p:tav>
                                        <p:tav tm="100000">
                                          <p:val>
                                            <p:strVal val="#ppt_x"/>
                                          </p:val>
                                        </p:tav>
                                      </p:tavLst>
                                    </p:anim>
                                    <p:anim calcmode="lin" valueType="num">
                                      <p:cBhvr>
                                        <p:cTn id="16" dur="400" fill="hold"/>
                                        <p:tgtEl>
                                          <p:spTgt spid="1049120">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00"/>
                                  </p:stCondLst>
                                  <p:childTnLst>
                                    <p:set>
                                      <p:cBhvr>
                                        <p:cTn id="18" dur="1" fill="hold">
                                          <p:stCondLst>
                                            <p:cond delay="0"/>
                                          </p:stCondLst>
                                        </p:cTn>
                                        <p:tgtEl>
                                          <p:spTgt spid="1049121">
                                            <p:txEl>
                                              <p:pRg st="0" end="0"/>
                                            </p:txEl>
                                          </p:spTgt>
                                        </p:tgtEl>
                                        <p:attrNameLst>
                                          <p:attrName>style.visibility</p:attrName>
                                        </p:attrNameLst>
                                      </p:cBhvr>
                                      <p:to>
                                        <p:strVal val="visible"/>
                                      </p:to>
                                    </p:set>
                                    <p:animEffect transition="in" filter="fade">
                                      <p:cBhvr>
                                        <p:cTn id="19" dur="500"/>
                                        <p:tgtEl>
                                          <p:spTgt spid="1049121">
                                            <p:txEl>
                                              <p:pRg st="0" end="0"/>
                                            </p:txEl>
                                          </p:spTgt>
                                        </p:tgtEl>
                                      </p:cBhvr>
                                    </p:animEffect>
                                    <p:anim calcmode="lin" valueType="num">
                                      <p:cBhvr>
                                        <p:cTn id="20" dur="500" fill="hold"/>
                                        <p:tgtEl>
                                          <p:spTgt spid="1049121">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1049121">
                                            <p:txEl>
                                              <p:pRg st="0" end="0"/>
                                            </p:txEl>
                                          </p:spTgt>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800"/>
                                  </p:stCondLst>
                                  <p:childTnLst>
                                    <p:set>
                                      <p:cBhvr>
                                        <p:cTn id="23" dur="1" fill="hold">
                                          <p:stCondLst>
                                            <p:cond delay="0"/>
                                          </p:stCondLst>
                                        </p:cTn>
                                        <p:tgtEl>
                                          <p:spTgt spid="1049122">
                                            <p:txEl>
                                              <p:pRg st="0" end="0"/>
                                            </p:txEl>
                                          </p:spTgt>
                                        </p:tgtEl>
                                        <p:attrNameLst>
                                          <p:attrName>style.visibility</p:attrName>
                                        </p:attrNameLst>
                                      </p:cBhvr>
                                      <p:to>
                                        <p:strVal val="visible"/>
                                      </p:to>
                                    </p:set>
                                    <p:animEffect transition="in" filter="fade">
                                      <p:cBhvr>
                                        <p:cTn id="24" dur="500"/>
                                        <p:tgtEl>
                                          <p:spTgt spid="10491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118" grpId="0" animBg="1"/>
      <p:bldP spid="1049119" grpId="0" animBg="1"/>
      <p:bldP spid="1049120" grpId="0" build="p">
        <p:tmplLst>
          <p:tmpl lvl="1">
            <p:tnLst>
              <p:par>
                <p:cTn presetID="42" presetClass="entr" presetSubtype="0" fill="hold" nodeType="withEffect">
                  <p:stCondLst>
                    <p:cond delay="200"/>
                  </p:stCondLst>
                  <p:childTnLst>
                    <p:set>
                      <p:cBhvr>
                        <p:cTn dur="1" fill="hold">
                          <p:stCondLst>
                            <p:cond delay="0"/>
                          </p:stCondLst>
                        </p:cTn>
                        <p:tgtEl>
                          <p:spTgt spid="1049120"/>
                        </p:tgtEl>
                        <p:attrNameLst>
                          <p:attrName>style.visibility</p:attrName>
                        </p:attrNameLst>
                      </p:cBhvr>
                      <p:to>
                        <p:strVal val="visible"/>
                      </p:to>
                    </p:set>
                    <p:animEffect transition="in" filter="fade">
                      <p:cBhvr>
                        <p:cTn dur="400"/>
                        <p:tgtEl>
                          <p:spTgt spid="1049120"/>
                        </p:tgtEl>
                      </p:cBhvr>
                    </p:animEffect>
                    <p:anim calcmode="lin" valueType="num">
                      <p:cBhvr>
                        <p:cTn dur="400" fill="hold"/>
                        <p:tgtEl>
                          <p:spTgt spid="1049120"/>
                        </p:tgtEl>
                        <p:attrNameLst>
                          <p:attrName>ppt_x</p:attrName>
                        </p:attrNameLst>
                      </p:cBhvr>
                      <p:tavLst>
                        <p:tav tm="0">
                          <p:val>
                            <p:strVal val="#ppt_x"/>
                          </p:val>
                        </p:tav>
                        <p:tav tm="100000">
                          <p:val>
                            <p:strVal val="#ppt_x"/>
                          </p:val>
                        </p:tav>
                      </p:tavLst>
                    </p:anim>
                    <p:anim calcmode="lin" valueType="num">
                      <p:cBhvr>
                        <p:cTn dur="400" fill="hold"/>
                        <p:tgtEl>
                          <p:spTgt spid="1049120"/>
                        </p:tgtEl>
                        <p:attrNameLst>
                          <p:attrName>ppt_y</p:attrName>
                        </p:attrNameLst>
                      </p:cBhvr>
                      <p:tavLst>
                        <p:tav tm="0">
                          <p:val>
                            <p:strVal val="#ppt_y+.1"/>
                          </p:val>
                        </p:tav>
                        <p:tav tm="100000">
                          <p:val>
                            <p:strVal val="#ppt_y"/>
                          </p:val>
                        </p:tav>
                      </p:tavLst>
                    </p:anim>
                  </p:childTnLst>
                </p:cTn>
              </p:par>
            </p:tnLst>
          </p:tmpl>
        </p:tmplLst>
      </p:bldP>
      <p:bldP spid="1049121" grpId="0" build="p">
        <p:tmplLst>
          <p:tmpl lvl="1">
            <p:tnLst>
              <p:par>
                <p:cTn presetID="42" presetClass="entr" presetSubtype="0" fill="hold" nodeType="withEffect">
                  <p:stCondLst>
                    <p:cond delay="200"/>
                  </p:stCondLst>
                  <p:childTnLst>
                    <p:set>
                      <p:cBhvr>
                        <p:cTn dur="1" fill="hold">
                          <p:stCondLst>
                            <p:cond delay="0"/>
                          </p:stCondLst>
                        </p:cTn>
                        <p:tgtEl>
                          <p:spTgt spid="1049121"/>
                        </p:tgtEl>
                        <p:attrNameLst>
                          <p:attrName>style.visibility</p:attrName>
                        </p:attrNameLst>
                      </p:cBhvr>
                      <p:to>
                        <p:strVal val="visible"/>
                      </p:to>
                    </p:set>
                    <p:animEffect transition="in" filter="fade">
                      <p:cBhvr>
                        <p:cTn dur="500"/>
                        <p:tgtEl>
                          <p:spTgt spid="1049121"/>
                        </p:tgtEl>
                      </p:cBhvr>
                    </p:animEffect>
                    <p:anim calcmode="lin" valueType="num">
                      <p:cBhvr>
                        <p:cTn dur="500" fill="hold"/>
                        <p:tgtEl>
                          <p:spTgt spid="1049121"/>
                        </p:tgtEl>
                        <p:attrNameLst>
                          <p:attrName>ppt_x</p:attrName>
                        </p:attrNameLst>
                      </p:cBhvr>
                      <p:tavLst>
                        <p:tav tm="0">
                          <p:val>
                            <p:strVal val="#ppt_x"/>
                          </p:val>
                        </p:tav>
                        <p:tav tm="100000">
                          <p:val>
                            <p:strVal val="#ppt_x"/>
                          </p:val>
                        </p:tav>
                      </p:tavLst>
                    </p:anim>
                    <p:anim calcmode="lin" valueType="num">
                      <p:cBhvr>
                        <p:cTn dur="500" fill="hold"/>
                        <p:tgtEl>
                          <p:spTgt spid="1049121"/>
                        </p:tgtEl>
                        <p:attrNameLst>
                          <p:attrName>ppt_y</p:attrName>
                        </p:attrNameLst>
                      </p:cBhvr>
                      <p:tavLst>
                        <p:tav tm="0">
                          <p:val>
                            <p:strVal val="#ppt_y+.1"/>
                          </p:val>
                        </p:tav>
                        <p:tav tm="100000">
                          <p:val>
                            <p:strVal val="#ppt_y"/>
                          </p:val>
                        </p:tav>
                      </p:tavLst>
                    </p:anim>
                  </p:childTnLst>
                </p:cTn>
              </p:par>
            </p:tnLst>
          </p:tmpl>
        </p:tmplLst>
      </p:bldP>
      <p:bldP spid="1049122" grpId="0" build="p">
        <p:tmplLst>
          <p:tmpl lvl="1">
            <p:tnLst>
              <p:par>
                <p:cTn presetID="10" presetClass="entr" presetSubtype="0" fill="hold" nodeType="withEffect">
                  <p:stCondLst>
                    <p:cond delay="800"/>
                  </p:stCondLst>
                  <p:childTnLst>
                    <p:set>
                      <p:cBhvr>
                        <p:cTn dur="1" fill="hold">
                          <p:stCondLst>
                            <p:cond delay="0"/>
                          </p:stCondLst>
                        </p:cTn>
                        <p:tgtEl>
                          <p:spTgt spid="1049122"/>
                        </p:tgtEl>
                        <p:attrNameLst>
                          <p:attrName>style.visibility</p:attrName>
                        </p:attrNameLst>
                      </p:cBhvr>
                      <p:to>
                        <p:strVal val="visible"/>
                      </p:to>
                    </p:set>
                    <p:animEffect transition="in" filter="fade">
                      <p:cBhvr>
                        <p:cTn dur="500"/>
                        <p:tgtEl>
                          <p:spTgt spid="1049122"/>
                        </p:tgtEl>
                      </p:cBhvr>
                    </p:animEffect>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3_Title with content Clear">
    <p:spTree>
      <p:nvGrpSpPr>
        <p:cNvPr id="275" name=""/>
        <p:cNvGrpSpPr/>
        <p:nvPr/>
      </p:nvGrpSpPr>
      <p:grpSpPr>
        <a:xfrm>
          <a:off x="0" y="0"/>
          <a:ext cx="0" cy="0"/>
          <a:chOff x="0" y="0"/>
          <a:chExt cx="0" cy="0"/>
        </a:xfrm>
      </p:grpSpPr>
      <p:sp>
        <p:nvSpPr>
          <p:cNvPr id="1049123" name="Rectangle 1"/>
          <p:cNvSpPr/>
          <p:nvPr userDrawn="1"/>
        </p:nvSpPr>
        <p:spPr>
          <a:xfrm rot="10800000">
            <a:off x="0" y="0"/>
            <a:ext cx="9142413" cy="2711943"/>
          </a:xfrm>
          <a:custGeom>
            <a:avLst/>
            <a:gdLst/>
            <a:ahLst/>
            <a:cxnLst/>
            <a:rect l="l" t="t" r="r" b="b"/>
            <a:pathLst>
              <a:path w="9142413" h="2309812">
                <a:moveTo>
                  <a:pt x="1632178" y="0"/>
                </a:moveTo>
                <a:cubicBezTo>
                  <a:pt x="1790476" y="0"/>
                  <a:pt x="1924970" y="47614"/>
                  <a:pt x="2036850" y="144034"/>
                </a:cubicBezTo>
                <a:cubicBezTo>
                  <a:pt x="2093980" y="192838"/>
                  <a:pt x="2136828" y="247595"/>
                  <a:pt x="2164203" y="307113"/>
                </a:cubicBezTo>
                <a:cubicBezTo>
                  <a:pt x="2183246" y="288067"/>
                  <a:pt x="2202289" y="269022"/>
                  <a:pt x="2223713" y="251166"/>
                </a:cubicBezTo>
                <a:cubicBezTo>
                  <a:pt x="2392723" y="105942"/>
                  <a:pt x="2595059" y="33330"/>
                  <a:pt x="2833101" y="33330"/>
                </a:cubicBezTo>
                <a:cubicBezTo>
                  <a:pt x="3071144" y="33330"/>
                  <a:pt x="3274670" y="105942"/>
                  <a:pt x="3442490" y="251166"/>
                </a:cubicBezTo>
                <a:cubicBezTo>
                  <a:pt x="3516283" y="314255"/>
                  <a:pt x="3573413" y="382106"/>
                  <a:pt x="3615070" y="457099"/>
                </a:cubicBezTo>
                <a:cubicBezTo>
                  <a:pt x="3672201" y="445195"/>
                  <a:pt x="3732901" y="439243"/>
                  <a:pt x="3797173" y="439243"/>
                </a:cubicBezTo>
                <a:cubicBezTo>
                  <a:pt x="4006650" y="439243"/>
                  <a:pt x="4185182" y="503523"/>
                  <a:pt x="4332768" y="630891"/>
                </a:cubicBezTo>
                <a:cubicBezTo>
                  <a:pt x="4412512" y="699932"/>
                  <a:pt x="4470833" y="776115"/>
                  <a:pt x="4507729" y="860631"/>
                </a:cubicBezTo>
                <a:cubicBezTo>
                  <a:pt x="4627941" y="813017"/>
                  <a:pt x="4760054" y="789209"/>
                  <a:pt x="4905260" y="789209"/>
                </a:cubicBezTo>
                <a:cubicBezTo>
                  <a:pt x="5143302" y="789209"/>
                  <a:pt x="5345638" y="853489"/>
                  <a:pt x="5513458" y="980858"/>
                </a:cubicBezTo>
                <a:cubicBezTo>
                  <a:pt x="5544403" y="1004665"/>
                  <a:pt x="5571778" y="1028472"/>
                  <a:pt x="5596773" y="1053470"/>
                </a:cubicBezTo>
                <a:cubicBezTo>
                  <a:pt x="5649142" y="1035614"/>
                  <a:pt x="5705082" y="1027282"/>
                  <a:pt x="5765783" y="1027282"/>
                </a:cubicBezTo>
                <a:cubicBezTo>
                  <a:pt x="5897896" y="1027282"/>
                  <a:pt x="6009776" y="1067754"/>
                  <a:pt x="6102613" y="1147508"/>
                </a:cubicBezTo>
                <a:cubicBezTo>
                  <a:pt x="6124036" y="1166554"/>
                  <a:pt x="6144270" y="1186790"/>
                  <a:pt x="6160933" y="1207026"/>
                </a:cubicBezTo>
                <a:cubicBezTo>
                  <a:pt x="6191879" y="1202265"/>
                  <a:pt x="6224014" y="1199884"/>
                  <a:pt x="6257340" y="1199884"/>
                </a:cubicBezTo>
                <a:cubicBezTo>
                  <a:pt x="6384693" y="1199884"/>
                  <a:pt x="6494192" y="1230833"/>
                  <a:pt x="6584648" y="1292732"/>
                </a:cubicBezTo>
                <a:cubicBezTo>
                  <a:pt x="6617974" y="1315349"/>
                  <a:pt x="6645349" y="1340347"/>
                  <a:pt x="6666773" y="1366535"/>
                </a:cubicBezTo>
                <a:cubicBezTo>
                  <a:pt x="6719142" y="1340347"/>
                  <a:pt x="6776272" y="1327253"/>
                  <a:pt x="6841734" y="1327253"/>
                </a:cubicBezTo>
                <a:cubicBezTo>
                  <a:pt x="6935761" y="1327253"/>
                  <a:pt x="7016695" y="1355821"/>
                  <a:pt x="7083347" y="1411768"/>
                </a:cubicBezTo>
                <a:cubicBezTo>
                  <a:pt x="7084537" y="1410578"/>
                  <a:pt x="7085727" y="1410578"/>
                  <a:pt x="7086918" y="1409388"/>
                </a:cubicBezTo>
                <a:cubicBezTo>
                  <a:pt x="7189276" y="1349870"/>
                  <a:pt x="7311868" y="1320111"/>
                  <a:pt x="7455883" y="1320111"/>
                </a:cubicBezTo>
                <a:cubicBezTo>
                  <a:pt x="7513013" y="1320111"/>
                  <a:pt x="7566573" y="1324872"/>
                  <a:pt x="7616562" y="1333205"/>
                </a:cubicBezTo>
                <a:cubicBezTo>
                  <a:pt x="7642746" y="1295113"/>
                  <a:pt x="7674882" y="1259402"/>
                  <a:pt x="7712969" y="1226072"/>
                </a:cubicBezTo>
                <a:cubicBezTo>
                  <a:pt x="7826039" y="1129653"/>
                  <a:pt x="7961723" y="1080848"/>
                  <a:pt x="8121211" y="1080848"/>
                </a:cubicBezTo>
                <a:cubicBezTo>
                  <a:pt x="8280700" y="1080848"/>
                  <a:pt x="8416384" y="1129653"/>
                  <a:pt x="8529454" y="1226072"/>
                </a:cubicBezTo>
                <a:cubicBezTo>
                  <a:pt x="8602057" y="1289161"/>
                  <a:pt x="8650855" y="1360583"/>
                  <a:pt x="8677040" y="1440337"/>
                </a:cubicBezTo>
                <a:cubicBezTo>
                  <a:pt x="8712746" y="1424862"/>
                  <a:pt x="8750833" y="1417720"/>
                  <a:pt x="8793681" y="1417720"/>
                </a:cubicBezTo>
                <a:cubicBezTo>
                  <a:pt x="8862713" y="1417720"/>
                  <a:pt x="8922224" y="1437956"/>
                  <a:pt x="8972212" y="1477238"/>
                </a:cubicBezTo>
                <a:cubicBezTo>
                  <a:pt x="8986495" y="1429624"/>
                  <a:pt x="9015060" y="1386771"/>
                  <a:pt x="9057908" y="1349870"/>
                </a:cubicBezTo>
                <a:cubicBezTo>
                  <a:pt x="9084092" y="1327253"/>
                  <a:pt x="9112657" y="1309397"/>
                  <a:pt x="9142413" y="1296303"/>
                </a:cubicBezTo>
                <a:cubicBezTo>
                  <a:pt x="9142413" y="1789113"/>
                  <a:pt x="9142413" y="1789113"/>
                  <a:pt x="9142413" y="1789113"/>
                </a:cubicBezTo>
                <a:lnTo>
                  <a:pt x="9142413" y="2309812"/>
                </a:lnTo>
                <a:lnTo>
                  <a:pt x="0" y="2309812"/>
                </a:lnTo>
                <a:lnTo>
                  <a:pt x="0" y="1789113"/>
                </a:lnTo>
                <a:lnTo>
                  <a:pt x="1588" y="1789113"/>
                </a:lnTo>
                <a:cubicBezTo>
                  <a:pt x="1588" y="686838"/>
                  <a:pt x="1588" y="686838"/>
                  <a:pt x="1588" y="686838"/>
                </a:cubicBezTo>
                <a:cubicBezTo>
                  <a:pt x="14680" y="686838"/>
                  <a:pt x="26582" y="685648"/>
                  <a:pt x="39675" y="685648"/>
                </a:cubicBezTo>
                <a:cubicBezTo>
                  <a:pt x="175359" y="685648"/>
                  <a:pt x="295570" y="716597"/>
                  <a:pt x="402689" y="776115"/>
                </a:cubicBezTo>
                <a:cubicBezTo>
                  <a:pt x="426494" y="742785"/>
                  <a:pt x="456249" y="710645"/>
                  <a:pt x="490765" y="680886"/>
                </a:cubicBezTo>
                <a:cubicBezTo>
                  <a:pt x="607406" y="579706"/>
                  <a:pt x="747851" y="529711"/>
                  <a:pt x="912100" y="529711"/>
                </a:cubicBezTo>
                <a:cubicBezTo>
                  <a:pt x="965659" y="529711"/>
                  <a:pt x="1015648" y="535662"/>
                  <a:pt x="1063257" y="545185"/>
                </a:cubicBezTo>
                <a:cubicBezTo>
                  <a:pt x="1060876" y="528520"/>
                  <a:pt x="1060876" y="510665"/>
                  <a:pt x="1060876" y="492809"/>
                </a:cubicBezTo>
                <a:cubicBezTo>
                  <a:pt x="1060876" y="357108"/>
                  <a:pt x="1116816" y="240453"/>
                  <a:pt x="1227506" y="144034"/>
                </a:cubicBezTo>
                <a:cubicBezTo>
                  <a:pt x="1339386" y="47614"/>
                  <a:pt x="1475070" y="0"/>
                  <a:pt x="1632178" y="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124" name="Text Placeholder 7"/>
          <p:cNvSpPr>
            <a:spLocks noGrp="1"/>
          </p:cNvSpPr>
          <p:nvPr>
            <p:ph type="body" sz="quarter" idx="40" hasCustomPrompt="1"/>
          </p:nvPr>
        </p:nvSpPr>
        <p:spPr>
          <a:xfrm>
            <a:off x="554039" y="4086927"/>
            <a:ext cx="4043361" cy="359817"/>
          </a:xfrm>
          <a:prstGeom prst="rect">
            <a:avLst/>
          </a:prstGeom>
        </p:spPr>
        <p:txBody>
          <a:bodyPr vert="horz" lIns="0" tIns="40504" rIns="0" bIns="40504" anchor="ctr"/>
          <a:lstStyle>
            <a:lvl1pPr marL="0" indent="0" algn="l">
              <a:lnSpc>
                <a:spcPct val="100000"/>
              </a:lnSpc>
              <a:spcBef>
                <a:spcPts val="0"/>
              </a:spcBef>
              <a:buNone/>
              <a:defRPr sz="1600" b="1">
                <a:solidFill>
                  <a:schemeClr val="bg1"/>
                </a:solidFill>
                <a:latin typeface="Lato Light"/>
                <a:cs typeface="Lato Light"/>
              </a:defRPr>
            </a:lvl1pPr>
          </a:lstStyle>
          <a:p>
            <a:pPr lvl="0"/>
            <a:r>
              <a:rPr lang="es-ES_tradnl" dirty="0" err="1" smtClean="0"/>
              <a:t>Title</a:t>
            </a:r>
            <a:r>
              <a:rPr lang="es-ES_tradnl" dirty="0" smtClean="0"/>
              <a:t> </a:t>
            </a:r>
            <a:r>
              <a:rPr lang="es-ES_tradnl" dirty="0" err="1" smtClean="0"/>
              <a:t>Here</a:t>
            </a:r>
            <a:endParaRPr lang="es-ES_tradnl" dirty="0" smtClean="0"/>
          </a:p>
        </p:txBody>
      </p:sp>
      <p:sp>
        <p:nvSpPr>
          <p:cNvPr id="1049125" name="Text Placeholder 7"/>
          <p:cNvSpPr>
            <a:spLocks noGrp="1"/>
          </p:cNvSpPr>
          <p:nvPr>
            <p:ph type="body" sz="quarter" idx="41" hasCustomPrompt="1"/>
          </p:nvPr>
        </p:nvSpPr>
        <p:spPr>
          <a:xfrm>
            <a:off x="554040" y="4463359"/>
            <a:ext cx="40433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2">
                    <a:lumMod val="75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049126" name="Text Placeholder 2"/>
          <p:cNvSpPr>
            <a:spLocks noGrp="1"/>
          </p:cNvSpPr>
          <p:nvPr>
            <p:ph type="body" sz="quarter" idx="42" hasCustomPrompt="1"/>
          </p:nvPr>
        </p:nvSpPr>
        <p:spPr>
          <a:xfrm>
            <a:off x="554039" y="4653734"/>
            <a:ext cx="4043362" cy="654866"/>
          </a:xfrm>
          <a:prstGeom prst="rect">
            <a:avLst/>
          </a:prstGeom>
        </p:spPr>
        <p:txBody>
          <a:bodyPr vert="horz" lIns="0" tIns="0" rIns="0" bIns="0"/>
          <a:lstStyle>
            <a:lvl1pPr marL="0" marR="0" indent="0" algn="just" defTabSz="405130" rtl="0" eaLnBrk="1" fontAlgn="auto" latinLnBrk="0" hangingPunct="1">
              <a:lnSpc>
                <a:spcPct val="130000"/>
              </a:lnSpc>
              <a:spcBef>
                <a:spcPct val="20000"/>
              </a:spcBef>
              <a:spcAft>
                <a:spcPts val="0"/>
              </a:spcAft>
              <a:buClrTx/>
              <a:buSzTx/>
              <a:buFont typeface="Arial" panose="020B0604020202020204"/>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
        <p:nvSpPr>
          <p:cNvPr id="1049127" name="Freeform 35"/>
          <p:cNvSpPr/>
          <p:nvPr userDrawn="1"/>
        </p:nvSpPr>
        <p:spPr bwMode="auto">
          <a:xfrm>
            <a:off x="655640" y="1656729"/>
            <a:ext cx="2642214" cy="1555653"/>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bg1">
              <a:alpha val="70000"/>
            </a:schemeClr>
          </a:solidFill>
          <a:ln>
            <a:noFill/>
          </a:ln>
        </p:spPr>
        <p:txBody>
          <a:bodyPr vert="horz" wrap="square" lIns="91440" tIns="45720" rIns="91440" bIns="45720" numCol="1" anchor="t" anchorCtr="0" compatLnSpc="1"/>
          <a:p>
            <a:endParaRPr lang="id-ID"/>
          </a:p>
        </p:txBody>
      </p:sp>
      <p:sp>
        <p:nvSpPr>
          <p:cNvPr id="1049128" name="Freeform 35"/>
          <p:cNvSpPr/>
          <p:nvPr userDrawn="1"/>
        </p:nvSpPr>
        <p:spPr bwMode="auto">
          <a:xfrm flipH="1">
            <a:off x="5926754" y="3098081"/>
            <a:ext cx="2642214" cy="1555653"/>
          </a:xfrm>
          <a:custGeom>
            <a:avLst/>
            <a:gdLst>
              <a:gd name="T0" fmla="*/ 39 w 277"/>
              <a:gd name="T1" fmla="*/ 68 h 162"/>
              <a:gd name="T2" fmla="*/ 45 w 277"/>
              <a:gd name="T3" fmla="*/ 69 h 162"/>
              <a:gd name="T4" fmla="*/ 102 w 277"/>
              <a:gd name="T5" fmla="*/ 24 h 162"/>
              <a:gd name="T6" fmla="*/ 140 w 277"/>
              <a:gd name="T7" fmla="*/ 38 h 162"/>
              <a:gd name="T8" fmla="*/ 180 w 277"/>
              <a:gd name="T9" fmla="*/ 0 h 162"/>
              <a:gd name="T10" fmla="*/ 220 w 277"/>
              <a:gd name="T11" fmla="*/ 41 h 162"/>
              <a:gd name="T12" fmla="*/ 220 w 277"/>
              <a:gd name="T13" fmla="*/ 41 h 162"/>
              <a:gd name="T14" fmla="*/ 229 w 277"/>
              <a:gd name="T15" fmla="*/ 41 h 162"/>
              <a:gd name="T16" fmla="*/ 277 w 277"/>
              <a:gd name="T17" fmla="*/ 89 h 162"/>
              <a:gd name="T18" fmla="*/ 229 w 277"/>
              <a:gd name="T19" fmla="*/ 138 h 162"/>
              <a:gd name="T20" fmla="*/ 206 w 277"/>
              <a:gd name="T21" fmla="*/ 133 h 162"/>
              <a:gd name="T22" fmla="*/ 162 w 277"/>
              <a:gd name="T23" fmla="*/ 162 h 162"/>
              <a:gd name="T24" fmla="*/ 122 w 277"/>
              <a:gd name="T25" fmla="*/ 139 h 162"/>
              <a:gd name="T26" fmla="*/ 102 w 277"/>
              <a:gd name="T27" fmla="*/ 142 h 162"/>
              <a:gd name="T28" fmla="*/ 69 w 277"/>
              <a:gd name="T29" fmla="*/ 132 h 162"/>
              <a:gd name="T30" fmla="*/ 39 w 277"/>
              <a:gd name="T31" fmla="*/ 147 h 162"/>
              <a:gd name="T32" fmla="*/ 0 w 277"/>
              <a:gd name="T33" fmla="*/ 107 h 162"/>
              <a:gd name="T34" fmla="*/ 39 w 277"/>
              <a:gd name="T35" fmla="*/ 6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62">
                <a:moveTo>
                  <a:pt x="39" y="68"/>
                </a:moveTo>
                <a:cubicBezTo>
                  <a:pt x="41" y="68"/>
                  <a:pt x="43" y="68"/>
                  <a:pt x="45" y="69"/>
                </a:cubicBezTo>
                <a:cubicBezTo>
                  <a:pt x="52" y="43"/>
                  <a:pt x="75" y="24"/>
                  <a:pt x="102" y="24"/>
                </a:cubicBezTo>
                <a:cubicBezTo>
                  <a:pt x="117" y="24"/>
                  <a:pt x="130" y="29"/>
                  <a:pt x="140" y="38"/>
                </a:cubicBezTo>
                <a:cubicBezTo>
                  <a:pt x="141" y="17"/>
                  <a:pt x="159" y="0"/>
                  <a:pt x="180" y="0"/>
                </a:cubicBezTo>
                <a:cubicBezTo>
                  <a:pt x="202" y="0"/>
                  <a:pt x="220" y="18"/>
                  <a:pt x="220" y="41"/>
                </a:cubicBezTo>
                <a:cubicBezTo>
                  <a:pt x="220" y="41"/>
                  <a:pt x="220" y="41"/>
                  <a:pt x="220" y="41"/>
                </a:cubicBezTo>
                <a:cubicBezTo>
                  <a:pt x="223" y="41"/>
                  <a:pt x="226" y="41"/>
                  <a:pt x="229" y="41"/>
                </a:cubicBezTo>
                <a:cubicBezTo>
                  <a:pt x="255" y="41"/>
                  <a:pt x="277" y="63"/>
                  <a:pt x="277" y="89"/>
                </a:cubicBezTo>
                <a:cubicBezTo>
                  <a:pt x="277" y="116"/>
                  <a:pt x="255" y="138"/>
                  <a:pt x="229" y="138"/>
                </a:cubicBezTo>
                <a:cubicBezTo>
                  <a:pt x="220" y="138"/>
                  <a:pt x="213" y="136"/>
                  <a:pt x="206" y="133"/>
                </a:cubicBezTo>
                <a:cubicBezTo>
                  <a:pt x="199" y="150"/>
                  <a:pt x="182" y="162"/>
                  <a:pt x="162" y="162"/>
                </a:cubicBezTo>
                <a:cubicBezTo>
                  <a:pt x="145" y="162"/>
                  <a:pt x="130" y="153"/>
                  <a:pt x="122" y="139"/>
                </a:cubicBezTo>
                <a:cubicBezTo>
                  <a:pt x="116" y="141"/>
                  <a:pt x="109" y="142"/>
                  <a:pt x="102" y="142"/>
                </a:cubicBezTo>
                <a:cubicBezTo>
                  <a:pt x="90" y="142"/>
                  <a:pt x="79" y="139"/>
                  <a:pt x="69" y="132"/>
                </a:cubicBezTo>
                <a:cubicBezTo>
                  <a:pt x="62" y="141"/>
                  <a:pt x="51" y="147"/>
                  <a:pt x="39" y="147"/>
                </a:cubicBezTo>
                <a:cubicBezTo>
                  <a:pt x="17" y="147"/>
                  <a:pt x="0" y="129"/>
                  <a:pt x="0" y="107"/>
                </a:cubicBezTo>
                <a:cubicBezTo>
                  <a:pt x="0" y="86"/>
                  <a:pt x="17" y="68"/>
                  <a:pt x="39" y="68"/>
                </a:cubicBezTo>
                <a:close/>
              </a:path>
            </a:pathLst>
          </a:custGeom>
          <a:solidFill>
            <a:schemeClr val="bg1">
              <a:alpha val="70000"/>
            </a:schemeClr>
          </a:solidFill>
          <a:ln>
            <a:noFill/>
          </a:ln>
        </p:spPr>
        <p:txBody>
          <a:bodyPr vert="horz" wrap="square" lIns="91440" tIns="45720" rIns="91440" bIns="45720" numCol="1" anchor="t" anchorCtr="0" compatLnSpc="1"/>
          <a:p>
            <a:endParaRPr lang="id-ID"/>
          </a:p>
        </p:txBody>
      </p:sp>
      <p:sp>
        <p:nvSpPr>
          <p:cNvPr id="1049129" name="Rounded Rectangle 13"/>
          <p:cNvSpPr/>
          <p:nvPr userDrawn="1"/>
        </p:nvSpPr>
        <p:spPr>
          <a:xfrm>
            <a:off x="8680453" y="270483"/>
            <a:ext cx="274638" cy="237193"/>
          </a:xfrm>
          <a:prstGeom prst="roundRect">
            <a:avLst>
              <a:gd name="adj" fmla="val 2173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5057" tIns="47529" rIns="95057" bIns="47529" rtlCol="0" anchor="ctr"/>
          <a:p>
            <a:pPr algn="ctr"/>
            <a:endParaRPr lang="en-US" dirty="0">
              <a:solidFill>
                <a:srgbClr val="7F7F7F"/>
              </a:solidFill>
            </a:endParaRPr>
          </a:p>
        </p:txBody>
      </p:sp>
      <p:sp>
        <p:nvSpPr>
          <p:cNvPr id="1049130" name="TextBox 14"/>
          <p:cNvSpPr txBox="1"/>
          <p:nvPr userDrawn="1"/>
        </p:nvSpPr>
        <p:spPr>
          <a:xfrm flipH="1">
            <a:off x="8744211" y="263429"/>
            <a:ext cx="145790" cy="244248"/>
          </a:xfrm>
          <a:prstGeom prst="rect">
            <a:avLst/>
          </a:prstGeom>
          <a:noFill/>
        </p:spPr>
        <p:txBody>
          <a:bodyPr wrap="none" lIns="0" tIns="0" rIns="0" bIns="0" rtlCol="0" anchor="ctr" anchorCtr="1">
            <a:normAutofit/>
          </a:bodyPr>
          <a:p>
            <a:pPr algn="ctr">
              <a:lnSpc>
                <a:spcPct val="100000"/>
              </a:lnSpc>
            </a:pPr>
            <a:fld id="{FCEE2C88-6C8F-484D-AF69-578F576B1F44}" type="slidenum">
              <a:rPr lang="en-US" sz="900" smtClean="0">
                <a:solidFill>
                  <a:schemeClr val="bg1"/>
                </a:solidFill>
                <a:latin typeface="Arial" panose="020B0604020202020204"/>
                <a:cs typeface="Arial" panose="020B0604020202020204"/>
              </a:rPr>
            </a:fld>
            <a:endParaRPr lang="en-US" sz="900" dirty="0">
              <a:solidFill>
                <a:schemeClr val="bg1"/>
              </a:solidFill>
              <a:latin typeface="Arial" panose="020B0604020202020204"/>
              <a:cs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124">
                                            <p:txEl>
                                              <p:pRg st="0" end="0"/>
                                            </p:txEl>
                                          </p:spTgt>
                                        </p:tgtEl>
                                        <p:attrNameLst>
                                          <p:attrName>style.visibility</p:attrName>
                                        </p:attrNameLst>
                                      </p:cBhvr>
                                      <p:to>
                                        <p:strVal val="visible"/>
                                      </p:to>
                                    </p:set>
                                    <p:animEffect transition="in" filter="fade">
                                      <p:cBhvr>
                                        <p:cTn id="7" dur="400"/>
                                        <p:tgtEl>
                                          <p:spTgt spid="1049124">
                                            <p:txEl>
                                              <p:pRg st="0" end="0"/>
                                            </p:txEl>
                                          </p:spTgt>
                                        </p:tgtEl>
                                      </p:cBhvr>
                                    </p:animEffect>
                                    <p:anim calcmode="lin" valueType="num">
                                      <p:cBhvr>
                                        <p:cTn id="8" dur="400" fill="hold"/>
                                        <p:tgtEl>
                                          <p:spTgt spid="104912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12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125">
                                            <p:txEl>
                                              <p:pRg st="0" end="0"/>
                                            </p:txEl>
                                          </p:spTgt>
                                        </p:tgtEl>
                                        <p:attrNameLst>
                                          <p:attrName>style.visibility</p:attrName>
                                        </p:attrNameLst>
                                      </p:cBhvr>
                                      <p:to>
                                        <p:strVal val="visible"/>
                                      </p:to>
                                    </p:set>
                                    <p:animEffect transition="in" filter="fade">
                                      <p:cBhvr>
                                        <p:cTn id="12" dur="500"/>
                                        <p:tgtEl>
                                          <p:spTgt spid="1049125">
                                            <p:txEl>
                                              <p:pRg st="0" end="0"/>
                                            </p:txEl>
                                          </p:spTgt>
                                        </p:tgtEl>
                                      </p:cBhvr>
                                    </p:animEffect>
                                    <p:anim calcmode="lin" valueType="num">
                                      <p:cBhvr>
                                        <p:cTn id="13" dur="500" fill="hold"/>
                                        <p:tgtEl>
                                          <p:spTgt spid="104912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125">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126">
                                            <p:txEl>
                                              <p:pRg st="0" end="0"/>
                                            </p:txEl>
                                          </p:spTgt>
                                        </p:tgtEl>
                                        <p:attrNameLst>
                                          <p:attrName>style.visibility</p:attrName>
                                        </p:attrNameLst>
                                      </p:cBhvr>
                                      <p:to>
                                        <p:strVal val="visible"/>
                                      </p:to>
                                    </p:set>
                                    <p:animEffect transition="in" filter="fade">
                                      <p:cBhvr>
                                        <p:cTn id="17" dur="500"/>
                                        <p:tgtEl>
                                          <p:spTgt spid="1049126">
                                            <p:txEl>
                                              <p:pRg st="0" end="0"/>
                                            </p:txEl>
                                          </p:spTgt>
                                        </p:tgtEl>
                                      </p:cBhvr>
                                    </p:animEffect>
                                  </p:childTnLst>
                                </p:cTn>
                              </p:par>
                            </p:childTnLst>
                          </p:cTn>
                        </p:par>
                        <p:par>
                          <p:cTn id="18" fill="hold">
                            <p:stCondLst>
                              <p:cond delay="700"/>
                            </p:stCondLst>
                            <p:childTnLst>
                              <p:par>
                                <p:cTn id="19" presetID="10" presetClass="entr" presetSubtype="0" fill="hold" grpId="0" nodeType="afterEffect">
                                  <p:stCondLst>
                                    <p:cond delay="0"/>
                                  </p:stCondLst>
                                  <p:childTnLst>
                                    <p:set>
                                      <p:cBhvr>
                                        <p:cTn id="20" dur="1" fill="hold">
                                          <p:stCondLst>
                                            <p:cond delay="0"/>
                                          </p:stCondLst>
                                        </p:cTn>
                                        <p:tgtEl>
                                          <p:spTgt spid="1049127"/>
                                        </p:tgtEl>
                                        <p:attrNameLst>
                                          <p:attrName>style.visibility</p:attrName>
                                        </p:attrNameLst>
                                      </p:cBhvr>
                                      <p:to>
                                        <p:strVal val="visible"/>
                                      </p:to>
                                    </p:set>
                                    <p:animEffect transition="in" filter="fade">
                                      <p:cBhvr>
                                        <p:cTn id="21" dur="500"/>
                                        <p:tgtEl>
                                          <p:spTgt spid="1049127"/>
                                        </p:tgtEl>
                                      </p:cBhvr>
                                    </p:animEffect>
                                  </p:childTnLst>
                                </p:cTn>
                              </p:par>
                            </p:childTnLst>
                          </p:cTn>
                        </p:par>
                        <p:par>
                          <p:cTn id="22" fill="hold">
                            <p:stCondLst>
                              <p:cond delay="1200"/>
                            </p:stCondLst>
                            <p:childTnLst>
                              <p:par>
                                <p:cTn id="23" presetID="10" presetClass="entr" presetSubtype="0" fill="hold" grpId="0" nodeType="afterEffect">
                                  <p:stCondLst>
                                    <p:cond delay="0"/>
                                  </p:stCondLst>
                                  <p:childTnLst>
                                    <p:set>
                                      <p:cBhvr>
                                        <p:cTn id="24" dur="1" fill="hold">
                                          <p:stCondLst>
                                            <p:cond delay="0"/>
                                          </p:stCondLst>
                                        </p:cTn>
                                        <p:tgtEl>
                                          <p:spTgt spid="1049128"/>
                                        </p:tgtEl>
                                        <p:attrNameLst>
                                          <p:attrName>style.visibility</p:attrName>
                                        </p:attrNameLst>
                                      </p:cBhvr>
                                      <p:to>
                                        <p:strVal val="visible"/>
                                      </p:to>
                                    </p:set>
                                    <p:animEffect transition="in" filter="fade">
                                      <p:cBhvr>
                                        <p:cTn id="25" dur="500"/>
                                        <p:tgtEl>
                                          <p:spTgt spid="1049128"/>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049129"/>
                                        </p:tgtEl>
                                        <p:attrNameLst>
                                          <p:attrName>style.visibility</p:attrName>
                                        </p:attrNameLst>
                                      </p:cBhvr>
                                      <p:to>
                                        <p:strVal val="visible"/>
                                      </p:to>
                                    </p:set>
                                    <p:anim calcmode="lin" valueType="num">
                                      <p:cBhvr>
                                        <p:cTn id="28" dur="300" fill="hold"/>
                                        <p:tgtEl>
                                          <p:spTgt spid="1049129"/>
                                        </p:tgtEl>
                                        <p:attrNameLst>
                                          <p:attrName>ppt_w</p:attrName>
                                        </p:attrNameLst>
                                      </p:cBhvr>
                                      <p:tavLst>
                                        <p:tav tm="0">
                                          <p:val>
                                            <p:fltVal val="0.0"/>
                                          </p:val>
                                        </p:tav>
                                        <p:tav tm="100000">
                                          <p:val>
                                            <p:strVal val="#ppt_w"/>
                                          </p:val>
                                        </p:tav>
                                      </p:tavLst>
                                    </p:anim>
                                    <p:anim calcmode="lin" valueType="num">
                                      <p:cBhvr>
                                        <p:cTn id="29" dur="300" fill="hold"/>
                                        <p:tgtEl>
                                          <p:spTgt spid="1049129"/>
                                        </p:tgtEl>
                                        <p:attrNameLst>
                                          <p:attrName>ppt_h</p:attrName>
                                        </p:attrNameLst>
                                      </p:cBhvr>
                                      <p:tavLst>
                                        <p:tav tm="0">
                                          <p:val>
                                            <p:fltVal val="0.0"/>
                                          </p:val>
                                        </p:tav>
                                        <p:tav tm="100000">
                                          <p:val>
                                            <p:strVal val="#ppt_h"/>
                                          </p:val>
                                        </p:tav>
                                      </p:tavLst>
                                    </p:anim>
                                    <p:animEffect transition="in" filter="fade">
                                      <p:cBhvr>
                                        <p:cTn id="30" dur="300"/>
                                        <p:tgtEl>
                                          <p:spTgt spid="1049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124" grpId="0" build="p">
        <p:tmplLst>
          <p:tmpl lvl="1">
            <p:tnLst>
              <p:par>
                <p:cTn presetID="42" presetClass="entr" presetSubtype="0" fill="hold" nodeType="withEffect">
                  <p:stCondLst>
                    <p:cond delay="200"/>
                  </p:stCondLst>
                  <p:childTnLst>
                    <p:set>
                      <p:cBhvr>
                        <p:cTn dur="1" fill="hold">
                          <p:stCondLst>
                            <p:cond delay="0"/>
                          </p:stCondLst>
                        </p:cTn>
                        <p:tgtEl>
                          <p:spTgt spid="1049124"/>
                        </p:tgtEl>
                        <p:attrNameLst>
                          <p:attrName>style.visibility</p:attrName>
                        </p:attrNameLst>
                      </p:cBhvr>
                      <p:to>
                        <p:strVal val="visible"/>
                      </p:to>
                    </p:set>
                    <p:animEffect transition="in" filter="fade">
                      <p:cBhvr>
                        <p:cTn dur="400"/>
                        <p:tgtEl>
                          <p:spTgt spid="1049124"/>
                        </p:tgtEl>
                      </p:cBhvr>
                    </p:animEffect>
                    <p:anim calcmode="lin" valueType="num">
                      <p:cBhvr>
                        <p:cTn dur="400" fill="hold"/>
                        <p:tgtEl>
                          <p:spTgt spid="1049124"/>
                        </p:tgtEl>
                        <p:attrNameLst>
                          <p:attrName>ppt_x</p:attrName>
                        </p:attrNameLst>
                      </p:cBhvr>
                      <p:tavLst>
                        <p:tav tm="0">
                          <p:val>
                            <p:strVal val="#ppt_x"/>
                          </p:val>
                        </p:tav>
                        <p:tav tm="100000">
                          <p:val>
                            <p:strVal val="#ppt_x"/>
                          </p:val>
                        </p:tav>
                      </p:tavLst>
                    </p:anim>
                    <p:anim calcmode="lin" valueType="num">
                      <p:cBhvr>
                        <p:cTn dur="400" fill="hold"/>
                        <p:tgtEl>
                          <p:spTgt spid="1049124"/>
                        </p:tgtEl>
                        <p:attrNameLst>
                          <p:attrName>ppt_y</p:attrName>
                        </p:attrNameLst>
                      </p:cBhvr>
                      <p:tavLst>
                        <p:tav tm="0">
                          <p:val>
                            <p:strVal val="#ppt_y+.1"/>
                          </p:val>
                        </p:tav>
                        <p:tav tm="100000">
                          <p:val>
                            <p:strVal val="#ppt_y"/>
                          </p:val>
                        </p:tav>
                      </p:tavLst>
                    </p:anim>
                  </p:childTnLst>
                </p:cTn>
              </p:par>
            </p:tnLst>
          </p:tmpl>
        </p:tmplLst>
      </p:bldP>
      <p:bldP spid="1049125" grpId="0" build="p">
        <p:tmplLst>
          <p:tmpl lvl="1">
            <p:tnLst>
              <p:par>
                <p:cTn presetID="42" presetClass="entr" presetSubtype="0" fill="hold" nodeType="withEffect">
                  <p:stCondLst>
                    <p:cond delay="200"/>
                  </p:stCondLst>
                  <p:childTnLst>
                    <p:set>
                      <p:cBhvr>
                        <p:cTn dur="1" fill="hold">
                          <p:stCondLst>
                            <p:cond delay="0"/>
                          </p:stCondLst>
                        </p:cTn>
                        <p:tgtEl>
                          <p:spTgt spid="1049125"/>
                        </p:tgtEl>
                        <p:attrNameLst>
                          <p:attrName>style.visibility</p:attrName>
                        </p:attrNameLst>
                      </p:cBhvr>
                      <p:to>
                        <p:strVal val="visible"/>
                      </p:to>
                    </p:set>
                    <p:animEffect transition="in" filter="fade">
                      <p:cBhvr>
                        <p:cTn dur="500"/>
                        <p:tgtEl>
                          <p:spTgt spid="1049125"/>
                        </p:tgtEl>
                      </p:cBhvr>
                    </p:animEffect>
                    <p:anim calcmode="lin" valueType="num">
                      <p:cBhvr>
                        <p:cTn dur="500" fill="hold"/>
                        <p:tgtEl>
                          <p:spTgt spid="1049125"/>
                        </p:tgtEl>
                        <p:attrNameLst>
                          <p:attrName>ppt_x</p:attrName>
                        </p:attrNameLst>
                      </p:cBhvr>
                      <p:tavLst>
                        <p:tav tm="0">
                          <p:val>
                            <p:strVal val="#ppt_x"/>
                          </p:val>
                        </p:tav>
                        <p:tav tm="100000">
                          <p:val>
                            <p:strVal val="#ppt_x"/>
                          </p:val>
                        </p:tav>
                      </p:tavLst>
                    </p:anim>
                    <p:anim calcmode="lin" valueType="num">
                      <p:cBhvr>
                        <p:cTn dur="500" fill="hold"/>
                        <p:tgtEl>
                          <p:spTgt spid="1049125"/>
                        </p:tgtEl>
                        <p:attrNameLst>
                          <p:attrName>ppt_y</p:attrName>
                        </p:attrNameLst>
                      </p:cBhvr>
                      <p:tavLst>
                        <p:tav tm="0">
                          <p:val>
                            <p:strVal val="#ppt_y+.1"/>
                          </p:val>
                        </p:tav>
                        <p:tav tm="100000">
                          <p:val>
                            <p:strVal val="#ppt_y"/>
                          </p:val>
                        </p:tav>
                      </p:tavLst>
                    </p:anim>
                  </p:childTnLst>
                </p:cTn>
              </p:par>
            </p:tnLst>
          </p:tmpl>
        </p:tmplLst>
      </p:bldP>
      <p:bldP spid="1049126" grpId="0" build="p">
        <p:tmplLst>
          <p:tmpl lvl="1">
            <p:tnLst>
              <p:par>
                <p:cTn presetID="10" presetClass="entr" presetSubtype="0" fill="hold" nodeType="withEffect">
                  <p:stCondLst>
                    <p:cond delay="800"/>
                  </p:stCondLst>
                  <p:childTnLst>
                    <p:set>
                      <p:cBhvr>
                        <p:cTn dur="1" fill="hold">
                          <p:stCondLst>
                            <p:cond delay="0"/>
                          </p:stCondLst>
                        </p:cTn>
                        <p:tgtEl>
                          <p:spTgt spid="1049126"/>
                        </p:tgtEl>
                        <p:attrNameLst>
                          <p:attrName>style.visibility</p:attrName>
                        </p:attrNameLst>
                      </p:cBhvr>
                      <p:to>
                        <p:strVal val="visible"/>
                      </p:to>
                    </p:set>
                    <p:animEffect transition="in" filter="fade">
                      <p:cBhvr>
                        <p:cTn dur="500"/>
                        <p:tgtEl>
                          <p:spTgt spid="1049126"/>
                        </p:tgtEl>
                      </p:cBhvr>
                    </p:animEffect>
                  </p:childTnLst>
                </p:cTn>
              </p:par>
            </p:tnLst>
          </p:tmpl>
        </p:tmplLst>
      </p:bldP>
      <p:bldP spid="1049127" grpId="0" animBg="1"/>
      <p:bldP spid="1049128" grpId="0" animBg="1"/>
      <p:bldP spid="1049129"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userDrawn="1">
  <p:cSld name="Breack Section ">
    <p:spTree>
      <p:nvGrpSpPr>
        <p:cNvPr id="280" name=""/>
        <p:cNvGrpSpPr/>
        <p:nvPr/>
      </p:nvGrpSpPr>
      <p:grpSpPr>
        <a:xfrm>
          <a:off x="0" y="0"/>
          <a:ext cx="0" cy="0"/>
          <a:chOff x="0" y="0"/>
          <a:chExt cx="0" cy="0"/>
        </a:xfrm>
      </p:grpSpPr>
      <p:sp>
        <p:nvSpPr>
          <p:cNvPr id="1049197" name="Picture Placeholder 2"/>
          <p:cNvSpPr>
            <a:spLocks noGrp="1"/>
          </p:cNvSpPr>
          <p:nvPr>
            <p:ph type="pic" sz="quarter" idx="48"/>
          </p:nvPr>
        </p:nvSpPr>
        <p:spPr>
          <a:xfrm rot="10800000">
            <a:off x="0" y="-55031"/>
            <a:ext cx="9174162" cy="5770031"/>
          </a:xfrm>
          <a:custGeom>
            <a:avLst/>
            <a:gdLst>
              <a:gd name="connsiteX0" fmla="*/ 0 w 3903662"/>
              <a:gd name="connsiteY0" fmla="*/ 0 h 3433231"/>
              <a:gd name="connsiteX1" fmla="*/ 3903662 w 3903662"/>
              <a:gd name="connsiteY1" fmla="*/ 0 h 3433231"/>
              <a:gd name="connsiteX2" fmla="*/ 3903662 w 3903662"/>
              <a:gd name="connsiteY2" fmla="*/ 3433231 h 3433231"/>
              <a:gd name="connsiteX3" fmla="*/ 0 w 3903662"/>
              <a:gd name="connsiteY3" fmla="*/ 3433231 h 3433231"/>
              <a:gd name="connsiteX4" fmla="*/ 0 w 3903662"/>
              <a:gd name="connsiteY4" fmla="*/ 0 h 3433231"/>
              <a:gd name="connsiteX0-1" fmla="*/ 0 w 9174162"/>
              <a:gd name="connsiteY0-2" fmla="*/ 2336800 h 5770031"/>
              <a:gd name="connsiteX1-3" fmla="*/ 9174162 w 9174162"/>
              <a:gd name="connsiteY1-4" fmla="*/ 0 h 5770031"/>
              <a:gd name="connsiteX2-5" fmla="*/ 3903662 w 9174162"/>
              <a:gd name="connsiteY2-6" fmla="*/ 5770031 h 5770031"/>
              <a:gd name="connsiteX3-7" fmla="*/ 0 w 9174162"/>
              <a:gd name="connsiteY3-8" fmla="*/ 5770031 h 5770031"/>
              <a:gd name="connsiteX4-9" fmla="*/ 0 w 9174162"/>
              <a:gd name="connsiteY4-10" fmla="*/ 2336800 h 5770031"/>
              <a:gd name="connsiteX0-11" fmla="*/ 0 w 9174162"/>
              <a:gd name="connsiteY0-12" fmla="*/ 2415109 h 5848340"/>
              <a:gd name="connsiteX1-13" fmla="*/ 9174162 w 9174162"/>
              <a:gd name="connsiteY1-14" fmla="*/ 78309 h 5848340"/>
              <a:gd name="connsiteX2-15" fmla="*/ 3903662 w 9174162"/>
              <a:gd name="connsiteY2-16" fmla="*/ 5848340 h 5848340"/>
              <a:gd name="connsiteX3-17" fmla="*/ 0 w 9174162"/>
              <a:gd name="connsiteY3-18" fmla="*/ 5848340 h 5848340"/>
              <a:gd name="connsiteX4-19" fmla="*/ 0 w 9174162"/>
              <a:gd name="connsiteY4-20" fmla="*/ 2415109 h 5848340"/>
              <a:gd name="connsiteX0-21" fmla="*/ 0 w 9174162"/>
              <a:gd name="connsiteY0-22" fmla="*/ 2393036 h 5826267"/>
              <a:gd name="connsiteX1-23" fmla="*/ 9174162 w 9174162"/>
              <a:gd name="connsiteY1-24" fmla="*/ 56236 h 5826267"/>
              <a:gd name="connsiteX2-25" fmla="*/ 3903662 w 9174162"/>
              <a:gd name="connsiteY2-26" fmla="*/ 5826267 h 5826267"/>
              <a:gd name="connsiteX3-27" fmla="*/ 0 w 9174162"/>
              <a:gd name="connsiteY3-28" fmla="*/ 5826267 h 5826267"/>
              <a:gd name="connsiteX4-29" fmla="*/ 0 w 9174162"/>
              <a:gd name="connsiteY4-30" fmla="*/ 2393036 h 5826267"/>
              <a:gd name="connsiteX0-31" fmla="*/ 0 w 9174162"/>
              <a:gd name="connsiteY0-32" fmla="*/ 2393036 h 5826267"/>
              <a:gd name="connsiteX1-33" fmla="*/ 9174162 w 9174162"/>
              <a:gd name="connsiteY1-34" fmla="*/ 56236 h 5826267"/>
              <a:gd name="connsiteX2-35" fmla="*/ 3903662 w 9174162"/>
              <a:gd name="connsiteY2-36" fmla="*/ 5826267 h 5826267"/>
              <a:gd name="connsiteX3-37" fmla="*/ 0 w 9174162"/>
              <a:gd name="connsiteY3-38" fmla="*/ 5826267 h 5826267"/>
              <a:gd name="connsiteX4-39" fmla="*/ 0 w 9174162"/>
              <a:gd name="connsiteY4-40" fmla="*/ 2393036 h 5826267"/>
              <a:gd name="connsiteX0-41" fmla="*/ 0 w 9174162"/>
              <a:gd name="connsiteY0-42" fmla="*/ 2336800 h 5770031"/>
              <a:gd name="connsiteX1-43" fmla="*/ 9174162 w 9174162"/>
              <a:gd name="connsiteY1-44" fmla="*/ 0 h 5770031"/>
              <a:gd name="connsiteX2-45" fmla="*/ 3903662 w 9174162"/>
              <a:gd name="connsiteY2-46" fmla="*/ 5770031 h 5770031"/>
              <a:gd name="connsiteX3-47" fmla="*/ 0 w 9174162"/>
              <a:gd name="connsiteY3-48" fmla="*/ 5770031 h 5770031"/>
              <a:gd name="connsiteX4-49" fmla="*/ 0 w 9174162"/>
              <a:gd name="connsiteY4-50" fmla="*/ 2336800 h 5770031"/>
              <a:gd name="connsiteX0-51" fmla="*/ 0 w 9174162"/>
              <a:gd name="connsiteY0-52" fmla="*/ 2336800 h 5770031"/>
              <a:gd name="connsiteX1-53" fmla="*/ 9174162 w 9174162"/>
              <a:gd name="connsiteY1-54" fmla="*/ 0 h 5770031"/>
              <a:gd name="connsiteX2-55" fmla="*/ 5935662 w 9174162"/>
              <a:gd name="connsiteY2-56" fmla="*/ 5757331 h 5770031"/>
              <a:gd name="connsiteX3-57" fmla="*/ 0 w 9174162"/>
              <a:gd name="connsiteY3-58" fmla="*/ 5770031 h 5770031"/>
              <a:gd name="connsiteX4-59" fmla="*/ 0 w 9174162"/>
              <a:gd name="connsiteY4-60" fmla="*/ 2336800 h 5770031"/>
              <a:gd name="connsiteX0-61" fmla="*/ 0 w 9174162"/>
              <a:gd name="connsiteY0-62" fmla="*/ 2336800 h 5770031"/>
              <a:gd name="connsiteX1-63" fmla="*/ 9174162 w 9174162"/>
              <a:gd name="connsiteY1-64" fmla="*/ 0 h 5770031"/>
              <a:gd name="connsiteX2-65" fmla="*/ 5935662 w 9174162"/>
              <a:gd name="connsiteY2-66" fmla="*/ 5757331 h 5770031"/>
              <a:gd name="connsiteX3-67" fmla="*/ 0 w 9174162"/>
              <a:gd name="connsiteY3-68" fmla="*/ 5770031 h 5770031"/>
              <a:gd name="connsiteX4-69" fmla="*/ 0 w 9174162"/>
              <a:gd name="connsiteY4-70" fmla="*/ 2336800 h 57700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74162" h="5770031">
                <a:moveTo>
                  <a:pt x="0" y="2336800"/>
                </a:moveTo>
                <a:cubicBezTo>
                  <a:pt x="5191654" y="2548467"/>
                  <a:pt x="8097308" y="512233"/>
                  <a:pt x="9174162" y="0"/>
                </a:cubicBezTo>
                <a:cubicBezTo>
                  <a:pt x="7671329" y="1351844"/>
                  <a:pt x="6651095" y="1738487"/>
                  <a:pt x="5935662" y="5757331"/>
                </a:cubicBezTo>
                <a:lnTo>
                  <a:pt x="0" y="5770031"/>
                </a:lnTo>
                <a:lnTo>
                  <a:pt x="0" y="23368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198" name="Text Placeholder 7"/>
          <p:cNvSpPr>
            <a:spLocks noGrp="1"/>
          </p:cNvSpPr>
          <p:nvPr>
            <p:ph type="body" sz="quarter" idx="40" hasCustomPrompt="1"/>
          </p:nvPr>
        </p:nvSpPr>
        <p:spPr>
          <a:xfrm>
            <a:off x="4465639" y="4125027"/>
            <a:ext cx="4043361"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err="1" smtClean="0"/>
              <a:t>Title</a:t>
            </a:r>
            <a:r>
              <a:rPr lang="es-ES_tradnl" dirty="0" smtClean="0"/>
              <a:t> </a:t>
            </a:r>
            <a:r>
              <a:rPr lang="es-ES_tradnl" dirty="0" err="1" smtClean="0"/>
              <a:t>Here</a:t>
            </a:r>
            <a:endParaRPr lang="es-ES_tradnl" dirty="0" smtClean="0"/>
          </a:p>
        </p:txBody>
      </p:sp>
      <p:sp>
        <p:nvSpPr>
          <p:cNvPr id="1049199" name="Text Placeholder 7"/>
          <p:cNvSpPr>
            <a:spLocks noGrp="1"/>
          </p:cNvSpPr>
          <p:nvPr>
            <p:ph type="body" sz="quarter" idx="41" hasCustomPrompt="1"/>
          </p:nvPr>
        </p:nvSpPr>
        <p:spPr>
          <a:xfrm>
            <a:off x="4465640" y="4514159"/>
            <a:ext cx="40433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049200" name="Text Placeholder 2"/>
          <p:cNvSpPr>
            <a:spLocks noGrp="1"/>
          </p:cNvSpPr>
          <p:nvPr>
            <p:ph type="body" sz="quarter" idx="42" hasCustomPrompt="1"/>
          </p:nvPr>
        </p:nvSpPr>
        <p:spPr>
          <a:xfrm>
            <a:off x="4465639" y="4704534"/>
            <a:ext cx="4043362" cy="654866"/>
          </a:xfrm>
          <a:prstGeom prst="rect">
            <a:avLst/>
          </a:prstGeom>
        </p:spPr>
        <p:txBody>
          <a:bodyPr vert="horz" lIns="0" tIns="0" rIns="0" bIns="0"/>
          <a:lstStyle>
            <a:lvl1pPr marL="0" marR="0" indent="0" algn="just" defTabSz="405130" rtl="0" eaLnBrk="1" fontAlgn="auto" latinLnBrk="0" hangingPunct="1">
              <a:lnSpc>
                <a:spcPct val="130000"/>
              </a:lnSpc>
              <a:spcBef>
                <a:spcPct val="20000"/>
              </a:spcBef>
              <a:spcAft>
                <a:spcPts val="0"/>
              </a:spcAft>
              <a:buClrTx/>
              <a:buSzTx/>
              <a:buFont typeface="Arial" panose="020B0604020202020204"/>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p:txBody>
      </p:sp>
      <p:sp>
        <p:nvSpPr>
          <p:cNvPr id="1049201" name="Rounded Rectangle 13"/>
          <p:cNvSpPr/>
          <p:nvPr userDrawn="1"/>
        </p:nvSpPr>
        <p:spPr>
          <a:xfrm>
            <a:off x="8680453" y="270483"/>
            <a:ext cx="274638" cy="237193"/>
          </a:xfrm>
          <a:prstGeom prst="roundRect">
            <a:avLst>
              <a:gd name="adj" fmla="val 2173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5057" tIns="47529" rIns="95057" bIns="47529" rtlCol="0" anchor="ctr"/>
          <a:p>
            <a:pPr algn="ctr"/>
            <a:endParaRPr lang="en-US" dirty="0">
              <a:solidFill>
                <a:srgbClr val="7F7F7F"/>
              </a:solidFill>
            </a:endParaRPr>
          </a:p>
        </p:txBody>
      </p:sp>
      <p:sp>
        <p:nvSpPr>
          <p:cNvPr id="1049202" name="TextBox 14"/>
          <p:cNvSpPr txBox="1"/>
          <p:nvPr userDrawn="1"/>
        </p:nvSpPr>
        <p:spPr>
          <a:xfrm flipH="1">
            <a:off x="8744211" y="263429"/>
            <a:ext cx="145790" cy="244248"/>
          </a:xfrm>
          <a:prstGeom prst="rect">
            <a:avLst/>
          </a:prstGeom>
          <a:noFill/>
        </p:spPr>
        <p:txBody>
          <a:bodyPr wrap="none" lIns="0" tIns="0" rIns="0" bIns="0" rtlCol="0" anchor="ctr" anchorCtr="1">
            <a:normAutofit/>
          </a:bodyPr>
          <a:p>
            <a:pPr algn="ctr">
              <a:lnSpc>
                <a:spcPct val="100000"/>
              </a:lnSpc>
            </a:pPr>
            <a:fld id="{FCEE2C88-6C8F-484D-AF69-578F576B1F44}" type="slidenum">
              <a:rPr lang="en-US" sz="900" smtClean="0">
                <a:solidFill>
                  <a:schemeClr val="bg1"/>
                </a:solidFill>
                <a:latin typeface="Arial" panose="020B0604020202020204"/>
                <a:cs typeface="Arial" panose="020B0604020202020204"/>
              </a:rPr>
            </a:fld>
            <a:endParaRPr lang="en-US" sz="900" dirty="0">
              <a:solidFill>
                <a:schemeClr val="bg1"/>
              </a:solidFill>
              <a:latin typeface="Arial" panose="020B0604020202020204"/>
              <a:cs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198">
                                            <p:txEl>
                                              <p:pRg st="0" end="0"/>
                                            </p:txEl>
                                          </p:spTgt>
                                        </p:tgtEl>
                                        <p:attrNameLst>
                                          <p:attrName>style.visibility</p:attrName>
                                        </p:attrNameLst>
                                      </p:cBhvr>
                                      <p:to>
                                        <p:strVal val="visible"/>
                                      </p:to>
                                    </p:set>
                                    <p:animEffect transition="in" filter="fade">
                                      <p:cBhvr>
                                        <p:cTn id="7" dur="400"/>
                                        <p:tgtEl>
                                          <p:spTgt spid="1049198">
                                            <p:txEl>
                                              <p:pRg st="0" end="0"/>
                                            </p:txEl>
                                          </p:spTgt>
                                        </p:tgtEl>
                                      </p:cBhvr>
                                    </p:animEffect>
                                    <p:anim calcmode="lin" valueType="num">
                                      <p:cBhvr>
                                        <p:cTn id="8" dur="400" fill="hold"/>
                                        <p:tgtEl>
                                          <p:spTgt spid="104919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19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199">
                                            <p:txEl>
                                              <p:pRg st="0" end="0"/>
                                            </p:txEl>
                                          </p:spTgt>
                                        </p:tgtEl>
                                        <p:attrNameLst>
                                          <p:attrName>style.visibility</p:attrName>
                                        </p:attrNameLst>
                                      </p:cBhvr>
                                      <p:to>
                                        <p:strVal val="visible"/>
                                      </p:to>
                                    </p:set>
                                    <p:animEffect transition="in" filter="fade">
                                      <p:cBhvr>
                                        <p:cTn id="12" dur="500"/>
                                        <p:tgtEl>
                                          <p:spTgt spid="1049199">
                                            <p:txEl>
                                              <p:pRg st="0" end="0"/>
                                            </p:txEl>
                                          </p:spTgt>
                                        </p:tgtEl>
                                      </p:cBhvr>
                                    </p:animEffect>
                                    <p:anim calcmode="lin" valueType="num">
                                      <p:cBhvr>
                                        <p:cTn id="13" dur="500" fill="hold"/>
                                        <p:tgtEl>
                                          <p:spTgt spid="104919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19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200">
                                            <p:txEl>
                                              <p:pRg st="0" end="0"/>
                                            </p:txEl>
                                          </p:spTgt>
                                        </p:tgtEl>
                                        <p:attrNameLst>
                                          <p:attrName>style.visibility</p:attrName>
                                        </p:attrNameLst>
                                      </p:cBhvr>
                                      <p:to>
                                        <p:strVal val="visible"/>
                                      </p:to>
                                    </p:set>
                                    <p:animEffect transition="in" filter="fade">
                                      <p:cBhvr>
                                        <p:cTn id="17" dur="500"/>
                                        <p:tgtEl>
                                          <p:spTgt spid="1049200">
                                            <p:txEl>
                                              <p:pRg st="0" end="0"/>
                                            </p:txEl>
                                          </p:spTgt>
                                        </p:tgtEl>
                                      </p:cBhvr>
                                    </p:animEffect>
                                  </p:childTnLst>
                                </p:cTn>
                              </p:par>
                              <p:par>
                                <p:cTn id="18" presetID="53" presetClass="entr" presetSubtype="16" fill="hold" grpId="0" nodeType="withEffect">
                                  <p:stCondLst>
                                    <p:cond delay="200"/>
                                  </p:stCondLst>
                                  <p:childTnLst>
                                    <p:set>
                                      <p:cBhvr>
                                        <p:cTn id="19" dur="1" fill="hold">
                                          <p:stCondLst>
                                            <p:cond delay="0"/>
                                          </p:stCondLst>
                                        </p:cTn>
                                        <p:tgtEl>
                                          <p:spTgt spid="1049201"/>
                                        </p:tgtEl>
                                        <p:attrNameLst>
                                          <p:attrName>style.visibility</p:attrName>
                                        </p:attrNameLst>
                                      </p:cBhvr>
                                      <p:to>
                                        <p:strVal val="visible"/>
                                      </p:to>
                                    </p:set>
                                    <p:anim calcmode="lin" valueType="num">
                                      <p:cBhvr>
                                        <p:cTn id="20" dur="300" fill="hold"/>
                                        <p:tgtEl>
                                          <p:spTgt spid="1049201"/>
                                        </p:tgtEl>
                                        <p:attrNameLst>
                                          <p:attrName>ppt_w</p:attrName>
                                        </p:attrNameLst>
                                      </p:cBhvr>
                                      <p:tavLst>
                                        <p:tav tm="0">
                                          <p:val>
                                            <p:fltVal val="0.0"/>
                                          </p:val>
                                        </p:tav>
                                        <p:tav tm="100000">
                                          <p:val>
                                            <p:strVal val="#ppt_w"/>
                                          </p:val>
                                        </p:tav>
                                      </p:tavLst>
                                    </p:anim>
                                    <p:anim calcmode="lin" valueType="num">
                                      <p:cBhvr>
                                        <p:cTn id="21" dur="300" fill="hold"/>
                                        <p:tgtEl>
                                          <p:spTgt spid="1049201"/>
                                        </p:tgtEl>
                                        <p:attrNameLst>
                                          <p:attrName>ppt_h</p:attrName>
                                        </p:attrNameLst>
                                      </p:cBhvr>
                                      <p:tavLst>
                                        <p:tav tm="0">
                                          <p:val>
                                            <p:fltVal val="0.0"/>
                                          </p:val>
                                        </p:tav>
                                        <p:tav tm="100000">
                                          <p:val>
                                            <p:strVal val="#ppt_h"/>
                                          </p:val>
                                        </p:tav>
                                      </p:tavLst>
                                    </p:anim>
                                    <p:animEffect transition="in" filter="fade">
                                      <p:cBhvr>
                                        <p:cTn id="22" dur="300"/>
                                        <p:tgtEl>
                                          <p:spTgt spid="1049201"/>
                                        </p:tgtEl>
                                      </p:cBhvr>
                                    </p:animEffect>
                                  </p:childTnLst>
                                </p:cTn>
                              </p:par>
                            </p:childTnLst>
                          </p:cTn>
                        </p:par>
                        <p:par>
                          <p:cTn id="23" fill="hold">
                            <p:stCondLst>
                              <p:cond delay="700"/>
                            </p:stCondLst>
                            <p:childTnLst>
                              <p:par>
                                <p:cTn id="24" presetID="22" presetClass="entr" presetSubtype="8" fill="hold" grpId="1" nodeType="afterEffect" nodePh="1">
                                  <p:stCondLst>
                                    <p:cond delay="0"/>
                                  </p:stCondLst>
                                  <p:endCondLst>
                                    <p:cond evt="begin" delay="0">
                                      <p:tn val="24"/>
                                    </p:cond>
                                  </p:endCondLst>
                                  <p:childTnLst>
                                    <p:set>
                                      <p:cBhvr>
                                        <p:cTn id="25" dur="1" fill="hold">
                                          <p:stCondLst>
                                            <p:cond delay="0"/>
                                          </p:stCondLst>
                                        </p:cTn>
                                        <p:tgtEl>
                                          <p:spTgt spid="1049197"/>
                                        </p:tgtEl>
                                        <p:attrNameLst>
                                          <p:attrName>style.visibility</p:attrName>
                                        </p:attrNameLst>
                                      </p:cBhvr>
                                      <p:to>
                                        <p:strVal val="visible"/>
                                      </p:to>
                                    </p:set>
                                    <p:animEffect transition="in" filter="wipe(left)">
                                      <p:cBhvr>
                                        <p:cTn id="26" dur="1400"/>
                                        <p:tgtEl>
                                          <p:spTgt spid="1049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197" grpId="1"/>
      <p:bldP spid="1049198" grpId="0" build="p">
        <p:tmplLst>
          <p:tmpl lvl="1">
            <p:tnLst>
              <p:par>
                <p:cTn presetID="42" presetClass="entr" presetSubtype="0" fill="hold" nodeType="withEffect">
                  <p:stCondLst>
                    <p:cond delay="200"/>
                  </p:stCondLst>
                  <p:childTnLst>
                    <p:set>
                      <p:cBhvr>
                        <p:cTn dur="1" fill="hold">
                          <p:stCondLst>
                            <p:cond delay="0"/>
                          </p:stCondLst>
                        </p:cTn>
                        <p:tgtEl>
                          <p:spTgt spid="1049198"/>
                        </p:tgtEl>
                        <p:attrNameLst>
                          <p:attrName>style.visibility</p:attrName>
                        </p:attrNameLst>
                      </p:cBhvr>
                      <p:to>
                        <p:strVal val="visible"/>
                      </p:to>
                    </p:set>
                    <p:animEffect transition="in" filter="fade">
                      <p:cBhvr>
                        <p:cTn dur="400"/>
                        <p:tgtEl>
                          <p:spTgt spid="1049198"/>
                        </p:tgtEl>
                      </p:cBhvr>
                    </p:animEffect>
                    <p:anim calcmode="lin" valueType="num">
                      <p:cBhvr>
                        <p:cTn dur="400" fill="hold"/>
                        <p:tgtEl>
                          <p:spTgt spid="1049198"/>
                        </p:tgtEl>
                        <p:attrNameLst>
                          <p:attrName>ppt_x</p:attrName>
                        </p:attrNameLst>
                      </p:cBhvr>
                      <p:tavLst>
                        <p:tav tm="0">
                          <p:val>
                            <p:strVal val="#ppt_x"/>
                          </p:val>
                        </p:tav>
                        <p:tav tm="100000">
                          <p:val>
                            <p:strVal val="#ppt_x"/>
                          </p:val>
                        </p:tav>
                      </p:tavLst>
                    </p:anim>
                    <p:anim calcmode="lin" valueType="num">
                      <p:cBhvr>
                        <p:cTn dur="400" fill="hold"/>
                        <p:tgtEl>
                          <p:spTgt spid="1049198"/>
                        </p:tgtEl>
                        <p:attrNameLst>
                          <p:attrName>ppt_y</p:attrName>
                        </p:attrNameLst>
                      </p:cBhvr>
                      <p:tavLst>
                        <p:tav tm="0">
                          <p:val>
                            <p:strVal val="#ppt_y+.1"/>
                          </p:val>
                        </p:tav>
                        <p:tav tm="100000">
                          <p:val>
                            <p:strVal val="#ppt_y"/>
                          </p:val>
                        </p:tav>
                      </p:tavLst>
                    </p:anim>
                  </p:childTnLst>
                </p:cTn>
              </p:par>
            </p:tnLst>
          </p:tmpl>
        </p:tmplLst>
      </p:bldP>
      <p:bldP spid="1049199" grpId="0" build="p">
        <p:tmplLst>
          <p:tmpl lvl="1">
            <p:tnLst>
              <p:par>
                <p:cTn presetID="42" presetClass="entr" presetSubtype="0" fill="hold" nodeType="withEffect">
                  <p:stCondLst>
                    <p:cond delay="200"/>
                  </p:stCondLst>
                  <p:childTnLst>
                    <p:set>
                      <p:cBhvr>
                        <p:cTn dur="1" fill="hold">
                          <p:stCondLst>
                            <p:cond delay="0"/>
                          </p:stCondLst>
                        </p:cTn>
                        <p:tgtEl>
                          <p:spTgt spid="1049199"/>
                        </p:tgtEl>
                        <p:attrNameLst>
                          <p:attrName>style.visibility</p:attrName>
                        </p:attrNameLst>
                      </p:cBhvr>
                      <p:to>
                        <p:strVal val="visible"/>
                      </p:to>
                    </p:set>
                    <p:animEffect transition="in" filter="fade">
                      <p:cBhvr>
                        <p:cTn dur="500"/>
                        <p:tgtEl>
                          <p:spTgt spid="1049199"/>
                        </p:tgtEl>
                      </p:cBhvr>
                    </p:animEffect>
                    <p:anim calcmode="lin" valueType="num">
                      <p:cBhvr>
                        <p:cTn dur="500" fill="hold"/>
                        <p:tgtEl>
                          <p:spTgt spid="1049199"/>
                        </p:tgtEl>
                        <p:attrNameLst>
                          <p:attrName>ppt_x</p:attrName>
                        </p:attrNameLst>
                      </p:cBhvr>
                      <p:tavLst>
                        <p:tav tm="0">
                          <p:val>
                            <p:strVal val="#ppt_x"/>
                          </p:val>
                        </p:tav>
                        <p:tav tm="100000">
                          <p:val>
                            <p:strVal val="#ppt_x"/>
                          </p:val>
                        </p:tav>
                      </p:tavLst>
                    </p:anim>
                    <p:anim calcmode="lin" valueType="num">
                      <p:cBhvr>
                        <p:cTn dur="500" fill="hold"/>
                        <p:tgtEl>
                          <p:spTgt spid="1049199"/>
                        </p:tgtEl>
                        <p:attrNameLst>
                          <p:attrName>ppt_y</p:attrName>
                        </p:attrNameLst>
                      </p:cBhvr>
                      <p:tavLst>
                        <p:tav tm="0">
                          <p:val>
                            <p:strVal val="#ppt_y+.1"/>
                          </p:val>
                        </p:tav>
                        <p:tav tm="100000">
                          <p:val>
                            <p:strVal val="#ppt_y"/>
                          </p:val>
                        </p:tav>
                      </p:tavLst>
                    </p:anim>
                  </p:childTnLst>
                </p:cTn>
              </p:par>
            </p:tnLst>
          </p:tmpl>
        </p:tmplLst>
      </p:bldP>
      <p:bldP spid="1049200" grpId="0" build="p">
        <p:tmplLst>
          <p:tmpl lvl="1">
            <p:tnLst>
              <p:par>
                <p:cTn presetID="10" presetClass="entr" presetSubtype="0" fill="hold" nodeType="withEffect">
                  <p:stCondLst>
                    <p:cond delay="800"/>
                  </p:stCondLst>
                  <p:childTnLst>
                    <p:set>
                      <p:cBhvr>
                        <p:cTn dur="1" fill="hold">
                          <p:stCondLst>
                            <p:cond delay="0"/>
                          </p:stCondLst>
                        </p:cTn>
                        <p:tgtEl>
                          <p:spTgt spid="1049200"/>
                        </p:tgtEl>
                        <p:attrNameLst>
                          <p:attrName>style.visibility</p:attrName>
                        </p:attrNameLst>
                      </p:cBhvr>
                      <p:to>
                        <p:strVal val="visible"/>
                      </p:to>
                    </p:set>
                    <p:animEffect transition="in" filter="fade">
                      <p:cBhvr>
                        <p:cTn dur="500"/>
                        <p:tgtEl>
                          <p:spTgt spid="1049200"/>
                        </p:tgtEl>
                      </p:cBhvr>
                    </p:animEffect>
                  </p:childTnLst>
                </p:cTn>
              </p:par>
            </p:tnLst>
          </p:tmpl>
        </p:tmplLst>
      </p:bldP>
      <p:bldP spid="1049201"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showMasterSp="0" userDrawn="1">
  <p:cSld name="Break slide 1">
    <p:spTree>
      <p:nvGrpSpPr>
        <p:cNvPr id="256" name=""/>
        <p:cNvGrpSpPr/>
        <p:nvPr/>
      </p:nvGrpSpPr>
      <p:grpSpPr>
        <a:xfrm>
          <a:off x="0" y="0"/>
          <a:ext cx="0" cy="0"/>
          <a:chOff x="0" y="0"/>
          <a:chExt cx="0" cy="0"/>
        </a:xfrm>
      </p:grpSpPr>
      <p:sp>
        <p:nvSpPr>
          <p:cNvPr id="1048951" name="Teardrop 11"/>
          <p:cNvSpPr/>
          <p:nvPr userDrawn="1"/>
        </p:nvSpPr>
        <p:spPr>
          <a:xfrm>
            <a:off x="4082014" y="221214"/>
            <a:ext cx="5061986" cy="5061986"/>
          </a:xfrm>
          <a:prstGeom prst="teardrop">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8952" name="Picture Placeholder 2"/>
          <p:cNvSpPr>
            <a:spLocks noGrp="1"/>
          </p:cNvSpPr>
          <p:nvPr>
            <p:ph type="pic" sz="quarter" idx="48"/>
          </p:nvPr>
        </p:nvSpPr>
        <p:spPr>
          <a:xfrm>
            <a:off x="0" y="0"/>
            <a:ext cx="9144000" cy="5715000"/>
          </a:xfrm>
          <a:custGeom>
            <a:avLst/>
            <a:gdLst/>
            <a:ahLst/>
            <a:cxnLst/>
            <a:rect l="l" t="t" r="r" b="b"/>
            <a:pathLst>
              <a:path w="9144000" h="5715000">
                <a:moveTo>
                  <a:pt x="0" y="0"/>
                </a:moveTo>
                <a:lnTo>
                  <a:pt x="9144000" y="0"/>
                </a:lnTo>
                <a:lnTo>
                  <a:pt x="9144000" y="221214"/>
                </a:lnTo>
                <a:lnTo>
                  <a:pt x="6613007" y="221214"/>
                </a:lnTo>
                <a:cubicBezTo>
                  <a:pt x="5215178" y="221214"/>
                  <a:pt x="4082014" y="1354378"/>
                  <a:pt x="4082014" y="2752207"/>
                </a:cubicBezTo>
                <a:cubicBezTo>
                  <a:pt x="4082014" y="4150036"/>
                  <a:pt x="5215178" y="5283200"/>
                  <a:pt x="6613007" y="5283200"/>
                </a:cubicBezTo>
                <a:cubicBezTo>
                  <a:pt x="8010836" y="5283200"/>
                  <a:pt x="9144000" y="4150036"/>
                  <a:pt x="9144000" y="2752207"/>
                </a:cubicBezTo>
                <a:lnTo>
                  <a:pt x="9144000" y="5715000"/>
                </a:lnTo>
                <a:lnTo>
                  <a:pt x="0" y="57150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8953" name="Text Placeholder 7"/>
          <p:cNvSpPr>
            <a:spLocks noGrp="1"/>
          </p:cNvSpPr>
          <p:nvPr>
            <p:ph type="body" sz="quarter" idx="10" hasCustomPrompt="1"/>
          </p:nvPr>
        </p:nvSpPr>
        <p:spPr>
          <a:xfrm>
            <a:off x="5055658" y="1618158"/>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Light"/>
                <a:cs typeface="Lato Light"/>
              </a:defRPr>
            </a:lvl1pPr>
          </a:lstStyle>
          <a:p>
            <a:pPr lvl="0"/>
            <a:r>
              <a:rPr lang="es-ES_tradnl" dirty="0" smtClean="0"/>
              <a:t>TITLE HERE</a:t>
            </a:r>
            <a:endParaRPr lang="es-ES_tradnl" dirty="0" smtClean="0"/>
          </a:p>
        </p:txBody>
      </p:sp>
      <p:sp>
        <p:nvSpPr>
          <p:cNvPr id="1048954" name="Text Placeholder 7"/>
          <p:cNvSpPr>
            <a:spLocks noGrp="1"/>
          </p:cNvSpPr>
          <p:nvPr>
            <p:ph type="body" sz="quarter" idx="11" hasCustomPrompt="1"/>
          </p:nvPr>
        </p:nvSpPr>
        <p:spPr>
          <a:xfrm>
            <a:off x="5055658" y="2104658"/>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1">
                    <a:lumMod val="50000"/>
                  </a:schemeClr>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48955" name="Text Placeholder 2"/>
          <p:cNvSpPr>
            <a:spLocks noGrp="1"/>
          </p:cNvSpPr>
          <p:nvPr>
            <p:ph type="body" sz="quarter" idx="16" hasCustomPrompt="1"/>
          </p:nvPr>
        </p:nvSpPr>
        <p:spPr>
          <a:xfrm>
            <a:off x="5071004" y="2465136"/>
            <a:ext cx="3366029" cy="1280723"/>
          </a:xfrm>
          <a:prstGeom prst="rect">
            <a:avLst/>
          </a:prstGeom>
        </p:spPr>
        <p:txBody>
          <a:bodyPr vert="horz" lIns="0" tIns="0" rIns="0" bIns="0"/>
          <a:lstStyle>
            <a:lvl1pPr marL="0" indent="0" algn="ctr">
              <a:lnSpc>
                <a:spcPct val="130000"/>
              </a:lnSpc>
              <a:buNone/>
              <a:defRPr sz="12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8953">
                                            <p:txEl>
                                              <p:pRg st="0" end="0"/>
                                            </p:txEl>
                                          </p:spTgt>
                                        </p:tgtEl>
                                        <p:attrNameLst>
                                          <p:attrName>style.visibility</p:attrName>
                                        </p:attrNameLst>
                                      </p:cBhvr>
                                      <p:to>
                                        <p:strVal val="visible"/>
                                      </p:to>
                                    </p:set>
                                    <p:animEffect transition="in" filter="fade">
                                      <p:cBhvr>
                                        <p:cTn id="7" dur="400"/>
                                        <p:tgtEl>
                                          <p:spTgt spid="1048953">
                                            <p:txEl>
                                              <p:pRg st="0" end="0"/>
                                            </p:txEl>
                                          </p:spTgt>
                                        </p:tgtEl>
                                      </p:cBhvr>
                                    </p:animEffect>
                                    <p:anim calcmode="lin" valueType="num">
                                      <p:cBhvr>
                                        <p:cTn id="8" dur="400" fill="hold"/>
                                        <p:tgtEl>
                                          <p:spTgt spid="104895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895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8954">
                                            <p:txEl>
                                              <p:pRg st="0" end="0"/>
                                            </p:txEl>
                                          </p:spTgt>
                                        </p:tgtEl>
                                        <p:attrNameLst>
                                          <p:attrName>style.visibility</p:attrName>
                                        </p:attrNameLst>
                                      </p:cBhvr>
                                      <p:to>
                                        <p:strVal val="visible"/>
                                      </p:to>
                                    </p:set>
                                    <p:animEffect transition="in" filter="fade">
                                      <p:cBhvr>
                                        <p:cTn id="12" dur="500"/>
                                        <p:tgtEl>
                                          <p:spTgt spid="1048954">
                                            <p:txEl>
                                              <p:pRg st="0" end="0"/>
                                            </p:txEl>
                                          </p:spTgt>
                                        </p:tgtEl>
                                      </p:cBhvr>
                                    </p:animEffect>
                                    <p:anim calcmode="lin" valueType="num">
                                      <p:cBhvr>
                                        <p:cTn id="13" dur="500" fill="hold"/>
                                        <p:tgtEl>
                                          <p:spTgt spid="104895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8954">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8955">
                                            <p:txEl>
                                              <p:pRg st="0" end="0"/>
                                            </p:txEl>
                                          </p:spTgt>
                                        </p:tgtEl>
                                        <p:attrNameLst>
                                          <p:attrName>style.visibility</p:attrName>
                                        </p:attrNameLst>
                                      </p:cBhvr>
                                      <p:to>
                                        <p:strVal val="visible"/>
                                      </p:to>
                                    </p:set>
                                    <p:animEffect transition="in" filter="fade">
                                      <p:cBhvr>
                                        <p:cTn id="17" dur="500"/>
                                        <p:tgtEl>
                                          <p:spTgt spid="1048955">
                                            <p:txEl>
                                              <p:pRg st="0" end="0"/>
                                            </p:txEl>
                                          </p:spTgt>
                                        </p:tgtEl>
                                      </p:cBhvr>
                                    </p:animEffect>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1048952"/>
                                        </p:tgtEl>
                                        <p:attrNameLst>
                                          <p:attrName>style.visibility</p:attrName>
                                        </p:attrNameLst>
                                      </p:cBhvr>
                                      <p:to>
                                        <p:strVal val="visible"/>
                                      </p:to>
                                    </p:set>
                                    <p:anim calcmode="lin" valueType="num">
                                      <p:cBhvr>
                                        <p:cTn id="20" dur="1000" fill="hold"/>
                                        <p:tgtEl>
                                          <p:spTgt spid="1048952"/>
                                        </p:tgtEl>
                                        <p:attrNameLst>
                                          <p:attrName>ppt_w</p:attrName>
                                        </p:attrNameLst>
                                      </p:cBhvr>
                                      <p:tavLst>
                                        <p:tav tm="0">
                                          <p:val>
                                            <p:fltVal val="0.0"/>
                                          </p:val>
                                        </p:tav>
                                        <p:tav tm="100000">
                                          <p:val>
                                            <p:strVal val="#ppt_w"/>
                                          </p:val>
                                        </p:tav>
                                      </p:tavLst>
                                    </p:anim>
                                    <p:anim calcmode="lin" valueType="num">
                                      <p:cBhvr>
                                        <p:cTn id="21" dur="1000" fill="hold"/>
                                        <p:tgtEl>
                                          <p:spTgt spid="1048952"/>
                                        </p:tgtEl>
                                        <p:attrNameLst>
                                          <p:attrName>ppt_h</p:attrName>
                                        </p:attrNameLst>
                                      </p:cBhvr>
                                      <p:tavLst>
                                        <p:tav tm="0">
                                          <p:val>
                                            <p:fltVal val="0.0"/>
                                          </p:val>
                                        </p:tav>
                                        <p:tav tm="100000">
                                          <p:val>
                                            <p:strVal val="#ppt_h"/>
                                          </p:val>
                                        </p:tav>
                                      </p:tavLst>
                                    </p:anim>
                                    <p:animEffect transition="in" filter="fade">
                                      <p:cBhvr>
                                        <p:cTn id="22" dur="1000"/>
                                        <p:tgtEl>
                                          <p:spTgt spid="1048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52" grpId="0"/>
      <p:bldP spid="1048953" grpId="0" build="p">
        <p:tmplLst>
          <p:tmpl lvl="1">
            <p:tnLst>
              <p:par>
                <p:cTn presetID="42" presetClass="entr" presetSubtype="0" fill="hold" nodeType="withEffect">
                  <p:stCondLst>
                    <p:cond delay="200"/>
                  </p:stCondLst>
                  <p:childTnLst>
                    <p:set>
                      <p:cBhvr>
                        <p:cTn dur="1" fill="hold">
                          <p:stCondLst>
                            <p:cond delay="0"/>
                          </p:stCondLst>
                        </p:cTn>
                        <p:tgtEl>
                          <p:spTgt spid="1048953"/>
                        </p:tgtEl>
                        <p:attrNameLst>
                          <p:attrName>style.visibility</p:attrName>
                        </p:attrNameLst>
                      </p:cBhvr>
                      <p:to>
                        <p:strVal val="visible"/>
                      </p:to>
                    </p:set>
                    <p:animEffect transition="in" filter="fade">
                      <p:cBhvr>
                        <p:cTn dur="400"/>
                        <p:tgtEl>
                          <p:spTgt spid="1048953"/>
                        </p:tgtEl>
                      </p:cBhvr>
                    </p:animEffect>
                    <p:anim calcmode="lin" valueType="num">
                      <p:cBhvr>
                        <p:cTn dur="400" fill="hold"/>
                        <p:tgtEl>
                          <p:spTgt spid="1048953"/>
                        </p:tgtEl>
                        <p:attrNameLst>
                          <p:attrName>ppt_x</p:attrName>
                        </p:attrNameLst>
                      </p:cBhvr>
                      <p:tavLst>
                        <p:tav tm="0">
                          <p:val>
                            <p:strVal val="#ppt_x"/>
                          </p:val>
                        </p:tav>
                        <p:tav tm="100000">
                          <p:val>
                            <p:strVal val="#ppt_x"/>
                          </p:val>
                        </p:tav>
                      </p:tavLst>
                    </p:anim>
                    <p:anim calcmode="lin" valueType="num">
                      <p:cBhvr>
                        <p:cTn dur="400" fill="hold"/>
                        <p:tgtEl>
                          <p:spTgt spid="1048953"/>
                        </p:tgtEl>
                        <p:attrNameLst>
                          <p:attrName>ppt_y</p:attrName>
                        </p:attrNameLst>
                      </p:cBhvr>
                      <p:tavLst>
                        <p:tav tm="0">
                          <p:val>
                            <p:strVal val="#ppt_y+.1"/>
                          </p:val>
                        </p:tav>
                        <p:tav tm="100000">
                          <p:val>
                            <p:strVal val="#ppt_y"/>
                          </p:val>
                        </p:tav>
                      </p:tavLst>
                    </p:anim>
                  </p:childTnLst>
                </p:cTn>
              </p:par>
            </p:tnLst>
          </p:tmpl>
        </p:tmplLst>
      </p:bldP>
      <p:bldP spid="1048954" grpId="0" build="p">
        <p:tmplLst>
          <p:tmpl lvl="1">
            <p:tnLst>
              <p:par>
                <p:cTn presetID="42" presetClass="entr" presetSubtype="0" fill="hold" nodeType="withEffect">
                  <p:stCondLst>
                    <p:cond delay="200"/>
                  </p:stCondLst>
                  <p:childTnLst>
                    <p:set>
                      <p:cBhvr>
                        <p:cTn dur="1" fill="hold">
                          <p:stCondLst>
                            <p:cond delay="0"/>
                          </p:stCondLst>
                        </p:cTn>
                        <p:tgtEl>
                          <p:spTgt spid="1048954"/>
                        </p:tgtEl>
                        <p:attrNameLst>
                          <p:attrName>style.visibility</p:attrName>
                        </p:attrNameLst>
                      </p:cBhvr>
                      <p:to>
                        <p:strVal val="visible"/>
                      </p:to>
                    </p:set>
                    <p:animEffect transition="in" filter="fade">
                      <p:cBhvr>
                        <p:cTn dur="500"/>
                        <p:tgtEl>
                          <p:spTgt spid="1048954"/>
                        </p:tgtEl>
                      </p:cBhvr>
                    </p:animEffect>
                    <p:anim calcmode="lin" valueType="num">
                      <p:cBhvr>
                        <p:cTn dur="500" fill="hold"/>
                        <p:tgtEl>
                          <p:spTgt spid="1048954"/>
                        </p:tgtEl>
                        <p:attrNameLst>
                          <p:attrName>ppt_x</p:attrName>
                        </p:attrNameLst>
                      </p:cBhvr>
                      <p:tavLst>
                        <p:tav tm="0">
                          <p:val>
                            <p:strVal val="#ppt_x"/>
                          </p:val>
                        </p:tav>
                        <p:tav tm="100000">
                          <p:val>
                            <p:strVal val="#ppt_x"/>
                          </p:val>
                        </p:tav>
                      </p:tavLst>
                    </p:anim>
                    <p:anim calcmode="lin" valueType="num">
                      <p:cBhvr>
                        <p:cTn dur="500" fill="hold"/>
                        <p:tgtEl>
                          <p:spTgt spid="1048954"/>
                        </p:tgtEl>
                        <p:attrNameLst>
                          <p:attrName>ppt_y</p:attrName>
                        </p:attrNameLst>
                      </p:cBhvr>
                      <p:tavLst>
                        <p:tav tm="0">
                          <p:val>
                            <p:strVal val="#ppt_y+.1"/>
                          </p:val>
                        </p:tav>
                        <p:tav tm="100000">
                          <p:val>
                            <p:strVal val="#ppt_y"/>
                          </p:val>
                        </p:tav>
                      </p:tavLst>
                    </p:anim>
                  </p:childTnLst>
                </p:cTn>
              </p:par>
            </p:tnLst>
          </p:tmpl>
        </p:tmplLst>
      </p:bldP>
      <p:bldP spid="1048955" grpId="0" build="p">
        <p:tmplLst>
          <p:tmpl lvl="1">
            <p:tnLst>
              <p:par>
                <p:cTn presetID="10" presetClass="entr" presetSubtype="0" fill="hold" nodeType="withEffect">
                  <p:stCondLst>
                    <p:cond delay="800"/>
                  </p:stCondLst>
                  <p:childTnLst>
                    <p:set>
                      <p:cBhvr>
                        <p:cTn dur="1" fill="hold">
                          <p:stCondLst>
                            <p:cond delay="0"/>
                          </p:stCondLst>
                        </p:cTn>
                        <p:tgtEl>
                          <p:spTgt spid="1048955"/>
                        </p:tgtEl>
                        <p:attrNameLst>
                          <p:attrName>style.visibility</p:attrName>
                        </p:attrNameLst>
                      </p:cBhvr>
                      <p:to>
                        <p:strVal val="visible"/>
                      </p:to>
                    </p:set>
                    <p:animEffect transition="in" filter="fade">
                      <p:cBhvr>
                        <p:cTn dur="500"/>
                        <p:tgtEl>
                          <p:spTgt spid="1048955"/>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showMasterSp="0" userDrawn="1">
  <p:cSld name="Break slide 2">
    <p:spTree>
      <p:nvGrpSpPr>
        <p:cNvPr id="261" name=""/>
        <p:cNvGrpSpPr/>
        <p:nvPr/>
      </p:nvGrpSpPr>
      <p:grpSpPr>
        <a:xfrm>
          <a:off x="0" y="0"/>
          <a:ext cx="0" cy="0"/>
          <a:chOff x="0" y="0"/>
          <a:chExt cx="0" cy="0"/>
        </a:xfrm>
      </p:grpSpPr>
      <p:sp>
        <p:nvSpPr>
          <p:cNvPr id="1049013" name="Teardrop 11"/>
          <p:cNvSpPr/>
          <p:nvPr userDrawn="1"/>
        </p:nvSpPr>
        <p:spPr>
          <a:xfrm>
            <a:off x="4082014" y="221214"/>
            <a:ext cx="5061986" cy="5061986"/>
          </a:xfrm>
          <a:prstGeom prst="teardrop">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14" name="Picture Placeholder 2"/>
          <p:cNvSpPr>
            <a:spLocks noGrp="1"/>
          </p:cNvSpPr>
          <p:nvPr>
            <p:ph type="pic" sz="quarter" idx="48"/>
          </p:nvPr>
        </p:nvSpPr>
        <p:spPr>
          <a:xfrm>
            <a:off x="0" y="0"/>
            <a:ext cx="9144000" cy="5715000"/>
          </a:xfrm>
          <a:custGeom>
            <a:avLst/>
            <a:gdLst/>
            <a:ahLst/>
            <a:cxnLst/>
            <a:rect l="l" t="t" r="r" b="b"/>
            <a:pathLst>
              <a:path w="9144000" h="5715000">
                <a:moveTo>
                  <a:pt x="0" y="0"/>
                </a:moveTo>
                <a:lnTo>
                  <a:pt x="9144000" y="0"/>
                </a:lnTo>
                <a:lnTo>
                  <a:pt x="9144000" y="221214"/>
                </a:lnTo>
                <a:lnTo>
                  <a:pt x="6613007" y="221214"/>
                </a:lnTo>
                <a:cubicBezTo>
                  <a:pt x="5215178" y="221214"/>
                  <a:pt x="4082014" y="1354378"/>
                  <a:pt x="4082014" y="2752207"/>
                </a:cubicBezTo>
                <a:cubicBezTo>
                  <a:pt x="4082014" y="4150036"/>
                  <a:pt x="5215178" y="5283200"/>
                  <a:pt x="6613007" y="5283200"/>
                </a:cubicBezTo>
                <a:cubicBezTo>
                  <a:pt x="8010836" y="5283200"/>
                  <a:pt x="9144000" y="4150036"/>
                  <a:pt x="9144000" y="2752207"/>
                </a:cubicBezTo>
                <a:lnTo>
                  <a:pt x="9144000" y="5715000"/>
                </a:lnTo>
                <a:lnTo>
                  <a:pt x="0" y="57150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015" name="Text Placeholder 7"/>
          <p:cNvSpPr>
            <a:spLocks noGrp="1"/>
          </p:cNvSpPr>
          <p:nvPr>
            <p:ph type="body" sz="quarter" idx="10" hasCustomPrompt="1"/>
          </p:nvPr>
        </p:nvSpPr>
        <p:spPr>
          <a:xfrm>
            <a:off x="5055658" y="1618158"/>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Light"/>
                <a:cs typeface="Lato Light"/>
              </a:defRPr>
            </a:lvl1pPr>
          </a:lstStyle>
          <a:p>
            <a:pPr lvl="0"/>
            <a:r>
              <a:rPr lang="es-ES_tradnl" dirty="0" smtClean="0"/>
              <a:t>TITLE HERE</a:t>
            </a:r>
            <a:endParaRPr lang="es-ES_tradnl" dirty="0" smtClean="0"/>
          </a:p>
        </p:txBody>
      </p:sp>
      <p:sp>
        <p:nvSpPr>
          <p:cNvPr id="1049016" name="Text Placeholder 7"/>
          <p:cNvSpPr>
            <a:spLocks noGrp="1"/>
          </p:cNvSpPr>
          <p:nvPr>
            <p:ph type="body" sz="quarter" idx="11" hasCustomPrompt="1"/>
          </p:nvPr>
        </p:nvSpPr>
        <p:spPr>
          <a:xfrm>
            <a:off x="5055658" y="2104658"/>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2">
                    <a:lumMod val="50000"/>
                  </a:schemeClr>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49017" name="Text Placeholder 2"/>
          <p:cNvSpPr>
            <a:spLocks noGrp="1"/>
          </p:cNvSpPr>
          <p:nvPr>
            <p:ph type="body" sz="quarter" idx="16" hasCustomPrompt="1"/>
          </p:nvPr>
        </p:nvSpPr>
        <p:spPr>
          <a:xfrm>
            <a:off x="5071004" y="2465136"/>
            <a:ext cx="3366029" cy="1280723"/>
          </a:xfrm>
          <a:prstGeom prst="rect">
            <a:avLst/>
          </a:prstGeom>
        </p:spPr>
        <p:txBody>
          <a:bodyPr vert="horz" lIns="0" tIns="0" rIns="0" bIns="0"/>
          <a:lstStyle>
            <a:lvl1pPr marL="0" indent="0" algn="ctr">
              <a:lnSpc>
                <a:spcPct val="130000"/>
              </a:lnSpc>
              <a:buNone/>
              <a:defRPr sz="12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015">
                                            <p:txEl>
                                              <p:pRg st="0" end="0"/>
                                            </p:txEl>
                                          </p:spTgt>
                                        </p:tgtEl>
                                        <p:attrNameLst>
                                          <p:attrName>style.visibility</p:attrName>
                                        </p:attrNameLst>
                                      </p:cBhvr>
                                      <p:to>
                                        <p:strVal val="visible"/>
                                      </p:to>
                                    </p:set>
                                    <p:animEffect transition="in" filter="fade">
                                      <p:cBhvr>
                                        <p:cTn id="7" dur="400"/>
                                        <p:tgtEl>
                                          <p:spTgt spid="1049015">
                                            <p:txEl>
                                              <p:pRg st="0" end="0"/>
                                            </p:txEl>
                                          </p:spTgt>
                                        </p:tgtEl>
                                      </p:cBhvr>
                                    </p:animEffect>
                                    <p:anim calcmode="lin" valueType="num">
                                      <p:cBhvr>
                                        <p:cTn id="8" dur="400" fill="hold"/>
                                        <p:tgtEl>
                                          <p:spTgt spid="1049015">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01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016">
                                            <p:txEl>
                                              <p:pRg st="0" end="0"/>
                                            </p:txEl>
                                          </p:spTgt>
                                        </p:tgtEl>
                                        <p:attrNameLst>
                                          <p:attrName>style.visibility</p:attrName>
                                        </p:attrNameLst>
                                      </p:cBhvr>
                                      <p:to>
                                        <p:strVal val="visible"/>
                                      </p:to>
                                    </p:set>
                                    <p:animEffect transition="in" filter="fade">
                                      <p:cBhvr>
                                        <p:cTn id="12" dur="500"/>
                                        <p:tgtEl>
                                          <p:spTgt spid="1049016">
                                            <p:txEl>
                                              <p:pRg st="0" end="0"/>
                                            </p:txEl>
                                          </p:spTgt>
                                        </p:tgtEl>
                                      </p:cBhvr>
                                    </p:animEffect>
                                    <p:anim calcmode="lin" valueType="num">
                                      <p:cBhvr>
                                        <p:cTn id="13" dur="500" fill="hold"/>
                                        <p:tgtEl>
                                          <p:spTgt spid="104901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01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017">
                                            <p:txEl>
                                              <p:pRg st="0" end="0"/>
                                            </p:txEl>
                                          </p:spTgt>
                                        </p:tgtEl>
                                        <p:attrNameLst>
                                          <p:attrName>style.visibility</p:attrName>
                                        </p:attrNameLst>
                                      </p:cBhvr>
                                      <p:to>
                                        <p:strVal val="visible"/>
                                      </p:to>
                                    </p:set>
                                    <p:animEffect transition="in" filter="fade">
                                      <p:cBhvr>
                                        <p:cTn id="17" dur="500"/>
                                        <p:tgtEl>
                                          <p:spTgt spid="1049017">
                                            <p:txEl>
                                              <p:pRg st="0" end="0"/>
                                            </p:txEl>
                                          </p:spTgt>
                                        </p:tgtEl>
                                      </p:cBhvr>
                                    </p:animEffect>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1049014"/>
                                        </p:tgtEl>
                                        <p:attrNameLst>
                                          <p:attrName>style.visibility</p:attrName>
                                        </p:attrNameLst>
                                      </p:cBhvr>
                                      <p:to>
                                        <p:strVal val="visible"/>
                                      </p:to>
                                    </p:set>
                                    <p:anim calcmode="lin" valueType="num">
                                      <p:cBhvr>
                                        <p:cTn id="20" dur="1000" fill="hold"/>
                                        <p:tgtEl>
                                          <p:spTgt spid="1049014"/>
                                        </p:tgtEl>
                                        <p:attrNameLst>
                                          <p:attrName>ppt_w</p:attrName>
                                        </p:attrNameLst>
                                      </p:cBhvr>
                                      <p:tavLst>
                                        <p:tav tm="0">
                                          <p:val>
                                            <p:fltVal val="0.0"/>
                                          </p:val>
                                        </p:tav>
                                        <p:tav tm="100000">
                                          <p:val>
                                            <p:strVal val="#ppt_w"/>
                                          </p:val>
                                        </p:tav>
                                      </p:tavLst>
                                    </p:anim>
                                    <p:anim calcmode="lin" valueType="num">
                                      <p:cBhvr>
                                        <p:cTn id="21" dur="1000" fill="hold"/>
                                        <p:tgtEl>
                                          <p:spTgt spid="1049014"/>
                                        </p:tgtEl>
                                        <p:attrNameLst>
                                          <p:attrName>ppt_h</p:attrName>
                                        </p:attrNameLst>
                                      </p:cBhvr>
                                      <p:tavLst>
                                        <p:tav tm="0">
                                          <p:val>
                                            <p:fltVal val="0.0"/>
                                          </p:val>
                                        </p:tav>
                                        <p:tav tm="100000">
                                          <p:val>
                                            <p:strVal val="#ppt_h"/>
                                          </p:val>
                                        </p:tav>
                                      </p:tavLst>
                                    </p:anim>
                                    <p:animEffect transition="in" filter="fade">
                                      <p:cBhvr>
                                        <p:cTn id="22" dur="1000"/>
                                        <p:tgtEl>
                                          <p:spTgt spid="10490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014" grpId="0"/>
      <p:bldP spid="1049015" grpId="0" build="p">
        <p:tmplLst>
          <p:tmpl lvl="1">
            <p:tnLst>
              <p:par>
                <p:cTn presetID="42" presetClass="entr" presetSubtype="0" fill="hold" nodeType="withEffect">
                  <p:stCondLst>
                    <p:cond delay="200"/>
                  </p:stCondLst>
                  <p:childTnLst>
                    <p:set>
                      <p:cBhvr>
                        <p:cTn dur="1" fill="hold">
                          <p:stCondLst>
                            <p:cond delay="0"/>
                          </p:stCondLst>
                        </p:cTn>
                        <p:tgtEl>
                          <p:spTgt spid="1049015"/>
                        </p:tgtEl>
                        <p:attrNameLst>
                          <p:attrName>style.visibility</p:attrName>
                        </p:attrNameLst>
                      </p:cBhvr>
                      <p:to>
                        <p:strVal val="visible"/>
                      </p:to>
                    </p:set>
                    <p:animEffect transition="in" filter="fade">
                      <p:cBhvr>
                        <p:cTn dur="400"/>
                        <p:tgtEl>
                          <p:spTgt spid="1049015"/>
                        </p:tgtEl>
                      </p:cBhvr>
                    </p:animEffect>
                    <p:anim calcmode="lin" valueType="num">
                      <p:cBhvr>
                        <p:cTn dur="400" fill="hold"/>
                        <p:tgtEl>
                          <p:spTgt spid="1049015"/>
                        </p:tgtEl>
                        <p:attrNameLst>
                          <p:attrName>ppt_x</p:attrName>
                        </p:attrNameLst>
                      </p:cBhvr>
                      <p:tavLst>
                        <p:tav tm="0">
                          <p:val>
                            <p:strVal val="#ppt_x"/>
                          </p:val>
                        </p:tav>
                        <p:tav tm="100000">
                          <p:val>
                            <p:strVal val="#ppt_x"/>
                          </p:val>
                        </p:tav>
                      </p:tavLst>
                    </p:anim>
                    <p:anim calcmode="lin" valueType="num">
                      <p:cBhvr>
                        <p:cTn dur="400" fill="hold"/>
                        <p:tgtEl>
                          <p:spTgt spid="1049015"/>
                        </p:tgtEl>
                        <p:attrNameLst>
                          <p:attrName>ppt_y</p:attrName>
                        </p:attrNameLst>
                      </p:cBhvr>
                      <p:tavLst>
                        <p:tav tm="0">
                          <p:val>
                            <p:strVal val="#ppt_y+.1"/>
                          </p:val>
                        </p:tav>
                        <p:tav tm="100000">
                          <p:val>
                            <p:strVal val="#ppt_y"/>
                          </p:val>
                        </p:tav>
                      </p:tavLst>
                    </p:anim>
                  </p:childTnLst>
                </p:cTn>
              </p:par>
            </p:tnLst>
          </p:tmpl>
        </p:tmplLst>
      </p:bldP>
      <p:bldP spid="1049016" grpId="0" build="p">
        <p:tmplLst>
          <p:tmpl lvl="1">
            <p:tnLst>
              <p:par>
                <p:cTn presetID="42" presetClass="entr" presetSubtype="0" fill="hold" nodeType="withEffect">
                  <p:stCondLst>
                    <p:cond delay="200"/>
                  </p:stCondLst>
                  <p:childTnLst>
                    <p:set>
                      <p:cBhvr>
                        <p:cTn dur="1" fill="hold">
                          <p:stCondLst>
                            <p:cond delay="0"/>
                          </p:stCondLst>
                        </p:cTn>
                        <p:tgtEl>
                          <p:spTgt spid="1049016"/>
                        </p:tgtEl>
                        <p:attrNameLst>
                          <p:attrName>style.visibility</p:attrName>
                        </p:attrNameLst>
                      </p:cBhvr>
                      <p:to>
                        <p:strVal val="visible"/>
                      </p:to>
                    </p:set>
                    <p:animEffect transition="in" filter="fade">
                      <p:cBhvr>
                        <p:cTn dur="500"/>
                        <p:tgtEl>
                          <p:spTgt spid="1049016"/>
                        </p:tgtEl>
                      </p:cBhvr>
                    </p:animEffect>
                    <p:anim calcmode="lin" valueType="num">
                      <p:cBhvr>
                        <p:cTn dur="500" fill="hold"/>
                        <p:tgtEl>
                          <p:spTgt spid="1049016"/>
                        </p:tgtEl>
                        <p:attrNameLst>
                          <p:attrName>ppt_x</p:attrName>
                        </p:attrNameLst>
                      </p:cBhvr>
                      <p:tavLst>
                        <p:tav tm="0">
                          <p:val>
                            <p:strVal val="#ppt_x"/>
                          </p:val>
                        </p:tav>
                        <p:tav tm="100000">
                          <p:val>
                            <p:strVal val="#ppt_x"/>
                          </p:val>
                        </p:tav>
                      </p:tavLst>
                    </p:anim>
                    <p:anim calcmode="lin" valueType="num">
                      <p:cBhvr>
                        <p:cTn dur="500" fill="hold"/>
                        <p:tgtEl>
                          <p:spTgt spid="1049016"/>
                        </p:tgtEl>
                        <p:attrNameLst>
                          <p:attrName>ppt_y</p:attrName>
                        </p:attrNameLst>
                      </p:cBhvr>
                      <p:tavLst>
                        <p:tav tm="0">
                          <p:val>
                            <p:strVal val="#ppt_y+.1"/>
                          </p:val>
                        </p:tav>
                        <p:tav tm="100000">
                          <p:val>
                            <p:strVal val="#ppt_y"/>
                          </p:val>
                        </p:tav>
                      </p:tavLst>
                    </p:anim>
                  </p:childTnLst>
                </p:cTn>
              </p:par>
            </p:tnLst>
          </p:tmpl>
        </p:tmplLst>
      </p:bldP>
      <p:bldP spid="1049017" grpId="0" build="p">
        <p:tmplLst>
          <p:tmpl lvl="1">
            <p:tnLst>
              <p:par>
                <p:cTn presetID="10" presetClass="entr" presetSubtype="0" fill="hold" nodeType="withEffect">
                  <p:stCondLst>
                    <p:cond delay="800"/>
                  </p:stCondLst>
                  <p:childTnLst>
                    <p:set>
                      <p:cBhvr>
                        <p:cTn dur="1" fill="hold">
                          <p:stCondLst>
                            <p:cond delay="0"/>
                          </p:stCondLst>
                        </p:cTn>
                        <p:tgtEl>
                          <p:spTgt spid="1049017"/>
                        </p:tgtEl>
                        <p:attrNameLst>
                          <p:attrName>style.visibility</p:attrName>
                        </p:attrNameLst>
                      </p:cBhvr>
                      <p:to>
                        <p:strVal val="visible"/>
                      </p:to>
                    </p:set>
                    <p:animEffect transition="in" filter="fade">
                      <p:cBhvr>
                        <p:cTn dur="500"/>
                        <p:tgtEl>
                          <p:spTgt spid="1049017"/>
                        </p:tgtEl>
                      </p:cBhvr>
                    </p:animEffect>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showMasterSp="0" userDrawn="1">
  <p:cSld name="Break slide 3">
    <p:spTree>
      <p:nvGrpSpPr>
        <p:cNvPr id="302" name=""/>
        <p:cNvGrpSpPr/>
        <p:nvPr/>
      </p:nvGrpSpPr>
      <p:grpSpPr>
        <a:xfrm>
          <a:off x="0" y="0"/>
          <a:ext cx="0" cy="0"/>
          <a:chOff x="0" y="0"/>
          <a:chExt cx="0" cy="0"/>
        </a:xfrm>
      </p:grpSpPr>
      <p:sp>
        <p:nvSpPr>
          <p:cNvPr id="1049478" name="Teardrop 11"/>
          <p:cNvSpPr/>
          <p:nvPr userDrawn="1"/>
        </p:nvSpPr>
        <p:spPr>
          <a:xfrm>
            <a:off x="4082014" y="221214"/>
            <a:ext cx="5061986" cy="5061986"/>
          </a:xfrm>
          <a:prstGeom prst="teardrop">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79" name="Picture Placeholder 2"/>
          <p:cNvSpPr>
            <a:spLocks noGrp="1"/>
          </p:cNvSpPr>
          <p:nvPr>
            <p:ph type="pic" sz="quarter" idx="48"/>
          </p:nvPr>
        </p:nvSpPr>
        <p:spPr>
          <a:xfrm>
            <a:off x="0" y="0"/>
            <a:ext cx="9144000" cy="5715000"/>
          </a:xfrm>
          <a:custGeom>
            <a:avLst/>
            <a:gdLst/>
            <a:ahLst/>
            <a:cxnLst/>
            <a:rect l="l" t="t" r="r" b="b"/>
            <a:pathLst>
              <a:path w="9144000" h="5715000">
                <a:moveTo>
                  <a:pt x="0" y="0"/>
                </a:moveTo>
                <a:lnTo>
                  <a:pt x="9144000" y="0"/>
                </a:lnTo>
                <a:lnTo>
                  <a:pt x="9144000" y="221214"/>
                </a:lnTo>
                <a:lnTo>
                  <a:pt x="6613007" y="221214"/>
                </a:lnTo>
                <a:cubicBezTo>
                  <a:pt x="5215178" y="221214"/>
                  <a:pt x="4082014" y="1354378"/>
                  <a:pt x="4082014" y="2752207"/>
                </a:cubicBezTo>
                <a:cubicBezTo>
                  <a:pt x="4082014" y="4150036"/>
                  <a:pt x="5215178" y="5283200"/>
                  <a:pt x="6613007" y="5283200"/>
                </a:cubicBezTo>
                <a:cubicBezTo>
                  <a:pt x="8010836" y="5283200"/>
                  <a:pt x="9144000" y="4150036"/>
                  <a:pt x="9144000" y="2752207"/>
                </a:cubicBezTo>
                <a:lnTo>
                  <a:pt x="9144000" y="5715000"/>
                </a:lnTo>
                <a:lnTo>
                  <a:pt x="0" y="57150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80" name="Text Placeholder 7"/>
          <p:cNvSpPr>
            <a:spLocks noGrp="1"/>
          </p:cNvSpPr>
          <p:nvPr>
            <p:ph type="body" sz="quarter" idx="10" hasCustomPrompt="1"/>
          </p:nvPr>
        </p:nvSpPr>
        <p:spPr>
          <a:xfrm>
            <a:off x="5055658" y="1618158"/>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Light"/>
                <a:cs typeface="Lato Light"/>
              </a:defRPr>
            </a:lvl1pPr>
          </a:lstStyle>
          <a:p>
            <a:pPr lvl="0"/>
            <a:r>
              <a:rPr lang="es-ES_tradnl" dirty="0" smtClean="0"/>
              <a:t>TITLE HERE</a:t>
            </a:r>
            <a:endParaRPr lang="es-ES_tradnl" dirty="0" smtClean="0"/>
          </a:p>
        </p:txBody>
      </p:sp>
      <p:sp>
        <p:nvSpPr>
          <p:cNvPr id="1049481" name="Text Placeholder 7"/>
          <p:cNvSpPr>
            <a:spLocks noGrp="1"/>
          </p:cNvSpPr>
          <p:nvPr>
            <p:ph type="body" sz="quarter" idx="11" hasCustomPrompt="1"/>
          </p:nvPr>
        </p:nvSpPr>
        <p:spPr>
          <a:xfrm>
            <a:off x="5055658" y="2104658"/>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lumMod val="50000"/>
                  </a:schemeClr>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49482" name="Text Placeholder 2"/>
          <p:cNvSpPr>
            <a:spLocks noGrp="1"/>
          </p:cNvSpPr>
          <p:nvPr>
            <p:ph type="body" sz="quarter" idx="16" hasCustomPrompt="1"/>
          </p:nvPr>
        </p:nvSpPr>
        <p:spPr>
          <a:xfrm>
            <a:off x="5071004" y="2465136"/>
            <a:ext cx="3366029" cy="1280723"/>
          </a:xfrm>
          <a:prstGeom prst="rect">
            <a:avLst/>
          </a:prstGeom>
        </p:spPr>
        <p:txBody>
          <a:bodyPr vert="horz" lIns="0" tIns="0" rIns="0" bIns="0"/>
          <a:lstStyle>
            <a:lvl1pPr marL="0" indent="0" algn="ctr">
              <a:lnSpc>
                <a:spcPct val="130000"/>
              </a:lnSpc>
              <a:buNone/>
              <a:defRPr sz="12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480">
                                            <p:txEl>
                                              <p:pRg st="0" end="0"/>
                                            </p:txEl>
                                          </p:spTgt>
                                        </p:tgtEl>
                                        <p:attrNameLst>
                                          <p:attrName>style.visibility</p:attrName>
                                        </p:attrNameLst>
                                      </p:cBhvr>
                                      <p:to>
                                        <p:strVal val="visible"/>
                                      </p:to>
                                    </p:set>
                                    <p:animEffect transition="in" filter="fade">
                                      <p:cBhvr>
                                        <p:cTn id="7" dur="400"/>
                                        <p:tgtEl>
                                          <p:spTgt spid="1049480">
                                            <p:txEl>
                                              <p:pRg st="0" end="0"/>
                                            </p:txEl>
                                          </p:spTgt>
                                        </p:tgtEl>
                                      </p:cBhvr>
                                    </p:animEffect>
                                    <p:anim calcmode="lin" valueType="num">
                                      <p:cBhvr>
                                        <p:cTn id="8" dur="400" fill="hold"/>
                                        <p:tgtEl>
                                          <p:spTgt spid="1049480">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48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481">
                                            <p:txEl>
                                              <p:pRg st="0" end="0"/>
                                            </p:txEl>
                                          </p:spTgt>
                                        </p:tgtEl>
                                        <p:attrNameLst>
                                          <p:attrName>style.visibility</p:attrName>
                                        </p:attrNameLst>
                                      </p:cBhvr>
                                      <p:to>
                                        <p:strVal val="visible"/>
                                      </p:to>
                                    </p:set>
                                    <p:animEffect transition="in" filter="fade">
                                      <p:cBhvr>
                                        <p:cTn id="12" dur="500"/>
                                        <p:tgtEl>
                                          <p:spTgt spid="1049481">
                                            <p:txEl>
                                              <p:pRg st="0" end="0"/>
                                            </p:txEl>
                                          </p:spTgt>
                                        </p:tgtEl>
                                      </p:cBhvr>
                                    </p:animEffect>
                                    <p:anim calcmode="lin" valueType="num">
                                      <p:cBhvr>
                                        <p:cTn id="13" dur="500" fill="hold"/>
                                        <p:tgtEl>
                                          <p:spTgt spid="1049481">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481">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482">
                                            <p:txEl>
                                              <p:pRg st="0" end="0"/>
                                            </p:txEl>
                                          </p:spTgt>
                                        </p:tgtEl>
                                        <p:attrNameLst>
                                          <p:attrName>style.visibility</p:attrName>
                                        </p:attrNameLst>
                                      </p:cBhvr>
                                      <p:to>
                                        <p:strVal val="visible"/>
                                      </p:to>
                                    </p:set>
                                    <p:animEffect transition="in" filter="fade">
                                      <p:cBhvr>
                                        <p:cTn id="17" dur="500"/>
                                        <p:tgtEl>
                                          <p:spTgt spid="1049482">
                                            <p:txEl>
                                              <p:pRg st="0" end="0"/>
                                            </p:txEl>
                                          </p:spTgt>
                                        </p:tgtEl>
                                      </p:cBhvr>
                                    </p:animEffect>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1049479"/>
                                        </p:tgtEl>
                                        <p:attrNameLst>
                                          <p:attrName>style.visibility</p:attrName>
                                        </p:attrNameLst>
                                      </p:cBhvr>
                                      <p:to>
                                        <p:strVal val="visible"/>
                                      </p:to>
                                    </p:set>
                                    <p:anim calcmode="lin" valueType="num">
                                      <p:cBhvr>
                                        <p:cTn id="20" dur="1000" fill="hold"/>
                                        <p:tgtEl>
                                          <p:spTgt spid="1049479"/>
                                        </p:tgtEl>
                                        <p:attrNameLst>
                                          <p:attrName>ppt_w</p:attrName>
                                        </p:attrNameLst>
                                      </p:cBhvr>
                                      <p:tavLst>
                                        <p:tav tm="0">
                                          <p:val>
                                            <p:fltVal val="0.0"/>
                                          </p:val>
                                        </p:tav>
                                        <p:tav tm="100000">
                                          <p:val>
                                            <p:strVal val="#ppt_w"/>
                                          </p:val>
                                        </p:tav>
                                      </p:tavLst>
                                    </p:anim>
                                    <p:anim calcmode="lin" valueType="num">
                                      <p:cBhvr>
                                        <p:cTn id="21" dur="1000" fill="hold"/>
                                        <p:tgtEl>
                                          <p:spTgt spid="1049479"/>
                                        </p:tgtEl>
                                        <p:attrNameLst>
                                          <p:attrName>ppt_h</p:attrName>
                                        </p:attrNameLst>
                                      </p:cBhvr>
                                      <p:tavLst>
                                        <p:tav tm="0">
                                          <p:val>
                                            <p:fltVal val="0.0"/>
                                          </p:val>
                                        </p:tav>
                                        <p:tav tm="100000">
                                          <p:val>
                                            <p:strVal val="#ppt_h"/>
                                          </p:val>
                                        </p:tav>
                                      </p:tavLst>
                                    </p:anim>
                                    <p:animEffect transition="in" filter="fade">
                                      <p:cBhvr>
                                        <p:cTn id="22" dur="1000"/>
                                        <p:tgtEl>
                                          <p:spTgt spid="10494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79" grpId="0"/>
      <p:bldP spid="1049480" grpId="0" build="p">
        <p:tmplLst>
          <p:tmpl lvl="1">
            <p:tnLst>
              <p:par>
                <p:cTn presetID="42" presetClass="entr" presetSubtype="0" fill="hold" nodeType="withEffect">
                  <p:stCondLst>
                    <p:cond delay="200"/>
                  </p:stCondLst>
                  <p:childTnLst>
                    <p:set>
                      <p:cBhvr>
                        <p:cTn dur="1" fill="hold">
                          <p:stCondLst>
                            <p:cond delay="0"/>
                          </p:stCondLst>
                        </p:cTn>
                        <p:tgtEl>
                          <p:spTgt spid="1049480"/>
                        </p:tgtEl>
                        <p:attrNameLst>
                          <p:attrName>style.visibility</p:attrName>
                        </p:attrNameLst>
                      </p:cBhvr>
                      <p:to>
                        <p:strVal val="visible"/>
                      </p:to>
                    </p:set>
                    <p:animEffect transition="in" filter="fade">
                      <p:cBhvr>
                        <p:cTn dur="400"/>
                        <p:tgtEl>
                          <p:spTgt spid="1049480"/>
                        </p:tgtEl>
                      </p:cBhvr>
                    </p:animEffect>
                    <p:anim calcmode="lin" valueType="num">
                      <p:cBhvr>
                        <p:cTn dur="400" fill="hold"/>
                        <p:tgtEl>
                          <p:spTgt spid="1049480"/>
                        </p:tgtEl>
                        <p:attrNameLst>
                          <p:attrName>ppt_x</p:attrName>
                        </p:attrNameLst>
                      </p:cBhvr>
                      <p:tavLst>
                        <p:tav tm="0">
                          <p:val>
                            <p:strVal val="#ppt_x"/>
                          </p:val>
                        </p:tav>
                        <p:tav tm="100000">
                          <p:val>
                            <p:strVal val="#ppt_x"/>
                          </p:val>
                        </p:tav>
                      </p:tavLst>
                    </p:anim>
                    <p:anim calcmode="lin" valueType="num">
                      <p:cBhvr>
                        <p:cTn dur="400" fill="hold"/>
                        <p:tgtEl>
                          <p:spTgt spid="1049480"/>
                        </p:tgtEl>
                        <p:attrNameLst>
                          <p:attrName>ppt_y</p:attrName>
                        </p:attrNameLst>
                      </p:cBhvr>
                      <p:tavLst>
                        <p:tav tm="0">
                          <p:val>
                            <p:strVal val="#ppt_y+.1"/>
                          </p:val>
                        </p:tav>
                        <p:tav tm="100000">
                          <p:val>
                            <p:strVal val="#ppt_y"/>
                          </p:val>
                        </p:tav>
                      </p:tavLst>
                    </p:anim>
                  </p:childTnLst>
                </p:cTn>
              </p:par>
            </p:tnLst>
          </p:tmpl>
        </p:tmplLst>
      </p:bldP>
      <p:bldP spid="1049481" grpId="0" build="p">
        <p:tmplLst>
          <p:tmpl lvl="1">
            <p:tnLst>
              <p:par>
                <p:cTn presetID="42" presetClass="entr" presetSubtype="0" fill="hold" nodeType="withEffect">
                  <p:stCondLst>
                    <p:cond delay="200"/>
                  </p:stCondLst>
                  <p:childTnLst>
                    <p:set>
                      <p:cBhvr>
                        <p:cTn dur="1" fill="hold">
                          <p:stCondLst>
                            <p:cond delay="0"/>
                          </p:stCondLst>
                        </p:cTn>
                        <p:tgtEl>
                          <p:spTgt spid="1049481"/>
                        </p:tgtEl>
                        <p:attrNameLst>
                          <p:attrName>style.visibility</p:attrName>
                        </p:attrNameLst>
                      </p:cBhvr>
                      <p:to>
                        <p:strVal val="visible"/>
                      </p:to>
                    </p:set>
                    <p:animEffect transition="in" filter="fade">
                      <p:cBhvr>
                        <p:cTn dur="500"/>
                        <p:tgtEl>
                          <p:spTgt spid="1049481"/>
                        </p:tgtEl>
                      </p:cBhvr>
                    </p:animEffect>
                    <p:anim calcmode="lin" valueType="num">
                      <p:cBhvr>
                        <p:cTn dur="500" fill="hold"/>
                        <p:tgtEl>
                          <p:spTgt spid="1049481"/>
                        </p:tgtEl>
                        <p:attrNameLst>
                          <p:attrName>ppt_x</p:attrName>
                        </p:attrNameLst>
                      </p:cBhvr>
                      <p:tavLst>
                        <p:tav tm="0">
                          <p:val>
                            <p:strVal val="#ppt_x"/>
                          </p:val>
                        </p:tav>
                        <p:tav tm="100000">
                          <p:val>
                            <p:strVal val="#ppt_x"/>
                          </p:val>
                        </p:tav>
                      </p:tavLst>
                    </p:anim>
                    <p:anim calcmode="lin" valueType="num">
                      <p:cBhvr>
                        <p:cTn dur="500" fill="hold"/>
                        <p:tgtEl>
                          <p:spTgt spid="1049481"/>
                        </p:tgtEl>
                        <p:attrNameLst>
                          <p:attrName>ppt_y</p:attrName>
                        </p:attrNameLst>
                      </p:cBhvr>
                      <p:tavLst>
                        <p:tav tm="0">
                          <p:val>
                            <p:strVal val="#ppt_y+.1"/>
                          </p:val>
                        </p:tav>
                        <p:tav tm="100000">
                          <p:val>
                            <p:strVal val="#ppt_y"/>
                          </p:val>
                        </p:tav>
                      </p:tavLst>
                    </p:anim>
                  </p:childTnLst>
                </p:cTn>
              </p:par>
            </p:tnLst>
          </p:tmpl>
        </p:tmplLst>
      </p:bldP>
      <p:bldP spid="1049482" grpId="0" build="p">
        <p:tmplLst>
          <p:tmpl lvl="1">
            <p:tnLst>
              <p:par>
                <p:cTn presetID="10" presetClass="entr" presetSubtype="0" fill="hold" nodeType="withEffect">
                  <p:stCondLst>
                    <p:cond delay="800"/>
                  </p:stCondLst>
                  <p:childTnLst>
                    <p:set>
                      <p:cBhvr>
                        <p:cTn dur="1" fill="hold">
                          <p:stCondLst>
                            <p:cond delay="0"/>
                          </p:stCondLst>
                        </p:cTn>
                        <p:tgtEl>
                          <p:spTgt spid="1049482"/>
                        </p:tgtEl>
                        <p:attrNameLst>
                          <p:attrName>style.visibility</p:attrName>
                        </p:attrNameLst>
                      </p:cBhvr>
                      <p:to>
                        <p:strVal val="visible"/>
                      </p:to>
                    </p:set>
                    <p:animEffect transition="in" filter="fade">
                      <p:cBhvr>
                        <p:cTn dur="500"/>
                        <p:tgtEl>
                          <p:spTgt spid="1049482"/>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showMasterSp="0" userDrawn="1">
  <p:cSld name="Break slide 4">
    <p:spTree>
      <p:nvGrpSpPr>
        <p:cNvPr id="306" name=""/>
        <p:cNvGrpSpPr/>
        <p:nvPr/>
      </p:nvGrpSpPr>
      <p:grpSpPr>
        <a:xfrm>
          <a:off x="0" y="0"/>
          <a:ext cx="0" cy="0"/>
          <a:chOff x="0" y="0"/>
          <a:chExt cx="0" cy="0"/>
        </a:xfrm>
      </p:grpSpPr>
      <p:sp>
        <p:nvSpPr>
          <p:cNvPr id="1049503" name="Teardrop 11"/>
          <p:cNvSpPr/>
          <p:nvPr userDrawn="1"/>
        </p:nvSpPr>
        <p:spPr>
          <a:xfrm>
            <a:off x="4082014" y="221214"/>
            <a:ext cx="5061986" cy="5061986"/>
          </a:xfrm>
          <a:prstGeom prst="teardrop">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504" name="Picture Placeholder 2"/>
          <p:cNvSpPr>
            <a:spLocks noGrp="1"/>
          </p:cNvSpPr>
          <p:nvPr>
            <p:ph type="pic" sz="quarter" idx="48"/>
          </p:nvPr>
        </p:nvSpPr>
        <p:spPr>
          <a:xfrm>
            <a:off x="0" y="0"/>
            <a:ext cx="9144000" cy="5715000"/>
          </a:xfrm>
          <a:custGeom>
            <a:avLst/>
            <a:gdLst/>
            <a:ahLst/>
            <a:cxnLst/>
            <a:rect l="l" t="t" r="r" b="b"/>
            <a:pathLst>
              <a:path w="9144000" h="5715000">
                <a:moveTo>
                  <a:pt x="0" y="0"/>
                </a:moveTo>
                <a:lnTo>
                  <a:pt x="9144000" y="0"/>
                </a:lnTo>
                <a:lnTo>
                  <a:pt x="9144000" y="221214"/>
                </a:lnTo>
                <a:lnTo>
                  <a:pt x="6613007" y="221214"/>
                </a:lnTo>
                <a:cubicBezTo>
                  <a:pt x="5215178" y="221214"/>
                  <a:pt x="4082014" y="1354378"/>
                  <a:pt x="4082014" y="2752207"/>
                </a:cubicBezTo>
                <a:cubicBezTo>
                  <a:pt x="4082014" y="4150036"/>
                  <a:pt x="5215178" y="5283200"/>
                  <a:pt x="6613007" y="5283200"/>
                </a:cubicBezTo>
                <a:cubicBezTo>
                  <a:pt x="8010836" y="5283200"/>
                  <a:pt x="9144000" y="4150036"/>
                  <a:pt x="9144000" y="2752207"/>
                </a:cubicBezTo>
                <a:lnTo>
                  <a:pt x="9144000" y="5715000"/>
                </a:lnTo>
                <a:lnTo>
                  <a:pt x="0" y="57150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505" name="Text Placeholder 7"/>
          <p:cNvSpPr>
            <a:spLocks noGrp="1"/>
          </p:cNvSpPr>
          <p:nvPr>
            <p:ph type="body" sz="quarter" idx="10" hasCustomPrompt="1"/>
          </p:nvPr>
        </p:nvSpPr>
        <p:spPr>
          <a:xfrm>
            <a:off x="5055658" y="1618158"/>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Light"/>
                <a:cs typeface="Lato Light"/>
              </a:defRPr>
            </a:lvl1pPr>
          </a:lstStyle>
          <a:p>
            <a:pPr lvl="0"/>
            <a:r>
              <a:rPr lang="es-ES_tradnl" dirty="0" smtClean="0"/>
              <a:t>TITLE HERE</a:t>
            </a:r>
            <a:endParaRPr lang="es-ES_tradnl" dirty="0" smtClean="0"/>
          </a:p>
        </p:txBody>
      </p:sp>
      <p:sp>
        <p:nvSpPr>
          <p:cNvPr id="1049506" name="Text Placeholder 7"/>
          <p:cNvSpPr>
            <a:spLocks noGrp="1"/>
          </p:cNvSpPr>
          <p:nvPr>
            <p:ph type="body" sz="quarter" idx="11" hasCustomPrompt="1"/>
          </p:nvPr>
        </p:nvSpPr>
        <p:spPr>
          <a:xfrm>
            <a:off x="5055658" y="2104658"/>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4">
                    <a:lumMod val="50000"/>
                  </a:schemeClr>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49507" name="Text Placeholder 2"/>
          <p:cNvSpPr>
            <a:spLocks noGrp="1"/>
          </p:cNvSpPr>
          <p:nvPr>
            <p:ph type="body" sz="quarter" idx="16" hasCustomPrompt="1"/>
          </p:nvPr>
        </p:nvSpPr>
        <p:spPr>
          <a:xfrm>
            <a:off x="5071004" y="2465136"/>
            <a:ext cx="3366029" cy="1280723"/>
          </a:xfrm>
          <a:prstGeom prst="rect">
            <a:avLst/>
          </a:prstGeom>
        </p:spPr>
        <p:txBody>
          <a:bodyPr vert="horz" lIns="0" tIns="0" rIns="0" bIns="0"/>
          <a:lstStyle>
            <a:lvl1pPr marL="0" indent="0" algn="ctr">
              <a:lnSpc>
                <a:spcPct val="130000"/>
              </a:lnSpc>
              <a:buNone/>
              <a:defRPr sz="12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505">
                                            <p:txEl>
                                              <p:pRg st="0" end="0"/>
                                            </p:txEl>
                                          </p:spTgt>
                                        </p:tgtEl>
                                        <p:attrNameLst>
                                          <p:attrName>style.visibility</p:attrName>
                                        </p:attrNameLst>
                                      </p:cBhvr>
                                      <p:to>
                                        <p:strVal val="visible"/>
                                      </p:to>
                                    </p:set>
                                    <p:animEffect transition="in" filter="fade">
                                      <p:cBhvr>
                                        <p:cTn id="7" dur="400"/>
                                        <p:tgtEl>
                                          <p:spTgt spid="1049505">
                                            <p:txEl>
                                              <p:pRg st="0" end="0"/>
                                            </p:txEl>
                                          </p:spTgt>
                                        </p:tgtEl>
                                      </p:cBhvr>
                                    </p:animEffect>
                                    <p:anim calcmode="lin" valueType="num">
                                      <p:cBhvr>
                                        <p:cTn id="8" dur="400" fill="hold"/>
                                        <p:tgtEl>
                                          <p:spTgt spid="1049505">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50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506">
                                            <p:txEl>
                                              <p:pRg st="0" end="0"/>
                                            </p:txEl>
                                          </p:spTgt>
                                        </p:tgtEl>
                                        <p:attrNameLst>
                                          <p:attrName>style.visibility</p:attrName>
                                        </p:attrNameLst>
                                      </p:cBhvr>
                                      <p:to>
                                        <p:strVal val="visible"/>
                                      </p:to>
                                    </p:set>
                                    <p:animEffect transition="in" filter="fade">
                                      <p:cBhvr>
                                        <p:cTn id="12" dur="500"/>
                                        <p:tgtEl>
                                          <p:spTgt spid="1049506">
                                            <p:txEl>
                                              <p:pRg st="0" end="0"/>
                                            </p:txEl>
                                          </p:spTgt>
                                        </p:tgtEl>
                                      </p:cBhvr>
                                    </p:animEffect>
                                    <p:anim calcmode="lin" valueType="num">
                                      <p:cBhvr>
                                        <p:cTn id="13" dur="500" fill="hold"/>
                                        <p:tgtEl>
                                          <p:spTgt spid="104950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50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507">
                                            <p:txEl>
                                              <p:pRg st="0" end="0"/>
                                            </p:txEl>
                                          </p:spTgt>
                                        </p:tgtEl>
                                        <p:attrNameLst>
                                          <p:attrName>style.visibility</p:attrName>
                                        </p:attrNameLst>
                                      </p:cBhvr>
                                      <p:to>
                                        <p:strVal val="visible"/>
                                      </p:to>
                                    </p:set>
                                    <p:animEffect transition="in" filter="fade">
                                      <p:cBhvr>
                                        <p:cTn id="17" dur="500"/>
                                        <p:tgtEl>
                                          <p:spTgt spid="1049507">
                                            <p:txEl>
                                              <p:pRg st="0" end="0"/>
                                            </p:txEl>
                                          </p:spTgt>
                                        </p:tgtEl>
                                      </p:cBhvr>
                                    </p:animEffect>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1049504"/>
                                        </p:tgtEl>
                                        <p:attrNameLst>
                                          <p:attrName>style.visibility</p:attrName>
                                        </p:attrNameLst>
                                      </p:cBhvr>
                                      <p:to>
                                        <p:strVal val="visible"/>
                                      </p:to>
                                    </p:set>
                                    <p:anim calcmode="lin" valueType="num">
                                      <p:cBhvr>
                                        <p:cTn id="20" dur="1000" fill="hold"/>
                                        <p:tgtEl>
                                          <p:spTgt spid="1049504"/>
                                        </p:tgtEl>
                                        <p:attrNameLst>
                                          <p:attrName>ppt_w</p:attrName>
                                        </p:attrNameLst>
                                      </p:cBhvr>
                                      <p:tavLst>
                                        <p:tav tm="0">
                                          <p:val>
                                            <p:fltVal val="0.0"/>
                                          </p:val>
                                        </p:tav>
                                        <p:tav tm="100000">
                                          <p:val>
                                            <p:strVal val="#ppt_w"/>
                                          </p:val>
                                        </p:tav>
                                      </p:tavLst>
                                    </p:anim>
                                    <p:anim calcmode="lin" valueType="num">
                                      <p:cBhvr>
                                        <p:cTn id="21" dur="1000" fill="hold"/>
                                        <p:tgtEl>
                                          <p:spTgt spid="1049504"/>
                                        </p:tgtEl>
                                        <p:attrNameLst>
                                          <p:attrName>ppt_h</p:attrName>
                                        </p:attrNameLst>
                                      </p:cBhvr>
                                      <p:tavLst>
                                        <p:tav tm="0">
                                          <p:val>
                                            <p:fltVal val="0.0"/>
                                          </p:val>
                                        </p:tav>
                                        <p:tav tm="100000">
                                          <p:val>
                                            <p:strVal val="#ppt_h"/>
                                          </p:val>
                                        </p:tav>
                                      </p:tavLst>
                                    </p:anim>
                                    <p:animEffect transition="in" filter="fade">
                                      <p:cBhvr>
                                        <p:cTn id="22" dur="1000"/>
                                        <p:tgtEl>
                                          <p:spTgt spid="10495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504" grpId="0"/>
      <p:bldP spid="1049505" grpId="0" build="p">
        <p:tmplLst>
          <p:tmpl lvl="1">
            <p:tnLst>
              <p:par>
                <p:cTn presetID="42" presetClass="entr" presetSubtype="0" fill="hold" nodeType="withEffect">
                  <p:stCondLst>
                    <p:cond delay="200"/>
                  </p:stCondLst>
                  <p:childTnLst>
                    <p:set>
                      <p:cBhvr>
                        <p:cTn dur="1" fill="hold">
                          <p:stCondLst>
                            <p:cond delay="0"/>
                          </p:stCondLst>
                        </p:cTn>
                        <p:tgtEl>
                          <p:spTgt spid="1049505"/>
                        </p:tgtEl>
                        <p:attrNameLst>
                          <p:attrName>style.visibility</p:attrName>
                        </p:attrNameLst>
                      </p:cBhvr>
                      <p:to>
                        <p:strVal val="visible"/>
                      </p:to>
                    </p:set>
                    <p:animEffect transition="in" filter="fade">
                      <p:cBhvr>
                        <p:cTn dur="400"/>
                        <p:tgtEl>
                          <p:spTgt spid="1049505"/>
                        </p:tgtEl>
                      </p:cBhvr>
                    </p:animEffect>
                    <p:anim calcmode="lin" valueType="num">
                      <p:cBhvr>
                        <p:cTn dur="400" fill="hold"/>
                        <p:tgtEl>
                          <p:spTgt spid="1049505"/>
                        </p:tgtEl>
                        <p:attrNameLst>
                          <p:attrName>ppt_x</p:attrName>
                        </p:attrNameLst>
                      </p:cBhvr>
                      <p:tavLst>
                        <p:tav tm="0">
                          <p:val>
                            <p:strVal val="#ppt_x"/>
                          </p:val>
                        </p:tav>
                        <p:tav tm="100000">
                          <p:val>
                            <p:strVal val="#ppt_x"/>
                          </p:val>
                        </p:tav>
                      </p:tavLst>
                    </p:anim>
                    <p:anim calcmode="lin" valueType="num">
                      <p:cBhvr>
                        <p:cTn dur="400" fill="hold"/>
                        <p:tgtEl>
                          <p:spTgt spid="1049505"/>
                        </p:tgtEl>
                        <p:attrNameLst>
                          <p:attrName>ppt_y</p:attrName>
                        </p:attrNameLst>
                      </p:cBhvr>
                      <p:tavLst>
                        <p:tav tm="0">
                          <p:val>
                            <p:strVal val="#ppt_y+.1"/>
                          </p:val>
                        </p:tav>
                        <p:tav tm="100000">
                          <p:val>
                            <p:strVal val="#ppt_y"/>
                          </p:val>
                        </p:tav>
                      </p:tavLst>
                    </p:anim>
                  </p:childTnLst>
                </p:cTn>
              </p:par>
            </p:tnLst>
          </p:tmpl>
        </p:tmplLst>
      </p:bldP>
      <p:bldP spid="1049506" grpId="0" build="p">
        <p:tmplLst>
          <p:tmpl lvl="1">
            <p:tnLst>
              <p:par>
                <p:cTn presetID="42" presetClass="entr" presetSubtype="0" fill="hold" nodeType="withEffect">
                  <p:stCondLst>
                    <p:cond delay="200"/>
                  </p:stCondLst>
                  <p:childTnLst>
                    <p:set>
                      <p:cBhvr>
                        <p:cTn dur="1" fill="hold">
                          <p:stCondLst>
                            <p:cond delay="0"/>
                          </p:stCondLst>
                        </p:cTn>
                        <p:tgtEl>
                          <p:spTgt spid="1049506"/>
                        </p:tgtEl>
                        <p:attrNameLst>
                          <p:attrName>style.visibility</p:attrName>
                        </p:attrNameLst>
                      </p:cBhvr>
                      <p:to>
                        <p:strVal val="visible"/>
                      </p:to>
                    </p:set>
                    <p:animEffect transition="in" filter="fade">
                      <p:cBhvr>
                        <p:cTn dur="500"/>
                        <p:tgtEl>
                          <p:spTgt spid="1049506"/>
                        </p:tgtEl>
                      </p:cBhvr>
                    </p:animEffect>
                    <p:anim calcmode="lin" valueType="num">
                      <p:cBhvr>
                        <p:cTn dur="500" fill="hold"/>
                        <p:tgtEl>
                          <p:spTgt spid="1049506"/>
                        </p:tgtEl>
                        <p:attrNameLst>
                          <p:attrName>ppt_x</p:attrName>
                        </p:attrNameLst>
                      </p:cBhvr>
                      <p:tavLst>
                        <p:tav tm="0">
                          <p:val>
                            <p:strVal val="#ppt_x"/>
                          </p:val>
                        </p:tav>
                        <p:tav tm="100000">
                          <p:val>
                            <p:strVal val="#ppt_x"/>
                          </p:val>
                        </p:tav>
                      </p:tavLst>
                    </p:anim>
                    <p:anim calcmode="lin" valueType="num">
                      <p:cBhvr>
                        <p:cTn dur="500" fill="hold"/>
                        <p:tgtEl>
                          <p:spTgt spid="1049506"/>
                        </p:tgtEl>
                        <p:attrNameLst>
                          <p:attrName>ppt_y</p:attrName>
                        </p:attrNameLst>
                      </p:cBhvr>
                      <p:tavLst>
                        <p:tav tm="0">
                          <p:val>
                            <p:strVal val="#ppt_y+.1"/>
                          </p:val>
                        </p:tav>
                        <p:tav tm="100000">
                          <p:val>
                            <p:strVal val="#ppt_y"/>
                          </p:val>
                        </p:tav>
                      </p:tavLst>
                    </p:anim>
                  </p:childTnLst>
                </p:cTn>
              </p:par>
            </p:tnLst>
          </p:tmpl>
        </p:tmplLst>
      </p:bldP>
      <p:bldP spid="1049507" grpId="0" build="p">
        <p:tmplLst>
          <p:tmpl lvl="1">
            <p:tnLst>
              <p:par>
                <p:cTn presetID="10" presetClass="entr" presetSubtype="0" fill="hold" nodeType="withEffect">
                  <p:stCondLst>
                    <p:cond delay="800"/>
                  </p:stCondLst>
                  <p:childTnLst>
                    <p:set>
                      <p:cBhvr>
                        <p:cTn dur="1" fill="hold">
                          <p:stCondLst>
                            <p:cond delay="0"/>
                          </p:stCondLst>
                        </p:cTn>
                        <p:tgtEl>
                          <p:spTgt spid="1049507"/>
                        </p:tgtEl>
                        <p:attrNameLst>
                          <p:attrName>style.visibility</p:attrName>
                        </p:attrNameLst>
                      </p:cBhvr>
                      <p:to>
                        <p:strVal val="visible"/>
                      </p:to>
                    </p:set>
                    <p:animEffect transition="in" filter="fade">
                      <p:cBhvr>
                        <p:cTn dur="500"/>
                        <p:tgtEl>
                          <p:spTgt spid="1049507"/>
                        </p:tgtEl>
                      </p:cBhvr>
                    </p:animEffec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showMasterSp="0" userDrawn="1">
  <p:cSld name="Break slide 5">
    <p:spTree>
      <p:nvGrpSpPr>
        <p:cNvPr id="291" name=""/>
        <p:cNvGrpSpPr/>
        <p:nvPr/>
      </p:nvGrpSpPr>
      <p:grpSpPr>
        <a:xfrm>
          <a:off x="0" y="0"/>
          <a:ext cx="0" cy="0"/>
          <a:chOff x="0" y="0"/>
          <a:chExt cx="0" cy="0"/>
        </a:xfrm>
      </p:grpSpPr>
      <p:sp>
        <p:nvSpPr>
          <p:cNvPr id="1049385" name="Teardrop 11"/>
          <p:cNvSpPr/>
          <p:nvPr userDrawn="1"/>
        </p:nvSpPr>
        <p:spPr>
          <a:xfrm>
            <a:off x="4082014" y="221214"/>
            <a:ext cx="5061986" cy="5061986"/>
          </a:xfrm>
          <a:prstGeom prst="teardrop">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386" name="Picture Placeholder 2"/>
          <p:cNvSpPr>
            <a:spLocks noGrp="1"/>
          </p:cNvSpPr>
          <p:nvPr>
            <p:ph type="pic" sz="quarter" idx="48"/>
          </p:nvPr>
        </p:nvSpPr>
        <p:spPr>
          <a:xfrm>
            <a:off x="0" y="0"/>
            <a:ext cx="9144000" cy="5715000"/>
          </a:xfrm>
          <a:custGeom>
            <a:avLst/>
            <a:gdLst/>
            <a:ahLst/>
            <a:cxnLst/>
            <a:rect l="l" t="t" r="r" b="b"/>
            <a:pathLst>
              <a:path w="9144000" h="5715000">
                <a:moveTo>
                  <a:pt x="0" y="0"/>
                </a:moveTo>
                <a:lnTo>
                  <a:pt x="9144000" y="0"/>
                </a:lnTo>
                <a:lnTo>
                  <a:pt x="9144000" y="221214"/>
                </a:lnTo>
                <a:lnTo>
                  <a:pt x="6613007" y="221214"/>
                </a:lnTo>
                <a:cubicBezTo>
                  <a:pt x="5215178" y="221214"/>
                  <a:pt x="4082014" y="1354378"/>
                  <a:pt x="4082014" y="2752207"/>
                </a:cubicBezTo>
                <a:cubicBezTo>
                  <a:pt x="4082014" y="4150036"/>
                  <a:pt x="5215178" y="5283200"/>
                  <a:pt x="6613007" y="5283200"/>
                </a:cubicBezTo>
                <a:cubicBezTo>
                  <a:pt x="8010836" y="5283200"/>
                  <a:pt x="9144000" y="4150036"/>
                  <a:pt x="9144000" y="2752207"/>
                </a:cubicBezTo>
                <a:lnTo>
                  <a:pt x="9144000" y="5715000"/>
                </a:lnTo>
                <a:lnTo>
                  <a:pt x="0" y="57150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87" name="Text Placeholder 7"/>
          <p:cNvSpPr>
            <a:spLocks noGrp="1"/>
          </p:cNvSpPr>
          <p:nvPr>
            <p:ph type="body" sz="quarter" idx="10" hasCustomPrompt="1"/>
          </p:nvPr>
        </p:nvSpPr>
        <p:spPr>
          <a:xfrm>
            <a:off x="5055658" y="1618158"/>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Light"/>
                <a:cs typeface="Lato Light"/>
              </a:defRPr>
            </a:lvl1pPr>
          </a:lstStyle>
          <a:p>
            <a:pPr lvl="0"/>
            <a:r>
              <a:rPr lang="es-ES_tradnl" dirty="0" smtClean="0"/>
              <a:t>TITLE HERE</a:t>
            </a:r>
            <a:endParaRPr lang="es-ES_tradnl" dirty="0" smtClean="0"/>
          </a:p>
        </p:txBody>
      </p:sp>
      <p:sp>
        <p:nvSpPr>
          <p:cNvPr id="1049388" name="Text Placeholder 7"/>
          <p:cNvSpPr>
            <a:spLocks noGrp="1"/>
          </p:cNvSpPr>
          <p:nvPr>
            <p:ph type="body" sz="quarter" idx="11" hasCustomPrompt="1"/>
          </p:nvPr>
        </p:nvSpPr>
        <p:spPr>
          <a:xfrm>
            <a:off x="5055658" y="2104658"/>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5">
                    <a:lumMod val="50000"/>
                  </a:schemeClr>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49389" name="Text Placeholder 2"/>
          <p:cNvSpPr>
            <a:spLocks noGrp="1"/>
          </p:cNvSpPr>
          <p:nvPr>
            <p:ph type="body" sz="quarter" idx="16" hasCustomPrompt="1"/>
          </p:nvPr>
        </p:nvSpPr>
        <p:spPr>
          <a:xfrm>
            <a:off x="5071004" y="2465136"/>
            <a:ext cx="3366029" cy="1280723"/>
          </a:xfrm>
          <a:prstGeom prst="rect">
            <a:avLst/>
          </a:prstGeom>
        </p:spPr>
        <p:txBody>
          <a:bodyPr vert="horz" lIns="0" tIns="0" rIns="0" bIns="0"/>
          <a:lstStyle>
            <a:lvl1pPr marL="0" indent="0" algn="ctr">
              <a:lnSpc>
                <a:spcPct val="130000"/>
              </a:lnSpc>
              <a:buNone/>
              <a:defRPr sz="12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387">
                                            <p:txEl>
                                              <p:pRg st="0" end="0"/>
                                            </p:txEl>
                                          </p:spTgt>
                                        </p:tgtEl>
                                        <p:attrNameLst>
                                          <p:attrName>style.visibility</p:attrName>
                                        </p:attrNameLst>
                                      </p:cBhvr>
                                      <p:to>
                                        <p:strVal val="visible"/>
                                      </p:to>
                                    </p:set>
                                    <p:animEffect transition="in" filter="fade">
                                      <p:cBhvr>
                                        <p:cTn id="7" dur="400"/>
                                        <p:tgtEl>
                                          <p:spTgt spid="1049387">
                                            <p:txEl>
                                              <p:pRg st="0" end="0"/>
                                            </p:txEl>
                                          </p:spTgt>
                                        </p:tgtEl>
                                      </p:cBhvr>
                                    </p:animEffect>
                                    <p:anim calcmode="lin" valueType="num">
                                      <p:cBhvr>
                                        <p:cTn id="8" dur="400" fill="hold"/>
                                        <p:tgtEl>
                                          <p:spTgt spid="1049387">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38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388">
                                            <p:txEl>
                                              <p:pRg st="0" end="0"/>
                                            </p:txEl>
                                          </p:spTgt>
                                        </p:tgtEl>
                                        <p:attrNameLst>
                                          <p:attrName>style.visibility</p:attrName>
                                        </p:attrNameLst>
                                      </p:cBhvr>
                                      <p:to>
                                        <p:strVal val="visible"/>
                                      </p:to>
                                    </p:set>
                                    <p:animEffect transition="in" filter="fade">
                                      <p:cBhvr>
                                        <p:cTn id="12" dur="500"/>
                                        <p:tgtEl>
                                          <p:spTgt spid="1049388">
                                            <p:txEl>
                                              <p:pRg st="0" end="0"/>
                                            </p:txEl>
                                          </p:spTgt>
                                        </p:tgtEl>
                                      </p:cBhvr>
                                    </p:animEffect>
                                    <p:anim calcmode="lin" valueType="num">
                                      <p:cBhvr>
                                        <p:cTn id="13" dur="500" fill="hold"/>
                                        <p:tgtEl>
                                          <p:spTgt spid="104938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388">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389">
                                            <p:txEl>
                                              <p:pRg st="0" end="0"/>
                                            </p:txEl>
                                          </p:spTgt>
                                        </p:tgtEl>
                                        <p:attrNameLst>
                                          <p:attrName>style.visibility</p:attrName>
                                        </p:attrNameLst>
                                      </p:cBhvr>
                                      <p:to>
                                        <p:strVal val="visible"/>
                                      </p:to>
                                    </p:set>
                                    <p:animEffect transition="in" filter="fade">
                                      <p:cBhvr>
                                        <p:cTn id="17" dur="500"/>
                                        <p:tgtEl>
                                          <p:spTgt spid="1049389">
                                            <p:txEl>
                                              <p:pRg st="0" end="0"/>
                                            </p:txEl>
                                          </p:spTgt>
                                        </p:tgtEl>
                                      </p:cBhvr>
                                    </p:animEffect>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1049386"/>
                                        </p:tgtEl>
                                        <p:attrNameLst>
                                          <p:attrName>style.visibility</p:attrName>
                                        </p:attrNameLst>
                                      </p:cBhvr>
                                      <p:to>
                                        <p:strVal val="visible"/>
                                      </p:to>
                                    </p:set>
                                    <p:anim calcmode="lin" valueType="num">
                                      <p:cBhvr>
                                        <p:cTn id="20" dur="1000" fill="hold"/>
                                        <p:tgtEl>
                                          <p:spTgt spid="1049386"/>
                                        </p:tgtEl>
                                        <p:attrNameLst>
                                          <p:attrName>ppt_w</p:attrName>
                                        </p:attrNameLst>
                                      </p:cBhvr>
                                      <p:tavLst>
                                        <p:tav tm="0">
                                          <p:val>
                                            <p:fltVal val="0.0"/>
                                          </p:val>
                                        </p:tav>
                                        <p:tav tm="100000">
                                          <p:val>
                                            <p:strVal val="#ppt_w"/>
                                          </p:val>
                                        </p:tav>
                                      </p:tavLst>
                                    </p:anim>
                                    <p:anim calcmode="lin" valueType="num">
                                      <p:cBhvr>
                                        <p:cTn id="21" dur="1000" fill="hold"/>
                                        <p:tgtEl>
                                          <p:spTgt spid="1049386"/>
                                        </p:tgtEl>
                                        <p:attrNameLst>
                                          <p:attrName>ppt_h</p:attrName>
                                        </p:attrNameLst>
                                      </p:cBhvr>
                                      <p:tavLst>
                                        <p:tav tm="0">
                                          <p:val>
                                            <p:fltVal val="0.0"/>
                                          </p:val>
                                        </p:tav>
                                        <p:tav tm="100000">
                                          <p:val>
                                            <p:strVal val="#ppt_h"/>
                                          </p:val>
                                        </p:tav>
                                      </p:tavLst>
                                    </p:anim>
                                    <p:animEffect transition="in" filter="fade">
                                      <p:cBhvr>
                                        <p:cTn id="22" dur="1000"/>
                                        <p:tgtEl>
                                          <p:spTgt spid="1049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386" grpId="0"/>
      <p:bldP spid="1049387" grpId="0" build="p">
        <p:tmplLst>
          <p:tmpl lvl="1">
            <p:tnLst>
              <p:par>
                <p:cTn presetID="42" presetClass="entr" presetSubtype="0" fill="hold" nodeType="withEffect">
                  <p:stCondLst>
                    <p:cond delay="200"/>
                  </p:stCondLst>
                  <p:childTnLst>
                    <p:set>
                      <p:cBhvr>
                        <p:cTn dur="1" fill="hold">
                          <p:stCondLst>
                            <p:cond delay="0"/>
                          </p:stCondLst>
                        </p:cTn>
                        <p:tgtEl>
                          <p:spTgt spid="1049387"/>
                        </p:tgtEl>
                        <p:attrNameLst>
                          <p:attrName>style.visibility</p:attrName>
                        </p:attrNameLst>
                      </p:cBhvr>
                      <p:to>
                        <p:strVal val="visible"/>
                      </p:to>
                    </p:set>
                    <p:animEffect transition="in" filter="fade">
                      <p:cBhvr>
                        <p:cTn dur="400"/>
                        <p:tgtEl>
                          <p:spTgt spid="1049387"/>
                        </p:tgtEl>
                      </p:cBhvr>
                    </p:animEffect>
                    <p:anim calcmode="lin" valueType="num">
                      <p:cBhvr>
                        <p:cTn dur="400" fill="hold"/>
                        <p:tgtEl>
                          <p:spTgt spid="1049387"/>
                        </p:tgtEl>
                        <p:attrNameLst>
                          <p:attrName>ppt_x</p:attrName>
                        </p:attrNameLst>
                      </p:cBhvr>
                      <p:tavLst>
                        <p:tav tm="0">
                          <p:val>
                            <p:strVal val="#ppt_x"/>
                          </p:val>
                        </p:tav>
                        <p:tav tm="100000">
                          <p:val>
                            <p:strVal val="#ppt_x"/>
                          </p:val>
                        </p:tav>
                      </p:tavLst>
                    </p:anim>
                    <p:anim calcmode="lin" valueType="num">
                      <p:cBhvr>
                        <p:cTn dur="400" fill="hold"/>
                        <p:tgtEl>
                          <p:spTgt spid="1049387"/>
                        </p:tgtEl>
                        <p:attrNameLst>
                          <p:attrName>ppt_y</p:attrName>
                        </p:attrNameLst>
                      </p:cBhvr>
                      <p:tavLst>
                        <p:tav tm="0">
                          <p:val>
                            <p:strVal val="#ppt_y+.1"/>
                          </p:val>
                        </p:tav>
                        <p:tav tm="100000">
                          <p:val>
                            <p:strVal val="#ppt_y"/>
                          </p:val>
                        </p:tav>
                      </p:tavLst>
                    </p:anim>
                  </p:childTnLst>
                </p:cTn>
              </p:par>
            </p:tnLst>
          </p:tmpl>
        </p:tmplLst>
      </p:bldP>
      <p:bldP spid="1049388" grpId="0" build="p">
        <p:tmplLst>
          <p:tmpl lvl="1">
            <p:tnLst>
              <p:par>
                <p:cTn presetID="42" presetClass="entr" presetSubtype="0" fill="hold" nodeType="withEffect">
                  <p:stCondLst>
                    <p:cond delay="200"/>
                  </p:stCondLst>
                  <p:childTnLst>
                    <p:set>
                      <p:cBhvr>
                        <p:cTn dur="1" fill="hold">
                          <p:stCondLst>
                            <p:cond delay="0"/>
                          </p:stCondLst>
                        </p:cTn>
                        <p:tgtEl>
                          <p:spTgt spid="1049388"/>
                        </p:tgtEl>
                        <p:attrNameLst>
                          <p:attrName>style.visibility</p:attrName>
                        </p:attrNameLst>
                      </p:cBhvr>
                      <p:to>
                        <p:strVal val="visible"/>
                      </p:to>
                    </p:set>
                    <p:animEffect transition="in" filter="fade">
                      <p:cBhvr>
                        <p:cTn dur="500"/>
                        <p:tgtEl>
                          <p:spTgt spid="1049388"/>
                        </p:tgtEl>
                      </p:cBhvr>
                    </p:animEffect>
                    <p:anim calcmode="lin" valueType="num">
                      <p:cBhvr>
                        <p:cTn dur="500" fill="hold"/>
                        <p:tgtEl>
                          <p:spTgt spid="1049388"/>
                        </p:tgtEl>
                        <p:attrNameLst>
                          <p:attrName>ppt_x</p:attrName>
                        </p:attrNameLst>
                      </p:cBhvr>
                      <p:tavLst>
                        <p:tav tm="0">
                          <p:val>
                            <p:strVal val="#ppt_x"/>
                          </p:val>
                        </p:tav>
                        <p:tav tm="100000">
                          <p:val>
                            <p:strVal val="#ppt_x"/>
                          </p:val>
                        </p:tav>
                      </p:tavLst>
                    </p:anim>
                    <p:anim calcmode="lin" valueType="num">
                      <p:cBhvr>
                        <p:cTn dur="500" fill="hold"/>
                        <p:tgtEl>
                          <p:spTgt spid="1049388"/>
                        </p:tgtEl>
                        <p:attrNameLst>
                          <p:attrName>ppt_y</p:attrName>
                        </p:attrNameLst>
                      </p:cBhvr>
                      <p:tavLst>
                        <p:tav tm="0">
                          <p:val>
                            <p:strVal val="#ppt_y+.1"/>
                          </p:val>
                        </p:tav>
                        <p:tav tm="100000">
                          <p:val>
                            <p:strVal val="#ppt_y"/>
                          </p:val>
                        </p:tav>
                      </p:tavLst>
                    </p:anim>
                  </p:childTnLst>
                </p:cTn>
              </p:par>
            </p:tnLst>
          </p:tmpl>
        </p:tmplLst>
      </p:bldP>
      <p:bldP spid="1049389" grpId="0" build="p">
        <p:tmplLst>
          <p:tmpl lvl="1">
            <p:tnLst>
              <p:par>
                <p:cTn presetID="10" presetClass="entr" presetSubtype="0" fill="hold" nodeType="withEffect">
                  <p:stCondLst>
                    <p:cond delay="800"/>
                  </p:stCondLst>
                  <p:childTnLst>
                    <p:set>
                      <p:cBhvr>
                        <p:cTn dur="1" fill="hold">
                          <p:stCondLst>
                            <p:cond delay="0"/>
                          </p:stCondLst>
                        </p:cTn>
                        <p:tgtEl>
                          <p:spTgt spid="1049389"/>
                        </p:tgtEl>
                        <p:attrNameLst>
                          <p:attrName>style.visibility</p:attrName>
                        </p:attrNameLst>
                      </p:cBhvr>
                      <p:to>
                        <p:strVal val="visible"/>
                      </p:to>
                    </p:set>
                    <p:animEffect transition="in" filter="fade">
                      <p:cBhvr>
                        <p:cTn dur="500"/>
                        <p:tgtEl>
                          <p:spTgt spid="1049389"/>
                        </p:tgtEl>
                      </p:cBhvr>
                    </p:animEffect>
                  </p:childTnLst>
                </p:cTn>
              </p:par>
            </p:tnLst>
          </p:tmpl>
        </p:tmplLst>
      </p:bldP>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showMasterSp="0" userDrawn="1">
  <p:cSld name="Break slide 6">
    <p:spTree>
      <p:nvGrpSpPr>
        <p:cNvPr id="298" name=""/>
        <p:cNvGrpSpPr/>
        <p:nvPr/>
      </p:nvGrpSpPr>
      <p:grpSpPr>
        <a:xfrm>
          <a:off x="0" y="0"/>
          <a:ext cx="0" cy="0"/>
          <a:chOff x="0" y="0"/>
          <a:chExt cx="0" cy="0"/>
        </a:xfrm>
      </p:grpSpPr>
      <p:sp>
        <p:nvSpPr>
          <p:cNvPr id="1049435" name="Teardrop 11"/>
          <p:cNvSpPr/>
          <p:nvPr userDrawn="1"/>
        </p:nvSpPr>
        <p:spPr>
          <a:xfrm>
            <a:off x="4082014" y="221214"/>
            <a:ext cx="5061986" cy="5061986"/>
          </a:xfrm>
          <a:prstGeom prst="teardrop">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36" name="Picture Placeholder 2"/>
          <p:cNvSpPr>
            <a:spLocks noGrp="1"/>
          </p:cNvSpPr>
          <p:nvPr>
            <p:ph type="pic" sz="quarter" idx="48"/>
          </p:nvPr>
        </p:nvSpPr>
        <p:spPr>
          <a:xfrm>
            <a:off x="0" y="0"/>
            <a:ext cx="9144000" cy="5715000"/>
          </a:xfrm>
          <a:custGeom>
            <a:avLst/>
            <a:gdLst/>
            <a:ahLst/>
            <a:cxnLst/>
            <a:rect l="l" t="t" r="r" b="b"/>
            <a:pathLst>
              <a:path w="9144000" h="5715000">
                <a:moveTo>
                  <a:pt x="0" y="0"/>
                </a:moveTo>
                <a:lnTo>
                  <a:pt x="9144000" y="0"/>
                </a:lnTo>
                <a:lnTo>
                  <a:pt x="9144000" y="221214"/>
                </a:lnTo>
                <a:lnTo>
                  <a:pt x="6613007" y="221214"/>
                </a:lnTo>
                <a:cubicBezTo>
                  <a:pt x="5215178" y="221214"/>
                  <a:pt x="4082014" y="1354378"/>
                  <a:pt x="4082014" y="2752207"/>
                </a:cubicBezTo>
                <a:cubicBezTo>
                  <a:pt x="4082014" y="4150036"/>
                  <a:pt x="5215178" y="5283200"/>
                  <a:pt x="6613007" y="5283200"/>
                </a:cubicBezTo>
                <a:cubicBezTo>
                  <a:pt x="8010836" y="5283200"/>
                  <a:pt x="9144000" y="4150036"/>
                  <a:pt x="9144000" y="2752207"/>
                </a:cubicBezTo>
                <a:lnTo>
                  <a:pt x="9144000" y="5715000"/>
                </a:lnTo>
                <a:lnTo>
                  <a:pt x="0" y="5715000"/>
                </a:ln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37" name="Text Placeholder 7"/>
          <p:cNvSpPr>
            <a:spLocks noGrp="1"/>
          </p:cNvSpPr>
          <p:nvPr>
            <p:ph type="body" sz="quarter" idx="10" hasCustomPrompt="1"/>
          </p:nvPr>
        </p:nvSpPr>
        <p:spPr>
          <a:xfrm>
            <a:off x="5055658" y="1618158"/>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Light"/>
                <a:cs typeface="Lato Light"/>
              </a:defRPr>
            </a:lvl1pPr>
          </a:lstStyle>
          <a:p>
            <a:pPr lvl="0"/>
            <a:r>
              <a:rPr lang="es-ES_tradnl" dirty="0" smtClean="0"/>
              <a:t>TITLE HERE</a:t>
            </a:r>
            <a:endParaRPr lang="es-ES_tradnl" dirty="0" smtClean="0"/>
          </a:p>
        </p:txBody>
      </p:sp>
      <p:sp>
        <p:nvSpPr>
          <p:cNvPr id="1049438" name="Text Placeholder 7"/>
          <p:cNvSpPr>
            <a:spLocks noGrp="1"/>
          </p:cNvSpPr>
          <p:nvPr>
            <p:ph type="body" sz="quarter" idx="11" hasCustomPrompt="1"/>
          </p:nvPr>
        </p:nvSpPr>
        <p:spPr>
          <a:xfrm>
            <a:off x="5055658" y="2104658"/>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6">
                    <a:lumMod val="75000"/>
                  </a:schemeClr>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sp>
        <p:nvSpPr>
          <p:cNvPr id="1049439" name="Text Placeholder 2"/>
          <p:cNvSpPr>
            <a:spLocks noGrp="1"/>
          </p:cNvSpPr>
          <p:nvPr>
            <p:ph type="body" sz="quarter" idx="16" hasCustomPrompt="1"/>
          </p:nvPr>
        </p:nvSpPr>
        <p:spPr>
          <a:xfrm>
            <a:off x="5071004" y="2465136"/>
            <a:ext cx="3366029" cy="1280723"/>
          </a:xfrm>
          <a:prstGeom prst="rect">
            <a:avLst/>
          </a:prstGeom>
        </p:spPr>
        <p:txBody>
          <a:bodyPr vert="horz" lIns="0" tIns="0" rIns="0" bIns="0"/>
          <a:lstStyle>
            <a:lvl1pPr marL="0" indent="0" algn="ctr">
              <a:lnSpc>
                <a:spcPct val="130000"/>
              </a:lnSpc>
              <a:buNone/>
              <a:defRPr sz="12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437">
                                            <p:txEl>
                                              <p:pRg st="0" end="0"/>
                                            </p:txEl>
                                          </p:spTgt>
                                        </p:tgtEl>
                                        <p:attrNameLst>
                                          <p:attrName>style.visibility</p:attrName>
                                        </p:attrNameLst>
                                      </p:cBhvr>
                                      <p:to>
                                        <p:strVal val="visible"/>
                                      </p:to>
                                    </p:set>
                                    <p:animEffect transition="in" filter="fade">
                                      <p:cBhvr>
                                        <p:cTn id="7" dur="400"/>
                                        <p:tgtEl>
                                          <p:spTgt spid="1049437">
                                            <p:txEl>
                                              <p:pRg st="0" end="0"/>
                                            </p:txEl>
                                          </p:spTgt>
                                        </p:tgtEl>
                                      </p:cBhvr>
                                    </p:animEffect>
                                    <p:anim calcmode="lin" valueType="num">
                                      <p:cBhvr>
                                        <p:cTn id="8" dur="400" fill="hold"/>
                                        <p:tgtEl>
                                          <p:spTgt spid="1049437">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43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438">
                                            <p:txEl>
                                              <p:pRg st="0" end="0"/>
                                            </p:txEl>
                                          </p:spTgt>
                                        </p:tgtEl>
                                        <p:attrNameLst>
                                          <p:attrName>style.visibility</p:attrName>
                                        </p:attrNameLst>
                                      </p:cBhvr>
                                      <p:to>
                                        <p:strVal val="visible"/>
                                      </p:to>
                                    </p:set>
                                    <p:animEffect transition="in" filter="fade">
                                      <p:cBhvr>
                                        <p:cTn id="12" dur="500"/>
                                        <p:tgtEl>
                                          <p:spTgt spid="1049438">
                                            <p:txEl>
                                              <p:pRg st="0" end="0"/>
                                            </p:txEl>
                                          </p:spTgt>
                                        </p:tgtEl>
                                      </p:cBhvr>
                                    </p:animEffect>
                                    <p:anim calcmode="lin" valueType="num">
                                      <p:cBhvr>
                                        <p:cTn id="13" dur="500" fill="hold"/>
                                        <p:tgtEl>
                                          <p:spTgt spid="104943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438">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439">
                                            <p:txEl>
                                              <p:pRg st="0" end="0"/>
                                            </p:txEl>
                                          </p:spTgt>
                                        </p:tgtEl>
                                        <p:attrNameLst>
                                          <p:attrName>style.visibility</p:attrName>
                                        </p:attrNameLst>
                                      </p:cBhvr>
                                      <p:to>
                                        <p:strVal val="visible"/>
                                      </p:to>
                                    </p:set>
                                    <p:animEffect transition="in" filter="fade">
                                      <p:cBhvr>
                                        <p:cTn id="17" dur="500"/>
                                        <p:tgtEl>
                                          <p:spTgt spid="1049439">
                                            <p:txEl>
                                              <p:pRg st="0" end="0"/>
                                            </p:txEl>
                                          </p:spTgt>
                                        </p:tgtEl>
                                      </p:cBhvr>
                                    </p:animEffect>
                                  </p:childTnLst>
                                </p:cTn>
                              </p:par>
                              <p:par>
                                <p:cTn id="18" presetID="53" presetClass="entr" presetSubtype="16" fill="hold" grpId="0" nodeType="withEffect" nodePh="1">
                                  <p:stCondLst>
                                    <p:cond delay="800"/>
                                  </p:stCondLst>
                                  <p:endCondLst>
                                    <p:cond evt="begin" delay="0">
                                      <p:tn val="18"/>
                                    </p:cond>
                                  </p:endCondLst>
                                  <p:childTnLst>
                                    <p:set>
                                      <p:cBhvr>
                                        <p:cTn id="19" dur="1" fill="hold">
                                          <p:stCondLst>
                                            <p:cond delay="0"/>
                                          </p:stCondLst>
                                        </p:cTn>
                                        <p:tgtEl>
                                          <p:spTgt spid="1049436"/>
                                        </p:tgtEl>
                                        <p:attrNameLst>
                                          <p:attrName>style.visibility</p:attrName>
                                        </p:attrNameLst>
                                      </p:cBhvr>
                                      <p:to>
                                        <p:strVal val="visible"/>
                                      </p:to>
                                    </p:set>
                                    <p:anim calcmode="lin" valueType="num">
                                      <p:cBhvr>
                                        <p:cTn id="20" dur="1000" fill="hold"/>
                                        <p:tgtEl>
                                          <p:spTgt spid="1049436"/>
                                        </p:tgtEl>
                                        <p:attrNameLst>
                                          <p:attrName>ppt_w</p:attrName>
                                        </p:attrNameLst>
                                      </p:cBhvr>
                                      <p:tavLst>
                                        <p:tav tm="0">
                                          <p:val>
                                            <p:fltVal val="0.0"/>
                                          </p:val>
                                        </p:tav>
                                        <p:tav tm="100000">
                                          <p:val>
                                            <p:strVal val="#ppt_w"/>
                                          </p:val>
                                        </p:tav>
                                      </p:tavLst>
                                    </p:anim>
                                    <p:anim calcmode="lin" valueType="num">
                                      <p:cBhvr>
                                        <p:cTn id="21" dur="1000" fill="hold"/>
                                        <p:tgtEl>
                                          <p:spTgt spid="1049436"/>
                                        </p:tgtEl>
                                        <p:attrNameLst>
                                          <p:attrName>ppt_h</p:attrName>
                                        </p:attrNameLst>
                                      </p:cBhvr>
                                      <p:tavLst>
                                        <p:tav tm="0">
                                          <p:val>
                                            <p:fltVal val="0.0"/>
                                          </p:val>
                                        </p:tav>
                                        <p:tav tm="100000">
                                          <p:val>
                                            <p:strVal val="#ppt_h"/>
                                          </p:val>
                                        </p:tav>
                                      </p:tavLst>
                                    </p:anim>
                                    <p:animEffect transition="in" filter="fade">
                                      <p:cBhvr>
                                        <p:cTn id="22" dur="1000"/>
                                        <p:tgtEl>
                                          <p:spTgt spid="1049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36" grpId="0"/>
      <p:bldP spid="1049437" grpId="0" build="p">
        <p:tmplLst>
          <p:tmpl lvl="1">
            <p:tnLst>
              <p:par>
                <p:cTn presetID="42" presetClass="entr" presetSubtype="0" fill="hold" nodeType="withEffect">
                  <p:stCondLst>
                    <p:cond delay="200"/>
                  </p:stCondLst>
                  <p:childTnLst>
                    <p:set>
                      <p:cBhvr>
                        <p:cTn dur="1" fill="hold">
                          <p:stCondLst>
                            <p:cond delay="0"/>
                          </p:stCondLst>
                        </p:cTn>
                        <p:tgtEl>
                          <p:spTgt spid="1049437"/>
                        </p:tgtEl>
                        <p:attrNameLst>
                          <p:attrName>style.visibility</p:attrName>
                        </p:attrNameLst>
                      </p:cBhvr>
                      <p:to>
                        <p:strVal val="visible"/>
                      </p:to>
                    </p:set>
                    <p:animEffect transition="in" filter="fade">
                      <p:cBhvr>
                        <p:cTn dur="400"/>
                        <p:tgtEl>
                          <p:spTgt spid="1049437"/>
                        </p:tgtEl>
                      </p:cBhvr>
                    </p:animEffect>
                    <p:anim calcmode="lin" valueType="num">
                      <p:cBhvr>
                        <p:cTn dur="400" fill="hold"/>
                        <p:tgtEl>
                          <p:spTgt spid="1049437"/>
                        </p:tgtEl>
                        <p:attrNameLst>
                          <p:attrName>ppt_x</p:attrName>
                        </p:attrNameLst>
                      </p:cBhvr>
                      <p:tavLst>
                        <p:tav tm="0">
                          <p:val>
                            <p:strVal val="#ppt_x"/>
                          </p:val>
                        </p:tav>
                        <p:tav tm="100000">
                          <p:val>
                            <p:strVal val="#ppt_x"/>
                          </p:val>
                        </p:tav>
                      </p:tavLst>
                    </p:anim>
                    <p:anim calcmode="lin" valueType="num">
                      <p:cBhvr>
                        <p:cTn dur="400" fill="hold"/>
                        <p:tgtEl>
                          <p:spTgt spid="1049437"/>
                        </p:tgtEl>
                        <p:attrNameLst>
                          <p:attrName>ppt_y</p:attrName>
                        </p:attrNameLst>
                      </p:cBhvr>
                      <p:tavLst>
                        <p:tav tm="0">
                          <p:val>
                            <p:strVal val="#ppt_y+.1"/>
                          </p:val>
                        </p:tav>
                        <p:tav tm="100000">
                          <p:val>
                            <p:strVal val="#ppt_y"/>
                          </p:val>
                        </p:tav>
                      </p:tavLst>
                    </p:anim>
                  </p:childTnLst>
                </p:cTn>
              </p:par>
            </p:tnLst>
          </p:tmpl>
        </p:tmplLst>
      </p:bldP>
      <p:bldP spid="1049438" grpId="0" build="p">
        <p:tmplLst>
          <p:tmpl lvl="1">
            <p:tnLst>
              <p:par>
                <p:cTn presetID="42" presetClass="entr" presetSubtype="0" fill="hold" nodeType="withEffect">
                  <p:stCondLst>
                    <p:cond delay="200"/>
                  </p:stCondLst>
                  <p:childTnLst>
                    <p:set>
                      <p:cBhvr>
                        <p:cTn dur="1" fill="hold">
                          <p:stCondLst>
                            <p:cond delay="0"/>
                          </p:stCondLst>
                        </p:cTn>
                        <p:tgtEl>
                          <p:spTgt spid="1049438"/>
                        </p:tgtEl>
                        <p:attrNameLst>
                          <p:attrName>style.visibility</p:attrName>
                        </p:attrNameLst>
                      </p:cBhvr>
                      <p:to>
                        <p:strVal val="visible"/>
                      </p:to>
                    </p:set>
                    <p:animEffect transition="in" filter="fade">
                      <p:cBhvr>
                        <p:cTn dur="500"/>
                        <p:tgtEl>
                          <p:spTgt spid="1049438"/>
                        </p:tgtEl>
                      </p:cBhvr>
                    </p:animEffect>
                    <p:anim calcmode="lin" valueType="num">
                      <p:cBhvr>
                        <p:cTn dur="500" fill="hold"/>
                        <p:tgtEl>
                          <p:spTgt spid="1049438"/>
                        </p:tgtEl>
                        <p:attrNameLst>
                          <p:attrName>ppt_x</p:attrName>
                        </p:attrNameLst>
                      </p:cBhvr>
                      <p:tavLst>
                        <p:tav tm="0">
                          <p:val>
                            <p:strVal val="#ppt_x"/>
                          </p:val>
                        </p:tav>
                        <p:tav tm="100000">
                          <p:val>
                            <p:strVal val="#ppt_x"/>
                          </p:val>
                        </p:tav>
                      </p:tavLst>
                    </p:anim>
                    <p:anim calcmode="lin" valueType="num">
                      <p:cBhvr>
                        <p:cTn dur="500" fill="hold"/>
                        <p:tgtEl>
                          <p:spTgt spid="1049438"/>
                        </p:tgtEl>
                        <p:attrNameLst>
                          <p:attrName>ppt_y</p:attrName>
                        </p:attrNameLst>
                      </p:cBhvr>
                      <p:tavLst>
                        <p:tav tm="0">
                          <p:val>
                            <p:strVal val="#ppt_y+.1"/>
                          </p:val>
                        </p:tav>
                        <p:tav tm="100000">
                          <p:val>
                            <p:strVal val="#ppt_y"/>
                          </p:val>
                        </p:tav>
                      </p:tavLst>
                    </p:anim>
                  </p:childTnLst>
                </p:cTn>
              </p:par>
            </p:tnLst>
          </p:tmpl>
        </p:tmplLst>
      </p:bldP>
      <p:bldP spid="1049439" grpId="0" build="p">
        <p:tmplLst>
          <p:tmpl lvl="1">
            <p:tnLst>
              <p:par>
                <p:cTn presetID="10" presetClass="entr" presetSubtype="0" fill="hold" nodeType="withEffect">
                  <p:stCondLst>
                    <p:cond delay="800"/>
                  </p:stCondLst>
                  <p:childTnLst>
                    <p:set>
                      <p:cBhvr>
                        <p:cTn dur="1" fill="hold">
                          <p:stCondLst>
                            <p:cond delay="0"/>
                          </p:stCondLst>
                        </p:cTn>
                        <p:tgtEl>
                          <p:spTgt spid="1049439"/>
                        </p:tgtEl>
                        <p:attrNameLst>
                          <p:attrName>style.visibility</p:attrName>
                        </p:attrNameLst>
                      </p:cBhvr>
                      <p:to>
                        <p:strVal val="visible"/>
                      </p:to>
                    </p:set>
                    <p:animEffect transition="in" filter="fade">
                      <p:cBhvr>
                        <p:cTn dur="500"/>
                        <p:tgtEl>
                          <p:spTgt spid="1049439"/>
                        </p:tgtEl>
                      </p:cBhvr>
                    </p:animEffect>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showMasterSp="0" userDrawn="1">
  <p:cSld name="1_Title with content Clear">
    <p:spTree>
      <p:nvGrpSpPr>
        <p:cNvPr id="304" name=""/>
        <p:cNvGrpSpPr/>
        <p:nvPr/>
      </p:nvGrpSpPr>
      <p:grpSpPr>
        <a:xfrm>
          <a:off x="0" y="0"/>
          <a:ext cx="0" cy="0"/>
          <a:chOff x="0" y="0"/>
          <a:chExt cx="0" cy="0"/>
        </a:xfrm>
      </p:grpSpPr>
      <p:sp>
        <p:nvSpPr>
          <p:cNvPr id="1049491"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492"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93" name="Text Placeholder 7"/>
          <p:cNvSpPr>
            <a:spLocks noGrp="1"/>
          </p:cNvSpPr>
          <p:nvPr>
            <p:ph type="body" sz="quarter" idx="40" hasCustomPrompt="1"/>
          </p:nvPr>
        </p:nvSpPr>
        <p:spPr>
          <a:xfrm>
            <a:off x="452439" y="1223131"/>
            <a:ext cx="2948682"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049494" name="Text Placeholder 7"/>
          <p:cNvSpPr>
            <a:spLocks noGrp="1"/>
          </p:cNvSpPr>
          <p:nvPr>
            <p:ph type="body" sz="quarter" idx="41" hasCustomPrompt="1"/>
          </p:nvPr>
        </p:nvSpPr>
        <p:spPr>
          <a:xfrm>
            <a:off x="452438" y="1624963"/>
            <a:ext cx="294868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049495" name="Text Placeholder 2"/>
          <p:cNvSpPr>
            <a:spLocks noGrp="1"/>
          </p:cNvSpPr>
          <p:nvPr>
            <p:ph type="body" sz="quarter" idx="42" hasCustomPrompt="1"/>
          </p:nvPr>
        </p:nvSpPr>
        <p:spPr>
          <a:xfrm>
            <a:off x="467784" y="1900775"/>
            <a:ext cx="2932641" cy="1793567"/>
          </a:xfrm>
          <a:prstGeom prst="rect">
            <a:avLst/>
          </a:prstGeom>
        </p:spPr>
        <p:txBody>
          <a:bodyPr vert="horz" lIns="0" tIns="0" rIns="0" bIns="0"/>
          <a:lstStyle>
            <a:lvl1pPr marL="0" marR="0" indent="0" algn="just" defTabSz="405130" rtl="0" eaLnBrk="1" fontAlgn="auto" latinLnBrk="0" hangingPunct="1">
              <a:lnSpc>
                <a:spcPct val="130000"/>
              </a:lnSpc>
              <a:spcBef>
                <a:spcPct val="20000"/>
              </a:spcBef>
              <a:spcAft>
                <a:spcPts val="0"/>
              </a:spcAft>
              <a:buClrTx/>
              <a:buSzTx/>
              <a:buFont typeface="Arial" panose="020B0604020202020204"/>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endParaRPr lang="en-US" dirty="0" smtClean="0"/>
          </a:p>
        </p:txBody>
      </p:sp>
      <p:sp>
        <p:nvSpPr>
          <p:cNvPr id="1049496" name="Text Placeholder 2"/>
          <p:cNvSpPr>
            <a:spLocks noGrp="1"/>
          </p:cNvSpPr>
          <p:nvPr>
            <p:ph type="body" sz="quarter" idx="64" hasCustomPrompt="1"/>
          </p:nvPr>
        </p:nvSpPr>
        <p:spPr>
          <a:xfrm>
            <a:off x="467783" y="4523255"/>
            <a:ext cx="2932641"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497" name="Text Placeholder 7"/>
          <p:cNvSpPr>
            <a:spLocks noGrp="1"/>
          </p:cNvSpPr>
          <p:nvPr>
            <p:ph type="body" sz="quarter" idx="18" hasCustomPrompt="1"/>
          </p:nvPr>
        </p:nvSpPr>
        <p:spPr>
          <a:xfrm>
            <a:off x="467783" y="3974582"/>
            <a:ext cx="2932641"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endParaRPr lang="es-ES_tradnl" dirty="0" smtClean="0"/>
          </a:p>
        </p:txBody>
      </p:sp>
      <p:sp>
        <p:nvSpPr>
          <p:cNvPr id="1049498" name="Text Placeholder 7"/>
          <p:cNvSpPr>
            <a:spLocks noGrp="1"/>
          </p:cNvSpPr>
          <p:nvPr>
            <p:ph type="body" sz="quarter" idx="65" hasCustomPrompt="1"/>
          </p:nvPr>
        </p:nvSpPr>
        <p:spPr>
          <a:xfrm>
            <a:off x="467783" y="4317574"/>
            <a:ext cx="2932641"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491">
                                            <p:txEl>
                                              <p:pRg st="0" end="0"/>
                                            </p:txEl>
                                          </p:spTgt>
                                        </p:tgtEl>
                                        <p:attrNameLst>
                                          <p:attrName>style.visibility</p:attrName>
                                        </p:attrNameLst>
                                      </p:cBhvr>
                                      <p:to>
                                        <p:strVal val="visible"/>
                                      </p:to>
                                    </p:set>
                                    <p:animEffect transition="in" filter="fade">
                                      <p:cBhvr>
                                        <p:cTn id="7" dur="400"/>
                                        <p:tgtEl>
                                          <p:spTgt spid="1049491">
                                            <p:txEl>
                                              <p:pRg st="0" end="0"/>
                                            </p:txEl>
                                          </p:spTgt>
                                        </p:tgtEl>
                                      </p:cBhvr>
                                    </p:animEffect>
                                    <p:anim calcmode="lin" valueType="num">
                                      <p:cBhvr>
                                        <p:cTn id="8" dur="400" fill="hold"/>
                                        <p:tgtEl>
                                          <p:spTgt spid="1049491">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49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492">
                                            <p:txEl>
                                              <p:pRg st="0" end="0"/>
                                            </p:txEl>
                                          </p:spTgt>
                                        </p:tgtEl>
                                        <p:attrNameLst>
                                          <p:attrName>style.visibility</p:attrName>
                                        </p:attrNameLst>
                                      </p:cBhvr>
                                      <p:to>
                                        <p:strVal val="visible"/>
                                      </p:to>
                                    </p:set>
                                    <p:animEffect transition="in" filter="fade">
                                      <p:cBhvr>
                                        <p:cTn id="12" dur="500"/>
                                        <p:tgtEl>
                                          <p:spTgt spid="1049492">
                                            <p:txEl>
                                              <p:pRg st="0" end="0"/>
                                            </p:txEl>
                                          </p:spTgt>
                                        </p:tgtEl>
                                      </p:cBhvr>
                                    </p:animEffect>
                                    <p:anim calcmode="lin" valueType="num">
                                      <p:cBhvr>
                                        <p:cTn id="13" dur="500" fill="hold"/>
                                        <p:tgtEl>
                                          <p:spTgt spid="1049492">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492">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1049493">
                                            <p:txEl>
                                              <p:pRg st="0" end="0"/>
                                            </p:txEl>
                                          </p:spTgt>
                                        </p:tgtEl>
                                        <p:attrNameLst>
                                          <p:attrName>style.visibility</p:attrName>
                                        </p:attrNameLst>
                                      </p:cBhvr>
                                      <p:to>
                                        <p:strVal val="visible"/>
                                      </p:to>
                                    </p:set>
                                    <p:animEffect transition="in" filter="fade">
                                      <p:cBhvr>
                                        <p:cTn id="17" dur="400"/>
                                        <p:tgtEl>
                                          <p:spTgt spid="1049493">
                                            <p:txEl>
                                              <p:pRg st="0" end="0"/>
                                            </p:txEl>
                                          </p:spTgt>
                                        </p:tgtEl>
                                      </p:cBhvr>
                                    </p:animEffect>
                                    <p:anim calcmode="lin" valueType="num">
                                      <p:cBhvr>
                                        <p:cTn id="18" dur="400" fill="hold"/>
                                        <p:tgtEl>
                                          <p:spTgt spid="1049493">
                                            <p:txEl>
                                              <p:pRg st="0" end="0"/>
                                            </p:txEl>
                                          </p:spTgt>
                                        </p:tgtEl>
                                        <p:attrNameLst>
                                          <p:attrName>ppt_x</p:attrName>
                                        </p:attrNameLst>
                                      </p:cBhvr>
                                      <p:tavLst>
                                        <p:tav tm="0">
                                          <p:val>
                                            <p:strVal val="#ppt_x"/>
                                          </p:val>
                                        </p:tav>
                                        <p:tav tm="100000">
                                          <p:val>
                                            <p:strVal val="#ppt_x"/>
                                          </p:val>
                                        </p:tav>
                                      </p:tavLst>
                                    </p:anim>
                                    <p:anim calcmode="lin" valueType="num">
                                      <p:cBhvr>
                                        <p:cTn id="19" dur="400" fill="hold"/>
                                        <p:tgtEl>
                                          <p:spTgt spid="1049493">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1049494">
                                            <p:txEl>
                                              <p:pRg st="0" end="0"/>
                                            </p:txEl>
                                          </p:spTgt>
                                        </p:tgtEl>
                                        <p:attrNameLst>
                                          <p:attrName>style.visibility</p:attrName>
                                        </p:attrNameLst>
                                      </p:cBhvr>
                                      <p:to>
                                        <p:strVal val="visible"/>
                                      </p:to>
                                    </p:set>
                                    <p:animEffect transition="in" filter="fade">
                                      <p:cBhvr>
                                        <p:cTn id="22" dur="500"/>
                                        <p:tgtEl>
                                          <p:spTgt spid="1049494">
                                            <p:txEl>
                                              <p:pRg st="0" end="0"/>
                                            </p:txEl>
                                          </p:spTgt>
                                        </p:tgtEl>
                                      </p:cBhvr>
                                    </p:animEffect>
                                    <p:anim calcmode="lin" valueType="num">
                                      <p:cBhvr>
                                        <p:cTn id="23" dur="500" fill="hold"/>
                                        <p:tgtEl>
                                          <p:spTgt spid="1049494">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1049494">
                                            <p:txEl>
                                              <p:pRg st="0" end="0"/>
                                            </p:txEl>
                                          </p:spTgt>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800"/>
                                  </p:stCondLst>
                                  <p:childTnLst>
                                    <p:set>
                                      <p:cBhvr>
                                        <p:cTn id="26" dur="1" fill="hold">
                                          <p:stCondLst>
                                            <p:cond delay="0"/>
                                          </p:stCondLst>
                                        </p:cTn>
                                        <p:tgtEl>
                                          <p:spTgt spid="1049495">
                                            <p:txEl>
                                              <p:pRg st="0" end="0"/>
                                            </p:txEl>
                                          </p:spTgt>
                                        </p:tgtEl>
                                        <p:attrNameLst>
                                          <p:attrName>style.visibility</p:attrName>
                                        </p:attrNameLst>
                                      </p:cBhvr>
                                      <p:to>
                                        <p:strVal val="visible"/>
                                      </p:to>
                                    </p:set>
                                    <p:animEffect transition="in" filter="fade">
                                      <p:cBhvr>
                                        <p:cTn id="27" dur="500"/>
                                        <p:tgtEl>
                                          <p:spTgt spid="1049495">
                                            <p:txEl>
                                              <p:pRg st="0" end="0"/>
                                            </p:txEl>
                                          </p:spTgt>
                                        </p:tgtEl>
                                      </p:cBhvr>
                                    </p:animEffect>
                                  </p:childTnLst>
                                </p:cTn>
                              </p:par>
                              <p:par>
                                <p:cTn id="28" presetID="10" presetClass="entr" presetSubtype="0" fill="hold" grpId="0" nodeType="withEffect">
                                  <p:stCondLst>
                                    <p:cond delay="800"/>
                                  </p:stCondLst>
                                  <p:childTnLst>
                                    <p:set>
                                      <p:cBhvr>
                                        <p:cTn id="29" dur="1" fill="hold">
                                          <p:stCondLst>
                                            <p:cond delay="0"/>
                                          </p:stCondLst>
                                        </p:cTn>
                                        <p:tgtEl>
                                          <p:spTgt spid="1049495">
                                            <p:txEl>
                                              <p:pRg st="1" end="1"/>
                                            </p:txEl>
                                          </p:spTgt>
                                        </p:tgtEl>
                                        <p:attrNameLst>
                                          <p:attrName>style.visibility</p:attrName>
                                        </p:attrNameLst>
                                      </p:cBhvr>
                                      <p:to>
                                        <p:strVal val="visible"/>
                                      </p:to>
                                    </p:set>
                                    <p:animEffect transition="in" filter="fade">
                                      <p:cBhvr>
                                        <p:cTn id="30" dur="500"/>
                                        <p:tgtEl>
                                          <p:spTgt spid="1049495">
                                            <p:txEl>
                                              <p:pRg st="1" end="1"/>
                                            </p:txEl>
                                          </p:spTgt>
                                        </p:tgtEl>
                                      </p:cBhvr>
                                    </p:animEffect>
                                  </p:childTnLst>
                                </p:cTn>
                              </p:par>
                              <p:par>
                                <p:cTn id="31" presetID="10" presetClass="entr" presetSubtype="0" fill="hold" grpId="0" nodeType="withEffect">
                                  <p:stCondLst>
                                    <p:cond delay="800"/>
                                  </p:stCondLst>
                                  <p:childTnLst>
                                    <p:set>
                                      <p:cBhvr>
                                        <p:cTn id="32" dur="1" fill="hold">
                                          <p:stCondLst>
                                            <p:cond delay="0"/>
                                          </p:stCondLst>
                                        </p:cTn>
                                        <p:tgtEl>
                                          <p:spTgt spid="1049496">
                                            <p:txEl>
                                              <p:pRg st="0" end="0"/>
                                            </p:txEl>
                                          </p:spTgt>
                                        </p:tgtEl>
                                        <p:attrNameLst>
                                          <p:attrName>style.visibility</p:attrName>
                                        </p:attrNameLst>
                                      </p:cBhvr>
                                      <p:to>
                                        <p:strVal val="visible"/>
                                      </p:to>
                                    </p:set>
                                    <p:animEffect transition="in" filter="fade">
                                      <p:cBhvr>
                                        <p:cTn id="33" dur="500"/>
                                        <p:tgtEl>
                                          <p:spTgt spid="1049496">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1049497">
                                            <p:txEl>
                                              <p:pRg st="0" end="0"/>
                                            </p:txEl>
                                          </p:spTgt>
                                        </p:tgtEl>
                                        <p:attrNameLst>
                                          <p:attrName>style.visibility</p:attrName>
                                        </p:attrNameLst>
                                      </p:cBhvr>
                                      <p:to>
                                        <p:strVal val="visible"/>
                                      </p:to>
                                    </p:set>
                                    <p:animEffect transition="in" filter="fade">
                                      <p:cBhvr>
                                        <p:cTn id="36" dur="400"/>
                                        <p:tgtEl>
                                          <p:spTgt spid="1049497">
                                            <p:txEl>
                                              <p:pRg st="0" end="0"/>
                                            </p:txEl>
                                          </p:spTgt>
                                        </p:tgtEl>
                                      </p:cBhvr>
                                    </p:animEffect>
                                    <p:anim calcmode="lin" valueType="num">
                                      <p:cBhvr>
                                        <p:cTn id="37" dur="400" fill="hold"/>
                                        <p:tgtEl>
                                          <p:spTgt spid="1049497">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1049497">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1049498">
                                            <p:txEl>
                                              <p:pRg st="0" end="0"/>
                                            </p:txEl>
                                          </p:spTgt>
                                        </p:tgtEl>
                                        <p:attrNameLst>
                                          <p:attrName>style.visibility</p:attrName>
                                        </p:attrNameLst>
                                      </p:cBhvr>
                                      <p:to>
                                        <p:strVal val="visible"/>
                                      </p:to>
                                    </p:set>
                                    <p:animEffect transition="in" filter="fade">
                                      <p:cBhvr>
                                        <p:cTn id="41" dur="500"/>
                                        <p:tgtEl>
                                          <p:spTgt spid="1049498">
                                            <p:txEl>
                                              <p:pRg st="0" end="0"/>
                                            </p:txEl>
                                          </p:spTgt>
                                        </p:tgtEl>
                                      </p:cBhvr>
                                    </p:animEffect>
                                    <p:anim calcmode="lin" valueType="num">
                                      <p:cBhvr>
                                        <p:cTn id="42" dur="500" fill="hold"/>
                                        <p:tgtEl>
                                          <p:spTgt spid="1049498">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104949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91" grpId="0" build="p">
        <p:tmplLst>
          <p:tmpl lvl="1">
            <p:tnLst>
              <p:par>
                <p:cTn presetID="42" presetClass="entr" presetSubtype="0" fill="hold" nodeType="withEffect">
                  <p:stCondLst>
                    <p:cond delay="200"/>
                  </p:stCondLst>
                  <p:childTnLst>
                    <p:set>
                      <p:cBhvr>
                        <p:cTn dur="1" fill="hold">
                          <p:stCondLst>
                            <p:cond delay="0"/>
                          </p:stCondLst>
                        </p:cTn>
                        <p:tgtEl>
                          <p:spTgt spid="1049491"/>
                        </p:tgtEl>
                        <p:attrNameLst>
                          <p:attrName>style.visibility</p:attrName>
                        </p:attrNameLst>
                      </p:cBhvr>
                      <p:to>
                        <p:strVal val="visible"/>
                      </p:to>
                    </p:set>
                    <p:animEffect transition="in" filter="fade">
                      <p:cBhvr>
                        <p:cTn dur="400"/>
                        <p:tgtEl>
                          <p:spTgt spid="1049491"/>
                        </p:tgtEl>
                      </p:cBhvr>
                    </p:animEffect>
                    <p:anim calcmode="lin" valueType="num">
                      <p:cBhvr>
                        <p:cTn dur="400" fill="hold"/>
                        <p:tgtEl>
                          <p:spTgt spid="1049491"/>
                        </p:tgtEl>
                        <p:attrNameLst>
                          <p:attrName>ppt_x</p:attrName>
                        </p:attrNameLst>
                      </p:cBhvr>
                      <p:tavLst>
                        <p:tav tm="0">
                          <p:val>
                            <p:strVal val="#ppt_x"/>
                          </p:val>
                        </p:tav>
                        <p:tav tm="100000">
                          <p:val>
                            <p:strVal val="#ppt_x"/>
                          </p:val>
                        </p:tav>
                      </p:tavLst>
                    </p:anim>
                    <p:anim calcmode="lin" valueType="num">
                      <p:cBhvr>
                        <p:cTn dur="400" fill="hold"/>
                        <p:tgtEl>
                          <p:spTgt spid="1049491"/>
                        </p:tgtEl>
                        <p:attrNameLst>
                          <p:attrName>ppt_y</p:attrName>
                        </p:attrNameLst>
                      </p:cBhvr>
                      <p:tavLst>
                        <p:tav tm="0">
                          <p:val>
                            <p:strVal val="#ppt_y+.1"/>
                          </p:val>
                        </p:tav>
                        <p:tav tm="100000">
                          <p:val>
                            <p:strVal val="#ppt_y"/>
                          </p:val>
                        </p:tav>
                      </p:tavLst>
                    </p:anim>
                  </p:childTnLst>
                </p:cTn>
              </p:par>
            </p:tnLst>
          </p:tmpl>
        </p:tmplLst>
      </p:bldP>
      <p:bldP spid="1049492" grpId="0" build="p">
        <p:tmplLst>
          <p:tmpl lvl="1">
            <p:tnLst>
              <p:par>
                <p:cTn presetID="42" presetClass="entr" presetSubtype="0" fill="hold" nodeType="withEffect">
                  <p:stCondLst>
                    <p:cond delay="200"/>
                  </p:stCondLst>
                  <p:childTnLst>
                    <p:set>
                      <p:cBhvr>
                        <p:cTn dur="1" fill="hold">
                          <p:stCondLst>
                            <p:cond delay="0"/>
                          </p:stCondLst>
                        </p:cTn>
                        <p:tgtEl>
                          <p:spTgt spid="1049492"/>
                        </p:tgtEl>
                        <p:attrNameLst>
                          <p:attrName>style.visibility</p:attrName>
                        </p:attrNameLst>
                      </p:cBhvr>
                      <p:to>
                        <p:strVal val="visible"/>
                      </p:to>
                    </p:set>
                    <p:animEffect transition="in" filter="fade">
                      <p:cBhvr>
                        <p:cTn dur="500"/>
                        <p:tgtEl>
                          <p:spTgt spid="1049492"/>
                        </p:tgtEl>
                      </p:cBhvr>
                    </p:animEffect>
                    <p:anim calcmode="lin" valueType="num">
                      <p:cBhvr>
                        <p:cTn dur="500" fill="hold"/>
                        <p:tgtEl>
                          <p:spTgt spid="1049492"/>
                        </p:tgtEl>
                        <p:attrNameLst>
                          <p:attrName>ppt_x</p:attrName>
                        </p:attrNameLst>
                      </p:cBhvr>
                      <p:tavLst>
                        <p:tav tm="0">
                          <p:val>
                            <p:strVal val="#ppt_x"/>
                          </p:val>
                        </p:tav>
                        <p:tav tm="100000">
                          <p:val>
                            <p:strVal val="#ppt_x"/>
                          </p:val>
                        </p:tav>
                      </p:tavLst>
                    </p:anim>
                    <p:anim calcmode="lin" valueType="num">
                      <p:cBhvr>
                        <p:cTn dur="500" fill="hold"/>
                        <p:tgtEl>
                          <p:spTgt spid="1049492"/>
                        </p:tgtEl>
                        <p:attrNameLst>
                          <p:attrName>ppt_y</p:attrName>
                        </p:attrNameLst>
                      </p:cBhvr>
                      <p:tavLst>
                        <p:tav tm="0">
                          <p:val>
                            <p:strVal val="#ppt_y+.1"/>
                          </p:val>
                        </p:tav>
                        <p:tav tm="100000">
                          <p:val>
                            <p:strVal val="#ppt_y"/>
                          </p:val>
                        </p:tav>
                      </p:tavLst>
                    </p:anim>
                  </p:childTnLst>
                </p:cTn>
              </p:par>
            </p:tnLst>
          </p:tmpl>
        </p:tmplLst>
      </p:bldP>
      <p:bldP spid="1049493" grpId="0" build="p">
        <p:tmplLst>
          <p:tmpl lvl="1">
            <p:tnLst>
              <p:par>
                <p:cTn presetID="42" presetClass="entr" presetSubtype="0" fill="hold" nodeType="withEffect">
                  <p:stCondLst>
                    <p:cond delay="200"/>
                  </p:stCondLst>
                  <p:childTnLst>
                    <p:set>
                      <p:cBhvr>
                        <p:cTn dur="1" fill="hold">
                          <p:stCondLst>
                            <p:cond delay="0"/>
                          </p:stCondLst>
                        </p:cTn>
                        <p:tgtEl>
                          <p:spTgt spid="1049493"/>
                        </p:tgtEl>
                        <p:attrNameLst>
                          <p:attrName>style.visibility</p:attrName>
                        </p:attrNameLst>
                      </p:cBhvr>
                      <p:to>
                        <p:strVal val="visible"/>
                      </p:to>
                    </p:set>
                    <p:animEffect transition="in" filter="fade">
                      <p:cBhvr>
                        <p:cTn dur="400"/>
                        <p:tgtEl>
                          <p:spTgt spid="1049493"/>
                        </p:tgtEl>
                      </p:cBhvr>
                    </p:animEffect>
                    <p:anim calcmode="lin" valueType="num">
                      <p:cBhvr>
                        <p:cTn dur="400" fill="hold"/>
                        <p:tgtEl>
                          <p:spTgt spid="1049493"/>
                        </p:tgtEl>
                        <p:attrNameLst>
                          <p:attrName>ppt_x</p:attrName>
                        </p:attrNameLst>
                      </p:cBhvr>
                      <p:tavLst>
                        <p:tav tm="0">
                          <p:val>
                            <p:strVal val="#ppt_x"/>
                          </p:val>
                        </p:tav>
                        <p:tav tm="100000">
                          <p:val>
                            <p:strVal val="#ppt_x"/>
                          </p:val>
                        </p:tav>
                      </p:tavLst>
                    </p:anim>
                    <p:anim calcmode="lin" valueType="num">
                      <p:cBhvr>
                        <p:cTn dur="400" fill="hold"/>
                        <p:tgtEl>
                          <p:spTgt spid="1049493"/>
                        </p:tgtEl>
                        <p:attrNameLst>
                          <p:attrName>ppt_y</p:attrName>
                        </p:attrNameLst>
                      </p:cBhvr>
                      <p:tavLst>
                        <p:tav tm="0">
                          <p:val>
                            <p:strVal val="#ppt_y+.1"/>
                          </p:val>
                        </p:tav>
                        <p:tav tm="100000">
                          <p:val>
                            <p:strVal val="#ppt_y"/>
                          </p:val>
                        </p:tav>
                      </p:tavLst>
                    </p:anim>
                  </p:childTnLst>
                </p:cTn>
              </p:par>
            </p:tnLst>
          </p:tmpl>
        </p:tmplLst>
      </p:bldP>
      <p:bldP spid="1049494" grpId="0" build="p">
        <p:tmplLst>
          <p:tmpl lvl="1">
            <p:tnLst>
              <p:par>
                <p:cTn presetID="42" presetClass="entr" presetSubtype="0" fill="hold" nodeType="withEffect">
                  <p:stCondLst>
                    <p:cond delay="200"/>
                  </p:stCondLst>
                  <p:childTnLst>
                    <p:set>
                      <p:cBhvr>
                        <p:cTn dur="1" fill="hold">
                          <p:stCondLst>
                            <p:cond delay="0"/>
                          </p:stCondLst>
                        </p:cTn>
                        <p:tgtEl>
                          <p:spTgt spid="1049494"/>
                        </p:tgtEl>
                        <p:attrNameLst>
                          <p:attrName>style.visibility</p:attrName>
                        </p:attrNameLst>
                      </p:cBhvr>
                      <p:to>
                        <p:strVal val="visible"/>
                      </p:to>
                    </p:set>
                    <p:animEffect transition="in" filter="fade">
                      <p:cBhvr>
                        <p:cTn dur="500"/>
                        <p:tgtEl>
                          <p:spTgt spid="1049494"/>
                        </p:tgtEl>
                      </p:cBhvr>
                    </p:animEffect>
                    <p:anim calcmode="lin" valueType="num">
                      <p:cBhvr>
                        <p:cTn dur="500" fill="hold"/>
                        <p:tgtEl>
                          <p:spTgt spid="1049494"/>
                        </p:tgtEl>
                        <p:attrNameLst>
                          <p:attrName>ppt_x</p:attrName>
                        </p:attrNameLst>
                      </p:cBhvr>
                      <p:tavLst>
                        <p:tav tm="0">
                          <p:val>
                            <p:strVal val="#ppt_x"/>
                          </p:val>
                        </p:tav>
                        <p:tav tm="100000">
                          <p:val>
                            <p:strVal val="#ppt_x"/>
                          </p:val>
                        </p:tav>
                      </p:tavLst>
                    </p:anim>
                    <p:anim calcmode="lin" valueType="num">
                      <p:cBhvr>
                        <p:cTn dur="500" fill="hold"/>
                        <p:tgtEl>
                          <p:spTgt spid="1049494"/>
                        </p:tgtEl>
                        <p:attrNameLst>
                          <p:attrName>ppt_y</p:attrName>
                        </p:attrNameLst>
                      </p:cBhvr>
                      <p:tavLst>
                        <p:tav tm="0">
                          <p:val>
                            <p:strVal val="#ppt_y+.1"/>
                          </p:val>
                        </p:tav>
                        <p:tav tm="100000">
                          <p:val>
                            <p:strVal val="#ppt_y"/>
                          </p:val>
                        </p:tav>
                      </p:tavLst>
                    </p:anim>
                  </p:childTnLst>
                </p:cTn>
              </p:par>
            </p:tnLst>
          </p:tmpl>
        </p:tmplLst>
      </p:bldP>
      <p:bldP spid="1049495" grpId="0" build="p">
        <p:tmplLst>
          <p:tmpl lvl="1">
            <p:tnLst>
              <p:par>
                <p:cTn presetID="10" presetClass="entr" presetSubtype="0" fill="hold" nodeType="withEffect">
                  <p:stCondLst>
                    <p:cond delay="800"/>
                  </p:stCondLst>
                  <p:childTnLst>
                    <p:set>
                      <p:cBhvr>
                        <p:cTn dur="1" fill="hold">
                          <p:stCondLst>
                            <p:cond delay="0"/>
                          </p:stCondLst>
                        </p:cTn>
                        <p:tgtEl>
                          <p:spTgt spid="1049495"/>
                        </p:tgtEl>
                        <p:attrNameLst>
                          <p:attrName>style.visibility</p:attrName>
                        </p:attrNameLst>
                      </p:cBhvr>
                      <p:to>
                        <p:strVal val="visible"/>
                      </p:to>
                    </p:set>
                    <p:animEffect transition="in" filter="fade">
                      <p:cBhvr>
                        <p:cTn dur="500"/>
                        <p:tgtEl>
                          <p:spTgt spid="1049495"/>
                        </p:tgtEl>
                      </p:cBhvr>
                    </p:animEffect>
                  </p:childTnLst>
                </p:cTn>
              </p:par>
            </p:tnLst>
          </p:tmpl>
        </p:tmplLst>
      </p:bldP>
      <p:bldP spid="1049496" grpId="0" build="p">
        <p:tmplLst>
          <p:tmpl lvl="1">
            <p:tnLst>
              <p:par>
                <p:cTn presetID="10" presetClass="entr" presetSubtype="0" fill="hold" nodeType="withEffect">
                  <p:stCondLst>
                    <p:cond delay="800"/>
                  </p:stCondLst>
                  <p:childTnLst>
                    <p:set>
                      <p:cBhvr>
                        <p:cTn dur="1" fill="hold">
                          <p:stCondLst>
                            <p:cond delay="0"/>
                          </p:stCondLst>
                        </p:cTn>
                        <p:tgtEl>
                          <p:spTgt spid="1049496"/>
                        </p:tgtEl>
                        <p:attrNameLst>
                          <p:attrName>style.visibility</p:attrName>
                        </p:attrNameLst>
                      </p:cBhvr>
                      <p:to>
                        <p:strVal val="visible"/>
                      </p:to>
                    </p:set>
                    <p:animEffect transition="in" filter="fade">
                      <p:cBhvr>
                        <p:cTn dur="500"/>
                        <p:tgtEl>
                          <p:spTgt spid="1049496"/>
                        </p:tgtEl>
                      </p:cBhvr>
                    </p:animEffect>
                  </p:childTnLst>
                </p:cTn>
              </p:par>
            </p:tnLst>
          </p:tmpl>
        </p:tmplLst>
      </p:bldP>
      <p:bldP spid="1049497" grpId="0" build="p">
        <p:tmplLst>
          <p:tmpl lvl="1">
            <p:tnLst>
              <p:par>
                <p:cTn presetID="42" presetClass="entr" presetSubtype="0" fill="hold" nodeType="withEffect">
                  <p:stCondLst>
                    <p:cond delay="200"/>
                  </p:stCondLst>
                  <p:childTnLst>
                    <p:set>
                      <p:cBhvr>
                        <p:cTn dur="1" fill="hold">
                          <p:stCondLst>
                            <p:cond delay="0"/>
                          </p:stCondLst>
                        </p:cTn>
                        <p:tgtEl>
                          <p:spTgt spid="1049497"/>
                        </p:tgtEl>
                        <p:attrNameLst>
                          <p:attrName>style.visibility</p:attrName>
                        </p:attrNameLst>
                      </p:cBhvr>
                      <p:to>
                        <p:strVal val="visible"/>
                      </p:to>
                    </p:set>
                    <p:animEffect transition="in" filter="fade">
                      <p:cBhvr>
                        <p:cTn dur="400"/>
                        <p:tgtEl>
                          <p:spTgt spid="1049497"/>
                        </p:tgtEl>
                      </p:cBhvr>
                    </p:animEffect>
                    <p:anim calcmode="lin" valueType="num">
                      <p:cBhvr>
                        <p:cTn dur="400" fill="hold"/>
                        <p:tgtEl>
                          <p:spTgt spid="1049497"/>
                        </p:tgtEl>
                        <p:attrNameLst>
                          <p:attrName>ppt_x</p:attrName>
                        </p:attrNameLst>
                      </p:cBhvr>
                      <p:tavLst>
                        <p:tav tm="0">
                          <p:val>
                            <p:strVal val="#ppt_x"/>
                          </p:val>
                        </p:tav>
                        <p:tav tm="100000">
                          <p:val>
                            <p:strVal val="#ppt_x"/>
                          </p:val>
                        </p:tav>
                      </p:tavLst>
                    </p:anim>
                    <p:anim calcmode="lin" valueType="num">
                      <p:cBhvr>
                        <p:cTn dur="400" fill="hold"/>
                        <p:tgtEl>
                          <p:spTgt spid="1049497"/>
                        </p:tgtEl>
                        <p:attrNameLst>
                          <p:attrName>ppt_y</p:attrName>
                        </p:attrNameLst>
                      </p:cBhvr>
                      <p:tavLst>
                        <p:tav tm="0">
                          <p:val>
                            <p:strVal val="#ppt_y+.1"/>
                          </p:val>
                        </p:tav>
                        <p:tav tm="100000">
                          <p:val>
                            <p:strVal val="#ppt_y"/>
                          </p:val>
                        </p:tav>
                      </p:tavLst>
                    </p:anim>
                  </p:childTnLst>
                </p:cTn>
              </p:par>
            </p:tnLst>
          </p:tmpl>
        </p:tmplLst>
      </p:bldP>
      <p:bldP spid="1049498" grpId="0" build="p">
        <p:tmplLst>
          <p:tmpl lvl="1">
            <p:tnLst>
              <p:par>
                <p:cTn presetID="42" presetClass="entr" presetSubtype="0" fill="hold" nodeType="withEffect">
                  <p:stCondLst>
                    <p:cond delay="200"/>
                  </p:stCondLst>
                  <p:childTnLst>
                    <p:set>
                      <p:cBhvr>
                        <p:cTn dur="1" fill="hold">
                          <p:stCondLst>
                            <p:cond delay="0"/>
                          </p:stCondLst>
                        </p:cTn>
                        <p:tgtEl>
                          <p:spTgt spid="1049498"/>
                        </p:tgtEl>
                        <p:attrNameLst>
                          <p:attrName>style.visibility</p:attrName>
                        </p:attrNameLst>
                      </p:cBhvr>
                      <p:to>
                        <p:strVal val="visible"/>
                      </p:to>
                    </p:set>
                    <p:animEffect transition="in" filter="fade">
                      <p:cBhvr>
                        <p:cTn dur="500"/>
                        <p:tgtEl>
                          <p:spTgt spid="1049498"/>
                        </p:tgtEl>
                      </p:cBhvr>
                    </p:animEffect>
                    <p:anim calcmode="lin" valueType="num">
                      <p:cBhvr>
                        <p:cTn dur="500" fill="hold"/>
                        <p:tgtEl>
                          <p:spTgt spid="1049498"/>
                        </p:tgtEl>
                        <p:attrNameLst>
                          <p:attrName>ppt_x</p:attrName>
                        </p:attrNameLst>
                      </p:cBhvr>
                      <p:tavLst>
                        <p:tav tm="0">
                          <p:val>
                            <p:strVal val="#ppt_x"/>
                          </p:val>
                        </p:tav>
                        <p:tav tm="100000">
                          <p:val>
                            <p:strVal val="#ppt_x"/>
                          </p:val>
                        </p:tav>
                      </p:tavLst>
                    </p:anim>
                    <p:anim calcmode="lin" valueType="num">
                      <p:cBhvr>
                        <p:cTn dur="500" fill="hold"/>
                        <p:tgtEl>
                          <p:spTgt spid="1049498"/>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showMasterSp="0" userDrawn="1">
  <p:cSld name="Title with content Clear 2">
    <p:spTree>
      <p:nvGrpSpPr>
        <p:cNvPr id="305" name=""/>
        <p:cNvGrpSpPr/>
        <p:nvPr/>
      </p:nvGrpSpPr>
      <p:grpSpPr>
        <a:xfrm>
          <a:off x="0" y="0"/>
          <a:ext cx="0" cy="0"/>
          <a:chOff x="0" y="0"/>
          <a:chExt cx="0" cy="0"/>
        </a:xfrm>
      </p:grpSpPr>
      <p:sp>
        <p:nvSpPr>
          <p:cNvPr id="1049499"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500"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01"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endParaRPr lang="en-US" dirty="0" smtClean="0"/>
          </a:p>
        </p:txBody>
      </p:sp>
      <p:sp>
        <p:nvSpPr>
          <p:cNvPr id="1049502"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499">
                                            <p:txEl>
                                              <p:pRg st="0" end="0"/>
                                            </p:txEl>
                                          </p:spTgt>
                                        </p:tgtEl>
                                        <p:attrNameLst>
                                          <p:attrName>style.visibility</p:attrName>
                                        </p:attrNameLst>
                                      </p:cBhvr>
                                      <p:to>
                                        <p:strVal val="visible"/>
                                      </p:to>
                                    </p:set>
                                    <p:animEffect transition="in" filter="fade">
                                      <p:cBhvr>
                                        <p:cTn id="7" dur="400"/>
                                        <p:tgtEl>
                                          <p:spTgt spid="1049499">
                                            <p:txEl>
                                              <p:pRg st="0" end="0"/>
                                            </p:txEl>
                                          </p:spTgt>
                                        </p:tgtEl>
                                      </p:cBhvr>
                                    </p:animEffect>
                                    <p:anim calcmode="lin" valueType="num">
                                      <p:cBhvr>
                                        <p:cTn id="8" dur="400" fill="hold"/>
                                        <p:tgtEl>
                                          <p:spTgt spid="1049499">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49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500">
                                            <p:txEl>
                                              <p:pRg st="0" end="0"/>
                                            </p:txEl>
                                          </p:spTgt>
                                        </p:tgtEl>
                                        <p:attrNameLst>
                                          <p:attrName>style.visibility</p:attrName>
                                        </p:attrNameLst>
                                      </p:cBhvr>
                                      <p:to>
                                        <p:strVal val="visible"/>
                                      </p:to>
                                    </p:set>
                                    <p:animEffect transition="in" filter="fade">
                                      <p:cBhvr>
                                        <p:cTn id="12" dur="500"/>
                                        <p:tgtEl>
                                          <p:spTgt spid="1049500">
                                            <p:txEl>
                                              <p:pRg st="0" end="0"/>
                                            </p:txEl>
                                          </p:spTgt>
                                        </p:tgtEl>
                                      </p:cBhvr>
                                    </p:animEffect>
                                    <p:anim calcmode="lin" valueType="num">
                                      <p:cBhvr>
                                        <p:cTn id="13" dur="500" fill="hold"/>
                                        <p:tgtEl>
                                          <p:spTgt spid="1049500">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500">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501">
                                            <p:txEl>
                                              <p:pRg st="0" end="0"/>
                                            </p:txEl>
                                          </p:spTgt>
                                        </p:tgtEl>
                                        <p:attrNameLst>
                                          <p:attrName>style.visibility</p:attrName>
                                        </p:attrNameLst>
                                      </p:cBhvr>
                                      <p:to>
                                        <p:strVal val="visible"/>
                                      </p:to>
                                    </p:set>
                                    <p:animEffect transition="in" filter="fade">
                                      <p:cBhvr>
                                        <p:cTn id="17" dur="500"/>
                                        <p:tgtEl>
                                          <p:spTgt spid="1049501">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1049502">
                                            <p:txEl>
                                              <p:pRg st="0" end="0"/>
                                            </p:txEl>
                                          </p:spTgt>
                                        </p:tgtEl>
                                        <p:attrNameLst>
                                          <p:attrName>style.visibility</p:attrName>
                                        </p:attrNameLst>
                                      </p:cBhvr>
                                      <p:to>
                                        <p:strVal val="visible"/>
                                      </p:to>
                                    </p:set>
                                    <p:animEffect transition="in" filter="fade">
                                      <p:cBhvr>
                                        <p:cTn id="20" dur="400"/>
                                        <p:tgtEl>
                                          <p:spTgt spid="1049502">
                                            <p:txEl>
                                              <p:pRg st="0" end="0"/>
                                            </p:txEl>
                                          </p:spTgt>
                                        </p:tgtEl>
                                      </p:cBhvr>
                                    </p:animEffect>
                                    <p:anim calcmode="lin" valueType="num">
                                      <p:cBhvr>
                                        <p:cTn id="21" dur="400" fill="hold"/>
                                        <p:tgtEl>
                                          <p:spTgt spid="1049502">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104950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99" grpId="0" build="p">
        <p:tmplLst>
          <p:tmpl lvl="1">
            <p:tnLst>
              <p:par>
                <p:cTn presetID="42" presetClass="entr" presetSubtype="0" fill="hold" nodeType="withEffect">
                  <p:stCondLst>
                    <p:cond delay="200"/>
                  </p:stCondLst>
                  <p:childTnLst>
                    <p:set>
                      <p:cBhvr>
                        <p:cTn dur="1" fill="hold">
                          <p:stCondLst>
                            <p:cond delay="0"/>
                          </p:stCondLst>
                        </p:cTn>
                        <p:tgtEl>
                          <p:spTgt spid="1049499"/>
                        </p:tgtEl>
                        <p:attrNameLst>
                          <p:attrName>style.visibility</p:attrName>
                        </p:attrNameLst>
                      </p:cBhvr>
                      <p:to>
                        <p:strVal val="visible"/>
                      </p:to>
                    </p:set>
                    <p:animEffect transition="in" filter="fade">
                      <p:cBhvr>
                        <p:cTn dur="400"/>
                        <p:tgtEl>
                          <p:spTgt spid="1049499"/>
                        </p:tgtEl>
                      </p:cBhvr>
                    </p:animEffect>
                    <p:anim calcmode="lin" valueType="num">
                      <p:cBhvr>
                        <p:cTn dur="400" fill="hold"/>
                        <p:tgtEl>
                          <p:spTgt spid="1049499"/>
                        </p:tgtEl>
                        <p:attrNameLst>
                          <p:attrName>ppt_x</p:attrName>
                        </p:attrNameLst>
                      </p:cBhvr>
                      <p:tavLst>
                        <p:tav tm="0">
                          <p:val>
                            <p:strVal val="#ppt_x"/>
                          </p:val>
                        </p:tav>
                        <p:tav tm="100000">
                          <p:val>
                            <p:strVal val="#ppt_x"/>
                          </p:val>
                        </p:tav>
                      </p:tavLst>
                    </p:anim>
                    <p:anim calcmode="lin" valueType="num">
                      <p:cBhvr>
                        <p:cTn dur="400" fill="hold"/>
                        <p:tgtEl>
                          <p:spTgt spid="1049499"/>
                        </p:tgtEl>
                        <p:attrNameLst>
                          <p:attrName>ppt_y</p:attrName>
                        </p:attrNameLst>
                      </p:cBhvr>
                      <p:tavLst>
                        <p:tav tm="0">
                          <p:val>
                            <p:strVal val="#ppt_y+.1"/>
                          </p:val>
                        </p:tav>
                        <p:tav tm="100000">
                          <p:val>
                            <p:strVal val="#ppt_y"/>
                          </p:val>
                        </p:tav>
                      </p:tavLst>
                    </p:anim>
                  </p:childTnLst>
                </p:cTn>
              </p:par>
            </p:tnLst>
          </p:tmpl>
        </p:tmplLst>
      </p:bldP>
      <p:bldP spid="1049500" grpId="0" build="p">
        <p:tmplLst>
          <p:tmpl lvl="1">
            <p:tnLst>
              <p:par>
                <p:cTn presetID="42" presetClass="entr" presetSubtype="0" fill="hold" nodeType="withEffect">
                  <p:stCondLst>
                    <p:cond delay="200"/>
                  </p:stCondLst>
                  <p:childTnLst>
                    <p:set>
                      <p:cBhvr>
                        <p:cTn dur="1" fill="hold">
                          <p:stCondLst>
                            <p:cond delay="0"/>
                          </p:stCondLst>
                        </p:cTn>
                        <p:tgtEl>
                          <p:spTgt spid="1049500"/>
                        </p:tgtEl>
                        <p:attrNameLst>
                          <p:attrName>style.visibility</p:attrName>
                        </p:attrNameLst>
                      </p:cBhvr>
                      <p:to>
                        <p:strVal val="visible"/>
                      </p:to>
                    </p:set>
                    <p:animEffect transition="in" filter="fade">
                      <p:cBhvr>
                        <p:cTn dur="500"/>
                        <p:tgtEl>
                          <p:spTgt spid="1049500"/>
                        </p:tgtEl>
                      </p:cBhvr>
                    </p:animEffect>
                    <p:anim calcmode="lin" valueType="num">
                      <p:cBhvr>
                        <p:cTn dur="500" fill="hold"/>
                        <p:tgtEl>
                          <p:spTgt spid="1049500"/>
                        </p:tgtEl>
                        <p:attrNameLst>
                          <p:attrName>ppt_x</p:attrName>
                        </p:attrNameLst>
                      </p:cBhvr>
                      <p:tavLst>
                        <p:tav tm="0">
                          <p:val>
                            <p:strVal val="#ppt_x"/>
                          </p:val>
                        </p:tav>
                        <p:tav tm="100000">
                          <p:val>
                            <p:strVal val="#ppt_x"/>
                          </p:val>
                        </p:tav>
                      </p:tavLst>
                    </p:anim>
                    <p:anim calcmode="lin" valueType="num">
                      <p:cBhvr>
                        <p:cTn dur="500" fill="hold"/>
                        <p:tgtEl>
                          <p:spTgt spid="1049500"/>
                        </p:tgtEl>
                        <p:attrNameLst>
                          <p:attrName>ppt_y</p:attrName>
                        </p:attrNameLst>
                      </p:cBhvr>
                      <p:tavLst>
                        <p:tav tm="0">
                          <p:val>
                            <p:strVal val="#ppt_y+.1"/>
                          </p:val>
                        </p:tav>
                        <p:tav tm="100000">
                          <p:val>
                            <p:strVal val="#ppt_y"/>
                          </p:val>
                        </p:tav>
                      </p:tavLst>
                    </p:anim>
                  </p:childTnLst>
                </p:cTn>
              </p:par>
            </p:tnLst>
          </p:tmpl>
        </p:tmplLst>
      </p:bldP>
      <p:bldP spid="1049501" grpId="0" build="p">
        <p:tmplLst>
          <p:tmpl lvl="1">
            <p:tnLst>
              <p:par>
                <p:cTn presetID="10" presetClass="entr" presetSubtype="0" fill="hold" nodeType="withEffect">
                  <p:stCondLst>
                    <p:cond delay="800"/>
                  </p:stCondLst>
                  <p:childTnLst>
                    <p:set>
                      <p:cBhvr>
                        <p:cTn dur="1" fill="hold">
                          <p:stCondLst>
                            <p:cond delay="0"/>
                          </p:stCondLst>
                        </p:cTn>
                        <p:tgtEl>
                          <p:spTgt spid="1049501"/>
                        </p:tgtEl>
                        <p:attrNameLst>
                          <p:attrName>style.visibility</p:attrName>
                        </p:attrNameLst>
                      </p:cBhvr>
                      <p:to>
                        <p:strVal val="visible"/>
                      </p:to>
                    </p:set>
                    <p:animEffect transition="in" filter="fade">
                      <p:cBhvr>
                        <p:cTn dur="500"/>
                        <p:tgtEl>
                          <p:spTgt spid="1049501"/>
                        </p:tgtEl>
                      </p:cBhvr>
                    </p:animEffect>
                  </p:childTnLst>
                </p:cTn>
              </p:par>
            </p:tnLst>
          </p:tmpl>
        </p:tmplLst>
      </p:bldP>
      <p:bldP spid="1049502" grpId="0" build="p">
        <p:tmplLst>
          <p:tmpl lvl="1">
            <p:tnLst>
              <p:par>
                <p:cTn presetID="42" presetClass="entr" presetSubtype="0" fill="hold" nodeType="withEffect">
                  <p:stCondLst>
                    <p:cond delay="200"/>
                  </p:stCondLst>
                  <p:childTnLst>
                    <p:set>
                      <p:cBhvr>
                        <p:cTn dur="1" fill="hold">
                          <p:stCondLst>
                            <p:cond delay="0"/>
                          </p:stCondLst>
                        </p:cTn>
                        <p:tgtEl>
                          <p:spTgt spid="1049502"/>
                        </p:tgtEl>
                        <p:attrNameLst>
                          <p:attrName>style.visibility</p:attrName>
                        </p:attrNameLst>
                      </p:cBhvr>
                      <p:to>
                        <p:strVal val="visible"/>
                      </p:to>
                    </p:set>
                    <p:animEffect transition="in" filter="fade">
                      <p:cBhvr>
                        <p:cTn dur="400"/>
                        <p:tgtEl>
                          <p:spTgt spid="1049502"/>
                        </p:tgtEl>
                      </p:cBhvr>
                    </p:animEffect>
                    <p:anim calcmode="lin" valueType="num">
                      <p:cBhvr>
                        <p:cTn dur="400" fill="hold"/>
                        <p:tgtEl>
                          <p:spTgt spid="1049502"/>
                        </p:tgtEl>
                        <p:attrNameLst>
                          <p:attrName>ppt_x</p:attrName>
                        </p:attrNameLst>
                      </p:cBhvr>
                      <p:tavLst>
                        <p:tav tm="0">
                          <p:val>
                            <p:strVal val="#ppt_x"/>
                          </p:val>
                        </p:tav>
                        <p:tav tm="100000">
                          <p:val>
                            <p:strVal val="#ppt_x"/>
                          </p:val>
                        </p:tav>
                      </p:tavLst>
                    </p:anim>
                    <p:anim calcmode="lin" valueType="num">
                      <p:cBhvr>
                        <p:cTn dur="400" fill="hold"/>
                        <p:tgtEl>
                          <p:spTgt spid="1049502"/>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showMasterSp="0" userDrawn="1">
  <p:cSld name="Title with content Dark 2">
    <p:spTree>
      <p:nvGrpSpPr>
        <p:cNvPr id="257" name=""/>
        <p:cNvGrpSpPr/>
        <p:nvPr/>
      </p:nvGrpSpPr>
      <p:grpSpPr>
        <a:xfrm>
          <a:off x="0" y="0"/>
          <a:ext cx="0" cy="0"/>
          <a:chOff x="0" y="0"/>
          <a:chExt cx="0" cy="0"/>
        </a:xfrm>
      </p:grpSpPr>
      <p:sp>
        <p:nvSpPr>
          <p:cNvPr id="1048956"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8957"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8958"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endParaRPr lang="en-US" dirty="0" smtClean="0"/>
          </a:p>
        </p:txBody>
      </p:sp>
      <p:sp>
        <p:nvSpPr>
          <p:cNvPr id="1048959"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8956">
                                            <p:txEl>
                                              <p:pRg st="0" end="0"/>
                                            </p:txEl>
                                          </p:spTgt>
                                        </p:tgtEl>
                                        <p:attrNameLst>
                                          <p:attrName>style.visibility</p:attrName>
                                        </p:attrNameLst>
                                      </p:cBhvr>
                                      <p:to>
                                        <p:strVal val="visible"/>
                                      </p:to>
                                    </p:set>
                                    <p:animEffect transition="in" filter="fade">
                                      <p:cBhvr>
                                        <p:cTn id="7" dur="400"/>
                                        <p:tgtEl>
                                          <p:spTgt spid="1048956">
                                            <p:txEl>
                                              <p:pRg st="0" end="0"/>
                                            </p:txEl>
                                          </p:spTgt>
                                        </p:tgtEl>
                                      </p:cBhvr>
                                    </p:animEffect>
                                    <p:anim calcmode="lin" valueType="num">
                                      <p:cBhvr>
                                        <p:cTn id="8" dur="400" fill="hold"/>
                                        <p:tgtEl>
                                          <p:spTgt spid="1048956">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895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8957">
                                            <p:txEl>
                                              <p:pRg st="0" end="0"/>
                                            </p:txEl>
                                          </p:spTgt>
                                        </p:tgtEl>
                                        <p:attrNameLst>
                                          <p:attrName>style.visibility</p:attrName>
                                        </p:attrNameLst>
                                      </p:cBhvr>
                                      <p:to>
                                        <p:strVal val="visible"/>
                                      </p:to>
                                    </p:set>
                                    <p:animEffect transition="in" filter="fade">
                                      <p:cBhvr>
                                        <p:cTn id="12" dur="500"/>
                                        <p:tgtEl>
                                          <p:spTgt spid="1048957">
                                            <p:txEl>
                                              <p:pRg st="0" end="0"/>
                                            </p:txEl>
                                          </p:spTgt>
                                        </p:tgtEl>
                                      </p:cBhvr>
                                    </p:animEffect>
                                    <p:anim calcmode="lin" valueType="num">
                                      <p:cBhvr>
                                        <p:cTn id="13" dur="500" fill="hold"/>
                                        <p:tgtEl>
                                          <p:spTgt spid="1048957">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8957">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8958">
                                            <p:txEl>
                                              <p:pRg st="0" end="0"/>
                                            </p:txEl>
                                          </p:spTgt>
                                        </p:tgtEl>
                                        <p:attrNameLst>
                                          <p:attrName>style.visibility</p:attrName>
                                        </p:attrNameLst>
                                      </p:cBhvr>
                                      <p:to>
                                        <p:strVal val="visible"/>
                                      </p:to>
                                    </p:set>
                                    <p:animEffect transition="in" filter="fade">
                                      <p:cBhvr>
                                        <p:cTn id="17" dur="500"/>
                                        <p:tgtEl>
                                          <p:spTgt spid="1048958">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1048959">
                                            <p:txEl>
                                              <p:pRg st="0" end="0"/>
                                            </p:txEl>
                                          </p:spTgt>
                                        </p:tgtEl>
                                        <p:attrNameLst>
                                          <p:attrName>style.visibility</p:attrName>
                                        </p:attrNameLst>
                                      </p:cBhvr>
                                      <p:to>
                                        <p:strVal val="visible"/>
                                      </p:to>
                                    </p:set>
                                    <p:animEffect transition="in" filter="fade">
                                      <p:cBhvr>
                                        <p:cTn id="20" dur="400"/>
                                        <p:tgtEl>
                                          <p:spTgt spid="1048959">
                                            <p:txEl>
                                              <p:pRg st="0" end="0"/>
                                            </p:txEl>
                                          </p:spTgt>
                                        </p:tgtEl>
                                      </p:cBhvr>
                                    </p:animEffect>
                                    <p:anim calcmode="lin" valueType="num">
                                      <p:cBhvr>
                                        <p:cTn id="21" dur="400" fill="hold"/>
                                        <p:tgtEl>
                                          <p:spTgt spid="1048959">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104895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56" grpId="0" build="p">
        <p:tmplLst>
          <p:tmpl lvl="1">
            <p:tnLst>
              <p:par>
                <p:cTn presetID="42" presetClass="entr" presetSubtype="0" fill="hold" nodeType="withEffect">
                  <p:stCondLst>
                    <p:cond delay="200"/>
                  </p:stCondLst>
                  <p:childTnLst>
                    <p:set>
                      <p:cBhvr>
                        <p:cTn dur="1" fill="hold">
                          <p:stCondLst>
                            <p:cond delay="0"/>
                          </p:stCondLst>
                        </p:cTn>
                        <p:tgtEl>
                          <p:spTgt spid="1048956"/>
                        </p:tgtEl>
                        <p:attrNameLst>
                          <p:attrName>style.visibility</p:attrName>
                        </p:attrNameLst>
                      </p:cBhvr>
                      <p:to>
                        <p:strVal val="visible"/>
                      </p:to>
                    </p:set>
                    <p:animEffect transition="in" filter="fade">
                      <p:cBhvr>
                        <p:cTn dur="400"/>
                        <p:tgtEl>
                          <p:spTgt spid="1048956"/>
                        </p:tgtEl>
                      </p:cBhvr>
                    </p:animEffect>
                    <p:anim calcmode="lin" valueType="num">
                      <p:cBhvr>
                        <p:cTn dur="400" fill="hold"/>
                        <p:tgtEl>
                          <p:spTgt spid="1048956"/>
                        </p:tgtEl>
                        <p:attrNameLst>
                          <p:attrName>ppt_x</p:attrName>
                        </p:attrNameLst>
                      </p:cBhvr>
                      <p:tavLst>
                        <p:tav tm="0">
                          <p:val>
                            <p:strVal val="#ppt_x"/>
                          </p:val>
                        </p:tav>
                        <p:tav tm="100000">
                          <p:val>
                            <p:strVal val="#ppt_x"/>
                          </p:val>
                        </p:tav>
                      </p:tavLst>
                    </p:anim>
                    <p:anim calcmode="lin" valueType="num">
                      <p:cBhvr>
                        <p:cTn dur="400" fill="hold"/>
                        <p:tgtEl>
                          <p:spTgt spid="1048956"/>
                        </p:tgtEl>
                        <p:attrNameLst>
                          <p:attrName>ppt_y</p:attrName>
                        </p:attrNameLst>
                      </p:cBhvr>
                      <p:tavLst>
                        <p:tav tm="0">
                          <p:val>
                            <p:strVal val="#ppt_y+.1"/>
                          </p:val>
                        </p:tav>
                        <p:tav tm="100000">
                          <p:val>
                            <p:strVal val="#ppt_y"/>
                          </p:val>
                        </p:tav>
                      </p:tavLst>
                    </p:anim>
                  </p:childTnLst>
                </p:cTn>
              </p:par>
            </p:tnLst>
          </p:tmpl>
        </p:tmplLst>
      </p:bldP>
      <p:bldP spid="1048957" grpId="0" build="p">
        <p:tmplLst>
          <p:tmpl lvl="1">
            <p:tnLst>
              <p:par>
                <p:cTn presetID="42" presetClass="entr" presetSubtype="0" fill="hold" nodeType="withEffect">
                  <p:stCondLst>
                    <p:cond delay="200"/>
                  </p:stCondLst>
                  <p:childTnLst>
                    <p:set>
                      <p:cBhvr>
                        <p:cTn dur="1" fill="hold">
                          <p:stCondLst>
                            <p:cond delay="0"/>
                          </p:stCondLst>
                        </p:cTn>
                        <p:tgtEl>
                          <p:spTgt spid="1048957"/>
                        </p:tgtEl>
                        <p:attrNameLst>
                          <p:attrName>style.visibility</p:attrName>
                        </p:attrNameLst>
                      </p:cBhvr>
                      <p:to>
                        <p:strVal val="visible"/>
                      </p:to>
                    </p:set>
                    <p:animEffect transition="in" filter="fade">
                      <p:cBhvr>
                        <p:cTn dur="500"/>
                        <p:tgtEl>
                          <p:spTgt spid="1048957"/>
                        </p:tgtEl>
                      </p:cBhvr>
                    </p:animEffect>
                    <p:anim calcmode="lin" valueType="num">
                      <p:cBhvr>
                        <p:cTn dur="500" fill="hold"/>
                        <p:tgtEl>
                          <p:spTgt spid="1048957"/>
                        </p:tgtEl>
                        <p:attrNameLst>
                          <p:attrName>ppt_x</p:attrName>
                        </p:attrNameLst>
                      </p:cBhvr>
                      <p:tavLst>
                        <p:tav tm="0">
                          <p:val>
                            <p:strVal val="#ppt_x"/>
                          </p:val>
                        </p:tav>
                        <p:tav tm="100000">
                          <p:val>
                            <p:strVal val="#ppt_x"/>
                          </p:val>
                        </p:tav>
                      </p:tavLst>
                    </p:anim>
                    <p:anim calcmode="lin" valueType="num">
                      <p:cBhvr>
                        <p:cTn dur="500" fill="hold"/>
                        <p:tgtEl>
                          <p:spTgt spid="1048957"/>
                        </p:tgtEl>
                        <p:attrNameLst>
                          <p:attrName>ppt_y</p:attrName>
                        </p:attrNameLst>
                      </p:cBhvr>
                      <p:tavLst>
                        <p:tav tm="0">
                          <p:val>
                            <p:strVal val="#ppt_y+.1"/>
                          </p:val>
                        </p:tav>
                        <p:tav tm="100000">
                          <p:val>
                            <p:strVal val="#ppt_y"/>
                          </p:val>
                        </p:tav>
                      </p:tavLst>
                    </p:anim>
                  </p:childTnLst>
                </p:cTn>
              </p:par>
            </p:tnLst>
          </p:tmpl>
        </p:tmplLst>
      </p:bldP>
      <p:bldP spid="1048958" grpId="0" build="p">
        <p:tmplLst>
          <p:tmpl lvl="1">
            <p:tnLst>
              <p:par>
                <p:cTn presetID="10" presetClass="entr" presetSubtype="0" fill="hold" nodeType="withEffect">
                  <p:stCondLst>
                    <p:cond delay="800"/>
                  </p:stCondLst>
                  <p:childTnLst>
                    <p:set>
                      <p:cBhvr>
                        <p:cTn dur="1" fill="hold">
                          <p:stCondLst>
                            <p:cond delay="0"/>
                          </p:stCondLst>
                        </p:cTn>
                        <p:tgtEl>
                          <p:spTgt spid="1048958"/>
                        </p:tgtEl>
                        <p:attrNameLst>
                          <p:attrName>style.visibility</p:attrName>
                        </p:attrNameLst>
                      </p:cBhvr>
                      <p:to>
                        <p:strVal val="visible"/>
                      </p:to>
                    </p:set>
                    <p:animEffect transition="in" filter="fade">
                      <p:cBhvr>
                        <p:cTn dur="500"/>
                        <p:tgtEl>
                          <p:spTgt spid="1048958"/>
                        </p:tgtEl>
                      </p:cBhvr>
                    </p:animEffect>
                  </p:childTnLst>
                </p:cTn>
              </p:par>
            </p:tnLst>
          </p:tmpl>
        </p:tmplLst>
      </p:bldP>
      <p:bldP spid="1048959" grpId="0" build="p">
        <p:tmplLst>
          <p:tmpl lvl="1">
            <p:tnLst>
              <p:par>
                <p:cTn presetID="42" presetClass="entr" presetSubtype="0" fill="hold" nodeType="withEffect">
                  <p:stCondLst>
                    <p:cond delay="200"/>
                  </p:stCondLst>
                  <p:childTnLst>
                    <p:set>
                      <p:cBhvr>
                        <p:cTn dur="1" fill="hold">
                          <p:stCondLst>
                            <p:cond delay="0"/>
                          </p:stCondLst>
                        </p:cTn>
                        <p:tgtEl>
                          <p:spTgt spid="1048959"/>
                        </p:tgtEl>
                        <p:attrNameLst>
                          <p:attrName>style.visibility</p:attrName>
                        </p:attrNameLst>
                      </p:cBhvr>
                      <p:to>
                        <p:strVal val="visible"/>
                      </p:to>
                    </p:set>
                    <p:animEffect transition="in" filter="fade">
                      <p:cBhvr>
                        <p:cTn dur="400"/>
                        <p:tgtEl>
                          <p:spTgt spid="1048959"/>
                        </p:tgtEl>
                      </p:cBhvr>
                    </p:animEffect>
                    <p:anim calcmode="lin" valueType="num">
                      <p:cBhvr>
                        <p:cTn dur="400" fill="hold"/>
                        <p:tgtEl>
                          <p:spTgt spid="1048959"/>
                        </p:tgtEl>
                        <p:attrNameLst>
                          <p:attrName>ppt_x</p:attrName>
                        </p:attrNameLst>
                      </p:cBhvr>
                      <p:tavLst>
                        <p:tav tm="0">
                          <p:val>
                            <p:strVal val="#ppt_x"/>
                          </p:val>
                        </p:tav>
                        <p:tav tm="100000">
                          <p:val>
                            <p:strVal val="#ppt_x"/>
                          </p:val>
                        </p:tav>
                      </p:tavLst>
                    </p:anim>
                    <p:anim calcmode="lin" valueType="num">
                      <p:cBhvr>
                        <p:cTn dur="400" fill="hold"/>
                        <p:tgtEl>
                          <p:spTgt spid="1048959"/>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showMasterSp="0" userDrawn="1">
  <p:cSld name="Two columns with dates">
    <p:spTree>
      <p:nvGrpSpPr>
        <p:cNvPr id="265" name=""/>
        <p:cNvGrpSpPr/>
        <p:nvPr/>
      </p:nvGrpSpPr>
      <p:grpSpPr>
        <a:xfrm>
          <a:off x="0" y="0"/>
          <a:ext cx="0" cy="0"/>
          <a:chOff x="0" y="0"/>
          <a:chExt cx="0" cy="0"/>
        </a:xfrm>
      </p:grpSpPr>
      <p:sp>
        <p:nvSpPr>
          <p:cNvPr id="1049027"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028"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029" name="Text Placeholder 2"/>
          <p:cNvSpPr>
            <a:spLocks noGrp="1"/>
          </p:cNvSpPr>
          <p:nvPr>
            <p:ph type="body" sz="quarter" idx="64" hasCustomPrompt="1"/>
          </p:nvPr>
        </p:nvSpPr>
        <p:spPr>
          <a:xfrm>
            <a:off x="443972" y="4568743"/>
            <a:ext cx="3907896"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endParaRPr lang="en-US" dirty="0" smtClean="0"/>
          </a:p>
        </p:txBody>
      </p:sp>
      <p:sp>
        <p:nvSpPr>
          <p:cNvPr id="1049030" name="Text Placeholder 7"/>
          <p:cNvSpPr>
            <a:spLocks noGrp="1"/>
          </p:cNvSpPr>
          <p:nvPr>
            <p:ph type="body" sz="quarter" idx="18" hasCustomPrompt="1"/>
          </p:nvPr>
        </p:nvSpPr>
        <p:spPr>
          <a:xfrm>
            <a:off x="427038" y="3886736"/>
            <a:ext cx="3924830" cy="378649"/>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2015</a:t>
            </a:r>
            <a:endParaRPr lang="es-ES_tradnl" dirty="0" smtClean="0"/>
          </a:p>
        </p:txBody>
      </p:sp>
      <p:sp>
        <p:nvSpPr>
          <p:cNvPr id="1049031" name="Text Placeholder 7"/>
          <p:cNvSpPr>
            <a:spLocks noGrp="1"/>
          </p:cNvSpPr>
          <p:nvPr>
            <p:ph type="body" sz="quarter" idx="65" hasCustomPrompt="1"/>
          </p:nvPr>
        </p:nvSpPr>
        <p:spPr>
          <a:xfrm>
            <a:off x="452438" y="4292797"/>
            <a:ext cx="389943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032" name="Text Placeholder 2"/>
          <p:cNvSpPr>
            <a:spLocks noGrp="1"/>
          </p:cNvSpPr>
          <p:nvPr>
            <p:ph type="body" sz="quarter" idx="66" hasCustomPrompt="1"/>
          </p:nvPr>
        </p:nvSpPr>
        <p:spPr>
          <a:xfrm>
            <a:off x="4774142" y="4568743"/>
            <a:ext cx="3907896"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endParaRPr lang="en-US" dirty="0" smtClean="0"/>
          </a:p>
        </p:txBody>
      </p:sp>
      <p:sp>
        <p:nvSpPr>
          <p:cNvPr id="1049033" name="Text Placeholder 7"/>
          <p:cNvSpPr>
            <a:spLocks noGrp="1"/>
          </p:cNvSpPr>
          <p:nvPr>
            <p:ph type="body" sz="quarter" idx="67" hasCustomPrompt="1"/>
          </p:nvPr>
        </p:nvSpPr>
        <p:spPr>
          <a:xfrm>
            <a:off x="4757208" y="3886736"/>
            <a:ext cx="3924830" cy="378649"/>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2016</a:t>
            </a:r>
            <a:endParaRPr lang="es-ES_tradnl" dirty="0" smtClean="0"/>
          </a:p>
        </p:txBody>
      </p:sp>
      <p:sp>
        <p:nvSpPr>
          <p:cNvPr id="1049034" name="Text Placeholder 7"/>
          <p:cNvSpPr>
            <a:spLocks noGrp="1"/>
          </p:cNvSpPr>
          <p:nvPr>
            <p:ph type="body" sz="quarter" idx="68" hasCustomPrompt="1"/>
          </p:nvPr>
        </p:nvSpPr>
        <p:spPr>
          <a:xfrm>
            <a:off x="4782608" y="4292797"/>
            <a:ext cx="389943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tx1">
                    <a:lumMod val="50000"/>
                    <a:lumOff val="50000"/>
                  </a:schemeClr>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027">
                                            <p:txEl>
                                              <p:pRg st="0" end="0"/>
                                            </p:txEl>
                                          </p:spTgt>
                                        </p:tgtEl>
                                        <p:attrNameLst>
                                          <p:attrName>style.visibility</p:attrName>
                                        </p:attrNameLst>
                                      </p:cBhvr>
                                      <p:to>
                                        <p:strVal val="visible"/>
                                      </p:to>
                                    </p:set>
                                    <p:animEffect transition="in" filter="fade">
                                      <p:cBhvr>
                                        <p:cTn id="7" dur="400"/>
                                        <p:tgtEl>
                                          <p:spTgt spid="1049027">
                                            <p:txEl>
                                              <p:pRg st="0" end="0"/>
                                            </p:txEl>
                                          </p:spTgt>
                                        </p:tgtEl>
                                      </p:cBhvr>
                                    </p:animEffect>
                                    <p:anim calcmode="lin" valueType="num">
                                      <p:cBhvr>
                                        <p:cTn id="8" dur="400" fill="hold"/>
                                        <p:tgtEl>
                                          <p:spTgt spid="1049027">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02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028">
                                            <p:txEl>
                                              <p:pRg st="0" end="0"/>
                                            </p:txEl>
                                          </p:spTgt>
                                        </p:tgtEl>
                                        <p:attrNameLst>
                                          <p:attrName>style.visibility</p:attrName>
                                        </p:attrNameLst>
                                      </p:cBhvr>
                                      <p:to>
                                        <p:strVal val="visible"/>
                                      </p:to>
                                    </p:set>
                                    <p:animEffect transition="in" filter="fade">
                                      <p:cBhvr>
                                        <p:cTn id="12" dur="500"/>
                                        <p:tgtEl>
                                          <p:spTgt spid="1049028">
                                            <p:txEl>
                                              <p:pRg st="0" end="0"/>
                                            </p:txEl>
                                          </p:spTgt>
                                        </p:tgtEl>
                                      </p:cBhvr>
                                    </p:animEffect>
                                    <p:anim calcmode="lin" valueType="num">
                                      <p:cBhvr>
                                        <p:cTn id="13" dur="500" fill="hold"/>
                                        <p:tgtEl>
                                          <p:spTgt spid="1049028">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028">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029">
                                            <p:txEl>
                                              <p:pRg st="0" end="0"/>
                                            </p:txEl>
                                          </p:spTgt>
                                        </p:tgtEl>
                                        <p:attrNameLst>
                                          <p:attrName>style.visibility</p:attrName>
                                        </p:attrNameLst>
                                      </p:cBhvr>
                                      <p:to>
                                        <p:strVal val="visible"/>
                                      </p:to>
                                    </p:set>
                                    <p:animEffect transition="in" filter="fade">
                                      <p:cBhvr>
                                        <p:cTn id="17" dur="500"/>
                                        <p:tgtEl>
                                          <p:spTgt spid="1049029">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1049030">
                                            <p:txEl>
                                              <p:pRg st="0" end="0"/>
                                            </p:txEl>
                                          </p:spTgt>
                                        </p:tgtEl>
                                        <p:attrNameLst>
                                          <p:attrName>style.visibility</p:attrName>
                                        </p:attrNameLst>
                                      </p:cBhvr>
                                      <p:to>
                                        <p:strVal val="visible"/>
                                      </p:to>
                                    </p:set>
                                    <p:animEffect transition="in" filter="fade">
                                      <p:cBhvr>
                                        <p:cTn id="20" dur="400"/>
                                        <p:tgtEl>
                                          <p:spTgt spid="1049030">
                                            <p:txEl>
                                              <p:pRg st="0" end="0"/>
                                            </p:txEl>
                                          </p:spTgt>
                                        </p:tgtEl>
                                      </p:cBhvr>
                                    </p:animEffect>
                                    <p:anim calcmode="lin" valueType="num">
                                      <p:cBhvr>
                                        <p:cTn id="21" dur="400" fill="hold"/>
                                        <p:tgtEl>
                                          <p:spTgt spid="1049030">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1049030">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1049031">
                                            <p:txEl>
                                              <p:pRg st="0" end="0"/>
                                            </p:txEl>
                                          </p:spTgt>
                                        </p:tgtEl>
                                        <p:attrNameLst>
                                          <p:attrName>style.visibility</p:attrName>
                                        </p:attrNameLst>
                                      </p:cBhvr>
                                      <p:to>
                                        <p:strVal val="visible"/>
                                      </p:to>
                                    </p:set>
                                    <p:animEffect transition="in" filter="fade">
                                      <p:cBhvr>
                                        <p:cTn id="25" dur="500"/>
                                        <p:tgtEl>
                                          <p:spTgt spid="1049031">
                                            <p:txEl>
                                              <p:pRg st="0" end="0"/>
                                            </p:txEl>
                                          </p:spTgt>
                                        </p:tgtEl>
                                      </p:cBhvr>
                                    </p:animEffect>
                                    <p:anim calcmode="lin" valueType="num">
                                      <p:cBhvr>
                                        <p:cTn id="26" dur="500" fill="hold"/>
                                        <p:tgtEl>
                                          <p:spTgt spid="1049031">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1049031">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1049032">
                                            <p:txEl>
                                              <p:pRg st="0" end="0"/>
                                            </p:txEl>
                                          </p:spTgt>
                                        </p:tgtEl>
                                        <p:attrNameLst>
                                          <p:attrName>style.visibility</p:attrName>
                                        </p:attrNameLst>
                                      </p:cBhvr>
                                      <p:to>
                                        <p:strVal val="visible"/>
                                      </p:to>
                                    </p:set>
                                    <p:animEffect transition="in" filter="fade">
                                      <p:cBhvr>
                                        <p:cTn id="30" dur="500"/>
                                        <p:tgtEl>
                                          <p:spTgt spid="1049032">
                                            <p:txEl>
                                              <p:pRg st="0" end="0"/>
                                            </p:txEl>
                                          </p:spTgt>
                                        </p:tgtEl>
                                      </p:cBhvr>
                                    </p:animEffect>
                                  </p:childTnLst>
                                </p:cTn>
                              </p:par>
                              <p:par>
                                <p:cTn id="31" presetID="42" presetClass="entr" presetSubtype="0" fill="hold" grpId="0" nodeType="withEffect">
                                  <p:stCondLst>
                                    <p:cond delay="200"/>
                                  </p:stCondLst>
                                  <p:childTnLst>
                                    <p:set>
                                      <p:cBhvr>
                                        <p:cTn id="32" dur="1" fill="hold">
                                          <p:stCondLst>
                                            <p:cond delay="0"/>
                                          </p:stCondLst>
                                        </p:cTn>
                                        <p:tgtEl>
                                          <p:spTgt spid="1049033">
                                            <p:txEl>
                                              <p:pRg st="0" end="0"/>
                                            </p:txEl>
                                          </p:spTgt>
                                        </p:tgtEl>
                                        <p:attrNameLst>
                                          <p:attrName>style.visibility</p:attrName>
                                        </p:attrNameLst>
                                      </p:cBhvr>
                                      <p:to>
                                        <p:strVal val="visible"/>
                                      </p:to>
                                    </p:set>
                                    <p:animEffect transition="in" filter="fade">
                                      <p:cBhvr>
                                        <p:cTn id="33" dur="400"/>
                                        <p:tgtEl>
                                          <p:spTgt spid="1049033">
                                            <p:txEl>
                                              <p:pRg st="0" end="0"/>
                                            </p:txEl>
                                          </p:spTgt>
                                        </p:tgtEl>
                                      </p:cBhvr>
                                    </p:animEffect>
                                    <p:anim calcmode="lin" valueType="num">
                                      <p:cBhvr>
                                        <p:cTn id="34" dur="400" fill="hold"/>
                                        <p:tgtEl>
                                          <p:spTgt spid="1049033">
                                            <p:txEl>
                                              <p:pRg st="0" end="0"/>
                                            </p:txEl>
                                          </p:spTgt>
                                        </p:tgtEl>
                                        <p:attrNameLst>
                                          <p:attrName>ppt_x</p:attrName>
                                        </p:attrNameLst>
                                      </p:cBhvr>
                                      <p:tavLst>
                                        <p:tav tm="0">
                                          <p:val>
                                            <p:strVal val="#ppt_x"/>
                                          </p:val>
                                        </p:tav>
                                        <p:tav tm="100000">
                                          <p:val>
                                            <p:strVal val="#ppt_x"/>
                                          </p:val>
                                        </p:tav>
                                      </p:tavLst>
                                    </p:anim>
                                    <p:anim calcmode="lin" valueType="num">
                                      <p:cBhvr>
                                        <p:cTn id="35" dur="400" fill="hold"/>
                                        <p:tgtEl>
                                          <p:spTgt spid="1049033">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1049034">
                                            <p:txEl>
                                              <p:pRg st="0" end="0"/>
                                            </p:txEl>
                                          </p:spTgt>
                                        </p:tgtEl>
                                        <p:attrNameLst>
                                          <p:attrName>style.visibility</p:attrName>
                                        </p:attrNameLst>
                                      </p:cBhvr>
                                      <p:to>
                                        <p:strVal val="visible"/>
                                      </p:to>
                                    </p:set>
                                    <p:animEffect transition="in" filter="fade">
                                      <p:cBhvr>
                                        <p:cTn id="38" dur="500"/>
                                        <p:tgtEl>
                                          <p:spTgt spid="1049034">
                                            <p:txEl>
                                              <p:pRg st="0" end="0"/>
                                            </p:txEl>
                                          </p:spTgt>
                                        </p:tgtEl>
                                      </p:cBhvr>
                                    </p:animEffect>
                                    <p:anim calcmode="lin" valueType="num">
                                      <p:cBhvr>
                                        <p:cTn id="39" dur="500" fill="hold"/>
                                        <p:tgtEl>
                                          <p:spTgt spid="1049034">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104903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027" grpId="0" build="p">
        <p:tmplLst>
          <p:tmpl lvl="1">
            <p:tnLst>
              <p:par>
                <p:cTn presetID="42" presetClass="entr" presetSubtype="0" fill="hold" nodeType="withEffect">
                  <p:stCondLst>
                    <p:cond delay="200"/>
                  </p:stCondLst>
                  <p:childTnLst>
                    <p:set>
                      <p:cBhvr>
                        <p:cTn dur="1" fill="hold">
                          <p:stCondLst>
                            <p:cond delay="0"/>
                          </p:stCondLst>
                        </p:cTn>
                        <p:tgtEl>
                          <p:spTgt spid="1049027"/>
                        </p:tgtEl>
                        <p:attrNameLst>
                          <p:attrName>style.visibility</p:attrName>
                        </p:attrNameLst>
                      </p:cBhvr>
                      <p:to>
                        <p:strVal val="visible"/>
                      </p:to>
                    </p:set>
                    <p:animEffect transition="in" filter="fade">
                      <p:cBhvr>
                        <p:cTn dur="400"/>
                        <p:tgtEl>
                          <p:spTgt spid="1049027"/>
                        </p:tgtEl>
                      </p:cBhvr>
                    </p:animEffect>
                    <p:anim calcmode="lin" valueType="num">
                      <p:cBhvr>
                        <p:cTn dur="400" fill="hold"/>
                        <p:tgtEl>
                          <p:spTgt spid="1049027"/>
                        </p:tgtEl>
                        <p:attrNameLst>
                          <p:attrName>ppt_x</p:attrName>
                        </p:attrNameLst>
                      </p:cBhvr>
                      <p:tavLst>
                        <p:tav tm="0">
                          <p:val>
                            <p:strVal val="#ppt_x"/>
                          </p:val>
                        </p:tav>
                        <p:tav tm="100000">
                          <p:val>
                            <p:strVal val="#ppt_x"/>
                          </p:val>
                        </p:tav>
                      </p:tavLst>
                    </p:anim>
                    <p:anim calcmode="lin" valueType="num">
                      <p:cBhvr>
                        <p:cTn dur="400" fill="hold"/>
                        <p:tgtEl>
                          <p:spTgt spid="1049027"/>
                        </p:tgtEl>
                        <p:attrNameLst>
                          <p:attrName>ppt_y</p:attrName>
                        </p:attrNameLst>
                      </p:cBhvr>
                      <p:tavLst>
                        <p:tav tm="0">
                          <p:val>
                            <p:strVal val="#ppt_y+.1"/>
                          </p:val>
                        </p:tav>
                        <p:tav tm="100000">
                          <p:val>
                            <p:strVal val="#ppt_y"/>
                          </p:val>
                        </p:tav>
                      </p:tavLst>
                    </p:anim>
                  </p:childTnLst>
                </p:cTn>
              </p:par>
            </p:tnLst>
          </p:tmpl>
        </p:tmplLst>
      </p:bldP>
      <p:bldP spid="1049028" grpId="0" build="p">
        <p:tmplLst>
          <p:tmpl lvl="1">
            <p:tnLst>
              <p:par>
                <p:cTn presetID="42" presetClass="entr" presetSubtype="0" fill="hold" nodeType="withEffect">
                  <p:stCondLst>
                    <p:cond delay="200"/>
                  </p:stCondLst>
                  <p:childTnLst>
                    <p:set>
                      <p:cBhvr>
                        <p:cTn dur="1" fill="hold">
                          <p:stCondLst>
                            <p:cond delay="0"/>
                          </p:stCondLst>
                        </p:cTn>
                        <p:tgtEl>
                          <p:spTgt spid="1049028"/>
                        </p:tgtEl>
                        <p:attrNameLst>
                          <p:attrName>style.visibility</p:attrName>
                        </p:attrNameLst>
                      </p:cBhvr>
                      <p:to>
                        <p:strVal val="visible"/>
                      </p:to>
                    </p:set>
                    <p:animEffect transition="in" filter="fade">
                      <p:cBhvr>
                        <p:cTn dur="500"/>
                        <p:tgtEl>
                          <p:spTgt spid="1049028"/>
                        </p:tgtEl>
                      </p:cBhvr>
                    </p:animEffect>
                    <p:anim calcmode="lin" valueType="num">
                      <p:cBhvr>
                        <p:cTn dur="500" fill="hold"/>
                        <p:tgtEl>
                          <p:spTgt spid="1049028"/>
                        </p:tgtEl>
                        <p:attrNameLst>
                          <p:attrName>ppt_x</p:attrName>
                        </p:attrNameLst>
                      </p:cBhvr>
                      <p:tavLst>
                        <p:tav tm="0">
                          <p:val>
                            <p:strVal val="#ppt_x"/>
                          </p:val>
                        </p:tav>
                        <p:tav tm="100000">
                          <p:val>
                            <p:strVal val="#ppt_x"/>
                          </p:val>
                        </p:tav>
                      </p:tavLst>
                    </p:anim>
                    <p:anim calcmode="lin" valueType="num">
                      <p:cBhvr>
                        <p:cTn dur="500" fill="hold"/>
                        <p:tgtEl>
                          <p:spTgt spid="1049028"/>
                        </p:tgtEl>
                        <p:attrNameLst>
                          <p:attrName>ppt_y</p:attrName>
                        </p:attrNameLst>
                      </p:cBhvr>
                      <p:tavLst>
                        <p:tav tm="0">
                          <p:val>
                            <p:strVal val="#ppt_y+.1"/>
                          </p:val>
                        </p:tav>
                        <p:tav tm="100000">
                          <p:val>
                            <p:strVal val="#ppt_y"/>
                          </p:val>
                        </p:tav>
                      </p:tavLst>
                    </p:anim>
                  </p:childTnLst>
                </p:cTn>
              </p:par>
            </p:tnLst>
          </p:tmpl>
        </p:tmplLst>
      </p:bldP>
      <p:bldP spid="1049029" grpId="0" build="p">
        <p:tmplLst>
          <p:tmpl lvl="1">
            <p:tnLst>
              <p:par>
                <p:cTn presetID="10" presetClass="entr" presetSubtype="0" fill="hold" nodeType="withEffect">
                  <p:stCondLst>
                    <p:cond delay="800"/>
                  </p:stCondLst>
                  <p:childTnLst>
                    <p:set>
                      <p:cBhvr>
                        <p:cTn dur="1" fill="hold">
                          <p:stCondLst>
                            <p:cond delay="0"/>
                          </p:stCondLst>
                        </p:cTn>
                        <p:tgtEl>
                          <p:spTgt spid="1049029"/>
                        </p:tgtEl>
                        <p:attrNameLst>
                          <p:attrName>style.visibility</p:attrName>
                        </p:attrNameLst>
                      </p:cBhvr>
                      <p:to>
                        <p:strVal val="visible"/>
                      </p:to>
                    </p:set>
                    <p:animEffect transition="in" filter="fade">
                      <p:cBhvr>
                        <p:cTn dur="500"/>
                        <p:tgtEl>
                          <p:spTgt spid="1049029"/>
                        </p:tgtEl>
                      </p:cBhvr>
                    </p:animEffect>
                  </p:childTnLst>
                </p:cTn>
              </p:par>
            </p:tnLst>
          </p:tmpl>
        </p:tmplLst>
      </p:bldP>
      <p:bldP spid="1049030" grpId="0" build="p">
        <p:tmplLst>
          <p:tmpl lvl="1">
            <p:tnLst>
              <p:par>
                <p:cTn presetID="42" presetClass="entr" presetSubtype="0" fill="hold" nodeType="withEffect">
                  <p:stCondLst>
                    <p:cond delay="200"/>
                  </p:stCondLst>
                  <p:childTnLst>
                    <p:set>
                      <p:cBhvr>
                        <p:cTn dur="1" fill="hold">
                          <p:stCondLst>
                            <p:cond delay="0"/>
                          </p:stCondLst>
                        </p:cTn>
                        <p:tgtEl>
                          <p:spTgt spid="1049030"/>
                        </p:tgtEl>
                        <p:attrNameLst>
                          <p:attrName>style.visibility</p:attrName>
                        </p:attrNameLst>
                      </p:cBhvr>
                      <p:to>
                        <p:strVal val="visible"/>
                      </p:to>
                    </p:set>
                    <p:animEffect transition="in" filter="fade">
                      <p:cBhvr>
                        <p:cTn dur="400"/>
                        <p:tgtEl>
                          <p:spTgt spid="1049030"/>
                        </p:tgtEl>
                      </p:cBhvr>
                    </p:animEffect>
                    <p:anim calcmode="lin" valueType="num">
                      <p:cBhvr>
                        <p:cTn dur="400" fill="hold"/>
                        <p:tgtEl>
                          <p:spTgt spid="1049030"/>
                        </p:tgtEl>
                        <p:attrNameLst>
                          <p:attrName>ppt_x</p:attrName>
                        </p:attrNameLst>
                      </p:cBhvr>
                      <p:tavLst>
                        <p:tav tm="0">
                          <p:val>
                            <p:strVal val="#ppt_x"/>
                          </p:val>
                        </p:tav>
                        <p:tav tm="100000">
                          <p:val>
                            <p:strVal val="#ppt_x"/>
                          </p:val>
                        </p:tav>
                      </p:tavLst>
                    </p:anim>
                    <p:anim calcmode="lin" valueType="num">
                      <p:cBhvr>
                        <p:cTn dur="400" fill="hold"/>
                        <p:tgtEl>
                          <p:spTgt spid="1049030"/>
                        </p:tgtEl>
                        <p:attrNameLst>
                          <p:attrName>ppt_y</p:attrName>
                        </p:attrNameLst>
                      </p:cBhvr>
                      <p:tavLst>
                        <p:tav tm="0">
                          <p:val>
                            <p:strVal val="#ppt_y+.1"/>
                          </p:val>
                        </p:tav>
                        <p:tav tm="100000">
                          <p:val>
                            <p:strVal val="#ppt_y"/>
                          </p:val>
                        </p:tav>
                      </p:tavLst>
                    </p:anim>
                  </p:childTnLst>
                </p:cTn>
              </p:par>
            </p:tnLst>
          </p:tmpl>
        </p:tmplLst>
      </p:bldP>
      <p:bldP spid="1049031" grpId="0" build="p">
        <p:tmplLst>
          <p:tmpl lvl="1">
            <p:tnLst>
              <p:par>
                <p:cTn presetID="42" presetClass="entr" presetSubtype="0" fill="hold" nodeType="withEffect">
                  <p:stCondLst>
                    <p:cond delay="200"/>
                  </p:stCondLst>
                  <p:childTnLst>
                    <p:set>
                      <p:cBhvr>
                        <p:cTn dur="1" fill="hold">
                          <p:stCondLst>
                            <p:cond delay="0"/>
                          </p:stCondLst>
                        </p:cTn>
                        <p:tgtEl>
                          <p:spTgt spid="1049031"/>
                        </p:tgtEl>
                        <p:attrNameLst>
                          <p:attrName>style.visibility</p:attrName>
                        </p:attrNameLst>
                      </p:cBhvr>
                      <p:to>
                        <p:strVal val="visible"/>
                      </p:to>
                    </p:set>
                    <p:animEffect transition="in" filter="fade">
                      <p:cBhvr>
                        <p:cTn dur="500"/>
                        <p:tgtEl>
                          <p:spTgt spid="1049031"/>
                        </p:tgtEl>
                      </p:cBhvr>
                    </p:animEffect>
                    <p:anim calcmode="lin" valueType="num">
                      <p:cBhvr>
                        <p:cTn dur="500" fill="hold"/>
                        <p:tgtEl>
                          <p:spTgt spid="1049031"/>
                        </p:tgtEl>
                        <p:attrNameLst>
                          <p:attrName>ppt_x</p:attrName>
                        </p:attrNameLst>
                      </p:cBhvr>
                      <p:tavLst>
                        <p:tav tm="0">
                          <p:val>
                            <p:strVal val="#ppt_x"/>
                          </p:val>
                        </p:tav>
                        <p:tav tm="100000">
                          <p:val>
                            <p:strVal val="#ppt_x"/>
                          </p:val>
                        </p:tav>
                      </p:tavLst>
                    </p:anim>
                    <p:anim calcmode="lin" valueType="num">
                      <p:cBhvr>
                        <p:cTn dur="500" fill="hold"/>
                        <p:tgtEl>
                          <p:spTgt spid="1049031"/>
                        </p:tgtEl>
                        <p:attrNameLst>
                          <p:attrName>ppt_y</p:attrName>
                        </p:attrNameLst>
                      </p:cBhvr>
                      <p:tavLst>
                        <p:tav tm="0">
                          <p:val>
                            <p:strVal val="#ppt_y+.1"/>
                          </p:val>
                        </p:tav>
                        <p:tav tm="100000">
                          <p:val>
                            <p:strVal val="#ppt_y"/>
                          </p:val>
                        </p:tav>
                      </p:tavLst>
                    </p:anim>
                  </p:childTnLst>
                </p:cTn>
              </p:par>
            </p:tnLst>
          </p:tmpl>
        </p:tmplLst>
      </p:bldP>
      <p:bldP spid="1049032" grpId="0" build="p">
        <p:tmplLst>
          <p:tmpl lvl="1">
            <p:tnLst>
              <p:par>
                <p:cTn presetID="10" presetClass="entr" presetSubtype="0" fill="hold" nodeType="withEffect">
                  <p:stCondLst>
                    <p:cond delay="800"/>
                  </p:stCondLst>
                  <p:childTnLst>
                    <p:set>
                      <p:cBhvr>
                        <p:cTn dur="1" fill="hold">
                          <p:stCondLst>
                            <p:cond delay="0"/>
                          </p:stCondLst>
                        </p:cTn>
                        <p:tgtEl>
                          <p:spTgt spid="1049032"/>
                        </p:tgtEl>
                        <p:attrNameLst>
                          <p:attrName>style.visibility</p:attrName>
                        </p:attrNameLst>
                      </p:cBhvr>
                      <p:to>
                        <p:strVal val="visible"/>
                      </p:to>
                    </p:set>
                    <p:animEffect transition="in" filter="fade">
                      <p:cBhvr>
                        <p:cTn dur="500"/>
                        <p:tgtEl>
                          <p:spTgt spid="1049032"/>
                        </p:tgtEl>
                      </p:cBhvr>
                    </p:animEffect>
                  </p:childTnLst>
                </p:cTn>
              </p:par>
            </p:tnLst>
          </p:tmpl>
        </p:tmplLst>
      </p:bldP>
      <p:bldP spid="1049033" grpId="0" build="p">
        <p:tmplLst>
          <p:tmpl lvl="1">
            <p:tnLst>
              <p:par>
                <p:cTn presetID="42" presetClass="entr" presetSubtype="0" fill="hold" nodeType="withEffect">
                  <p:stCondLst>
                    <p:cond delay="200"/>
                  </p:stCondLst>
                  <p:childTnLst>
                    <p:set>
                      <p:cBhvr>
                        <p:cTn dur="1" fill="hold">
                          <p:stCondLst>
                            <p:cond delay="0"/>
                          </p:stCondLst>
                        </p:cTn>
                        <p:tgtEl>
                          <p:spTgt spid="1049033"/>
                        </p:tgtEl>
                        <p:attrNameLst>
                          <p:attrName>style.visibility</p:attrName>
                        </p:attrNameLst>
                      </p:cBhvr>
                      <p:to>
                        <p:strVal val="visible"/>
                      </p:to>
                    </p:set>
                    <p:animEffect transition="in" filter="fade">
                      <p:cBhvr>
                        <p:cTn dur="400"/>
                        <p:tgtEl>
                          <p:spTgt spid="1049033"/>
                        </p:tgtEl>
                      </p:cBhvr>
                    </p:animEffect>
                    <p:anim calcmode="lin" valueType="num">
                      <p:cBhvr>
                        <p:cTn dur="400" fill="hold"/>
                        <p:tgtEl>
                          <p:spTgt spid="1049033"/>
                        </p:tgtEl>
                        <p:attrNameLst>
                          <p:attrName>ppt_x</p:attrName>
                        </p:attrNameLst>
                      </p:cBhvr>
                      <p:tavLst>
                        <p:tav tm="0">
                          <p:val>
                            <p:strVal val="#ppt_x"/>
                          </p:val>
                        </p:tav>
                        <p:tav tm="100000">
                          <p:val>
                            <p:strVal val="#ppt_x"/>
                          </p:val>
                        </p:tav>
                      </p:tavLst>
                    </p:anim>
                    <p:anim calcmode="lin" valueType="num">
                      <p:cBhvr>
                        <p:cTn dur="400" fill="hold"/>
                        <p:tgtEl>
                          <p:spTgt spid="1049033"/>
                        </p:tgtEl>
                        <p:attrNameLst>
                          <p:attrName>ppt_y</p:attrName>
                        </p:attrNameLst>
                      </p:cBhvr>
                      <p:tavLst>
                        <p:tav tm="0">
                          <p:val>
                            <p:strVal val="#ppt_y+.1"/>
                          </p:val>
                        </p:tav>
                        <p:tav tm="100000">
                          <p:val>
                            <p:strVal val="#ppt_y"/>
                          </p:val>
                        </p:tav>
                      </p:tavLst>
                    </p:anim>
                  </p:childTnLst>
                </p:cTn>
              </p:par>
            </p:tnLst>
          </p:tmpl>
        </p:tmplLst>
      </p:bldP>
      <p:bldP spid="1049034" grpId="0" build="p">
        <p:tmplLst>
          <p:tmpl lvl="1">
            <p:tnLst>
              <p:par>
                <p:cTn presetID="42" presetClass="entr" presetSubtype="0" fill="hold" nodeType="withEffect">
                  <p:stCondLst>
                    <p:cond delay="200"/>
                  </p:stCondLst>
                  <p:childTnLst>
                    <p:set>
                      <p:cBhvr>
                        <p:cTn dur="1" fill="hold">
                          <p:stCondLst>
                            <p:cond delay="0"/>
                          </p:stCondLst>
                        </p:cTn>
                        <p:tgtEl>
                          <p:spTgt spid="1049034"/>
                        </p:tgtEl>
                        <p:attrNameLst>
                          <p:attrName>style.visibility</p:attrName>
                        </p:attrNameLst>
                      </p:cBhvr>
                      <p:to>
                        <p:strVal val="visible"/>
                      </p:to>
                    </p:set>
                    <p:animEffect transition="in" filter="fade">
                      <p:cBhvr>
                        <p:cTn dur="500"/>
                        <p:tgtEl>
                          <p:spTgt spid="1049034"/>
                        </p:tgtEl>
                      </p:cBhvr>
                    </p:animEffect>
                    <p:anim calcmode="lin" valueType="num">
                      <p:cBhvr>
                        <p:cTn dur="500" fill="hold"/>
                        <p:tgtEl>
                          <p:spTgt spid="1049034"/>
                        </p:tgtEl>
                        <p:attrNameLst>
                          <p:attrName>ppt_x</p:attrName>
                        </p:attrNameLst>
                      </p:cBhvr>
                      <p:tavLst>
                        <p:tav tm="0">
                          <p:val>
                            <p:strVal val="#ppt_x"/>
                          </p:val>
                        </p:tav>
                        <p:tav tm="100000">
                          <p:val>
                            <p:strVal val="#ppt_x"/>
                          </p:val>
                        </p:tav>
                      </p:tavLst>
                    </p:anim>
                    <p:anim calcmode="lin" valueType="num">
                      <p:cBhvr>
                        <p:cTn dur="500" fill="hold"/>
                        <p:tgtEl>
                          <p:spTgt spid="104903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showMasterSp="0" userDrawn="1">
  <p:cSld name="Right column with dates">
    <p:spTree>
      <p:nvGrpSpPr>
        <p:cNvPr id="276" name=""/>
        <p:cNvGrpSpPr/>
        <p:nvPr/>
      </p:nvGrpSpPr>
      <p:grpSpPr>
        <a:xfrm>
          <a:off x="0" y="0"/>
          <a:ext cx="0" cy="0"/>
          <a:chOff x="0" y="0"/>
          <a:chExt cx="0" cy="0"/>
        </a:xfrm>
      </p:grpSpPr>
      <p:sp>
        <p:nvSpPr>
          <p:cNvPr id="1049131"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132"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33" name="Text Placeholder 2"/>
          <p:cNvSpPr>
            <a:spLocks noGrp="1"/>
          </p:cNvSpPr>
          <p:nvPr>
            <p:ph type="body" sz="quarter" idx="64" hasCustomPrompt="1"/>
          </p:nvPr>
        </p:nvSpPr>
        <p:spPr>
          <a:xfrm>
            <a:off x="4748741" y="1788039"/>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134" name="Text Placeholder 7"/>
          <p:cNvSpPr>
            <a:spLocks noGrp="1"/>
          </p:cNvSpPr>
          <p:nvPr>
            <p:ph type="body" sz="quarter" idx="18" hasCustomPrompt="1"/>
          </p:nvPr>
        </p:nvSpPr>
        <p:spPr>
          <a:xfrm>
            <a:off x="4748741" y="1273232"/>
            <a:ext cx="1770592" cy="287817"/>
          </a:xfrm>
          <a:prstGeom prst="rect">
            <a:avLst/>
          </a:prstGeom>
        </p:spPr>
        <p:txBody>
          <a:bodyPr vert="horz" lIns="0" tIns="40504" rIns="0" bIns="40504" anchor="ctr"/>
          <a:lstStyle>
            <a:lvl1pPr marL="0" indent="0" algn="l">
              <a:lnSpc>
                <a:spcPct val="100000"/>
              </a:lnSpc>
              <a:spcBef>
                <a:spcPts val="0"/>
              </a:spcBef>
              <a:buNone/>
              <a:defRPr sz="1800" b="1" baseline="0">
                <a:solidFill>
                  <a:schemeClr val="tx1">
                    <a:lumMod val="50000"/>
                    <a:lumOff val="50000"/>
                  </a:schemeClr>
                </a:solidFill>
                <a:latin typeface="Lato Regular"/>
                <a:cs typeface="Lato Regular"/>
              </a:defRPr>
            </a:lvl1pPr>
          </a:lstStyle>
          <a:p>
            <a:pPr lvl="0"/>
            <a:r>
              <a:rPr lang="es-ES_tradnl" dirty="0" smtClean="0"/>
              <a:t>2000</a:t>
            </a:r>
            <a:endParaRPr lang="es-ES_tradnl" dirty="0" smtClean="0"/>
          </a:p>
        </p:txBody>
      </p:sp>
      <p:sp>
        <p:nvSpPr>
          <p:cNvPr id="1049135" name="Text Placeholder 7"/>
          <p:cNvSpPr>
            <a:spLocks noGrp="1"/>
          </p:cNvSpPr>
          <p:nvPr>
            <p:ph type="body" sz="quarter" idx="65" hasCustomPrompt="1"/>
          </p:nvPr>
        </p:nvSpPr>
        <p:spPr>
          <a:xfrm>
            <a:off x="4748741" y="1582358"/>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36" name="Text Placeholder 2"/>
          <p:cNvSpPr>
            <a:spLocks noGrp="1"/>
          </p:cNvSpPr>
          <p:nvPr>
            <p:ph type="body" sz="quarter" idx="66" hasCustomPrompt="1"/>
          </p:nvPr>
        </p:nvSpPr>
        <p:spPr>
          <a:xfrm>
            <a:off x="6911446" y="1788039"/>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137" name="Text Placeholder 7"/>
          <p:cNvSpPr>
            <a:spLocks noGrp="1"/>
          </p:cNvSpPr>
          <p:nvPr>
            <p:ph type="body" sz="quarter" idx="67" hasCustomPrompt="1"/>
          </p:nvPr>
        </p:nvSpPr>
        <p:spPr>
          <a:xfrm>
            <a:off x="6911446" y="1273232"/>
            <a:ext cx="1770592" cy="287817"/>
          </a:xfrm>
          <a:prstGeom prst="rect">
            <a:avLst/>
          </a:prstGeom>
        </p:spPr>
        <p:txBody>
          <a:bodyPr vert="horz" lIns="0" tIns="40504" rIns="0" bIns="40504" anchor="ctr"/>
          <a:lstStyle>
            <a:lvl1pPr marL="0" indent="0" algn="l">
              <a:lnSpc>
                <a:spcPct val="100000"/>
              </a:lnSpc>
              <a:spcBef>
                <a:spcPts val="0"/>
              </a:spcBef>
              <a:buNone/>
              <a:defRPr sz="1800" b="1" baseline="0">
                <a:solidFill>
                  <a:schemeClr val="tx1">
                    <a:lumMod val="50000"/>
                    <a:lumOff val="50000"/>
                  </a:schemeClr>
                </a:solidFill>
                <a:latin typeface="Lato Regular"/>
                <a:cs typeface="Lato Regular"/>
              </a:defRPr>
            </a:lvl1pPr>
          </a:lstStyle>
          <a:p>
            <a:pPr lvl="0"/>
            <a:r>
              <a:rPr lang="es-ES_tradnl" dirty="0" smtClean="0"/>
              <a:t>2000</a:t>
            </a:r>
            <a:endParaRPr lang="es-ES_tradnl" dirty="0" smtClean="0"/>
          </a:p>
        </p:txBody>
      </p:sp>
      <p:sp>
        <p:nvSpPr>
          <p:cNvPr id="1049138" name="Text Placeholder 7"/>
          <p:cNvSpPr>
            <a:spLocks noGrp="1"/>
          </p:cNvSpPr>
          <p:nvPr>
            <p:ph type="body" sz="quarter" idx="68" hasCustomPrompt="1"/>
          </p:nvPr>
        </p:nvSpPr>
        <p:spPr>
          <a:xfrm>
            <a:off x="6911446" y="1582358"/>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39" name="Text Placeholder 2"/>
          <p:cNvSpPr>
            <a:spLocks noGrp="1"/>
          </p:cNvSpPr>
          <p:nvPr>
            <p:ph type="body" sz="quarter" idx="69" hasCustomPrompt="1"/>
          </p:nvPr>
        </p:nvSpPr>
        <p:spPr>
          <a:xfrm>
            <a:off x="4748741" y="3135145"/>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140" name="Text Placeholder 7"/>
          <p:cNvSpPr>
            <a:spLocks noGrp="1"/>
          </p:cNvSpPr>
          <p:nvPr>
            <p:ph type="body" sz="quarter" idx="70" hasCustomPrompt="1"/>
          </p:nvPr>
        </p:nvSpPr>
        <p:spPr>
          <a:xfrm>
            <a:off x="4748741" y="2620338"/>
            <a:ext cx="1770592" cy="287817"/>
          </a:xfrm>
          <a:prstGeom prst="rect">
            <a:avLst/>
          </a:prstGeom>
        </p:spPr>
        <p:txBody>
          <a:bodyPr vert="horz" lIns="0" tIns="40504" rIns="0" bIns="40504" anchor="ctr"/>
          <a:lstStyle>
            <a:lvl1pPr marL="0" indent="0" algn="l">
              <a:lnSpc>
                <a:spcPct val="100000"/>
              </a:lnSpc>
              <a:spcBef>
                <a:spcPts val="0"/>
              </a:spcBef>
              <a:buNone/>
              <a:defRPr sz="1800" b="1" baseline="0">
                <a:solidFill>
                  <a:schemeClr val="tx1">
                    <a:lumMod val="50000"/>
                    <a:lumOff val="50000"/>
                  </a:schemeClr>
                </a:solidFill>
                <a:latin typeface="Lato Regular"/>
                <a:cs typeface="Lato Regular"/>
              </a:defRPr>
            </a:lvl1pPr>
          </a:lstStyle>
          <a:p>
            <a:pPr lvl="0"/>
            <a:r>
              <a:rPr lang="es-ES_tradnl" dirty="0" smtClean="0"/>
              <a:t>2000</a:t>
            </a:r>
            <a:endParaRPr lang="es-ES_tradnl" dirty="0" smtClean="0"/>
          </a:p>
        </p:txBody>
      </p:sp>
      <p:sp>
        <p:nvSpPr>
          <p:cNvPr id="1049141" name="Text Placeholder 7"/>
          <p:cNvSpPr>
            <a:spLocks noGrp="1"/>
          </p:cNvSpPr>
          <p:nvPr>
            <p:ph type="body" sz="quarter" idx="71" hasCustomPrompt="1"/>
          </p:nvPr>
        </p:nvSpPr>
        <p:spPr>
          <a:xfrm>
            <a:off x="4748741" y="2929464"/>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42" name="Text Placeholder 2"/>
          <p:cNvSpPr>
            <a:spLocks noGrp="1"/>
          </p:cNvSpPr>
          <p:nvPr>
            <p:ph type="body" sz="quarter" idx="72" hasCustomPrompt="1"/>
          </p:nvPr>
        </p:nvSpPr>
        <p:spPr>
          <a:xfrm>
            <a:off x="6911446" y="3135145"/>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143" name="Text Placeholder 7"/>
          <p:cNvSpPr>
            <a:spLocks noGrp="1"/>
          </p:cNvSpPr>
          <p:nvPr>
            <p:ph type="body" sz="quarter" idx="73" hasCustomPrompt="1"/>
          </p:nvPr>
        </p:nvSpPr>
        <p:spPr>
          <a:xfrm>
            <a:off x="6911446" y="2620338"/>
            <a:ext cx="1770592" cy="287817"/>
          </a:xfrm>
          <a:prstGeom prst="rect">
            <a:avLst/>
          </a:prstGeom>
        </p:spPr>
        <p:txBody>
          <a:bodyPr vert="horz" lIns="0" tIns="40504" rIns="0" bIns="40504" anchor="ctr"/>
          <a:lstStyle>
            <a:lvl1pPr marL="0" indent="0" algn="l">
              <a:lnSpc>
                <a:spcPct val="100000"/>
              </a:lnSpc>
              <a:spcBef>
                <a:spcPts val="0"/>
              </a:spcBef>
              <a:buNone/>
              <a:defRPr sz="1800" b="1" baseline="0">
                <a:solidFill>
                  <a:schemeClr val="tx1">
                    <a:lumMod val="50000"/>
                    <a:lumOff val="50000"/>
                  </a:schemeClr>
                </a:solidFill>
                <a:latin typeface="Lato Regular"/>
                <a:cs typeface="Lato Regular"/>
              </a:defRPr>
            </a:lvl1pPr>
          </a:lstStyle>
          <a:p>
            <a:pPr lvl="0"/>
            <a:r>
              <a:rPr lang="es-ES_tradnl" dirty="0" smtClean="0"/>
              <a:t>2000</a:t>
            </a:r>
            <a:endParaRPr lang="es-ES_tradnl" dirty="0" smtClean="0"/>
          </a:p>
        </p:txBody>
      </p:sp>
      <p:sp>
        <p:nvSpPr>
          <p:cNvPr id="1049144" name="Text Placeholder 7"/>
          <p:cNvSpPr>
            <a:spLocks noGrp="1"/>
          </p:cNvSpPr>
          <p:nvPr>
            <p:ph type="body" sz="quarter" idx="74" hasCustomPrompt="1"/>
          </p:nvPr>
        </p:nvSpPr>
        <p:spPr>
          <a:xfrm>
            <a:off x="6911446" y="2929464"/>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45" name="Text Placeholder 2"/>
          <p:cNvSpPr>
            <a:spLocks noGrp="1"/>
          </p:cNvSpPr>
          <p:nvPr>
            <p:ph type="body" sz="quarter" idx="75" hasCustomPrompt="1"/>
          </p:nvPr>
        </p:nvSpPr>
        <p:spPr>
          <a:xfrm>
            <a:off x="4748741" y="4453539"/>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146" name="Text Placeholder 7"/>
          <p:cNvSpPr>
            <a:spLocks noGrp="1"/>
          </p:cNvSpPr>
          <p:nvPr>
            <p:ph type="body" sz="quarter" idx="76" hasCustomPrompt="1"/>
          </p:nvPr>
        </p:nvSpPr>
        <p:spPr>
          <a:xfrm>
            <a:off x="4748741" y="3955773"/>
            <a:ext cx="1770592" cy="287817"/>
          </a:xfrm>
          <a:prstGeom prst="rect">
            <a:avLst/>
          </a:prstGeom>
        </p:spPr>
        <p:txBody>
          <a:bodyPr vert="horz" lIns="0" tIns="40504" rIns="0" bIns="40504" anchor="ctr"/>
          <a:lstStyle>
            <a:lvl1pPr marL="0" indent="0" algn="l">
              <a:lnSpc>
                <a:spcPct val="100000"/>
              </a:lnSpc>
              <a:spcBef>
                <a:spcPts val="0"/>
              </a:spcBef>
              <a:buNone/>
              <a:defRPr sz="1800" b="1" baseline="0">
                <a:solidFill>
                  <a:schemeClr val="tx1">
                    <a:lumMod val="50000"/>
                    <a:lumOff val="50000"/>
                  </a:schemeClr>
                </a:solidFill>
                <a:latin typeface="Lato Regular"/>
                <a:cs typeface="Lato Regular"/>
              </a:defRPr>
            </a:lvl1pPr>
          </a:lstStyle>
          <a:p>
            <a:pPr lvl="0"/>
            <a:r>
              <a:rPr lang="es-ES_tradnl" dirty="0" smtClean="0"/>
              <a:t>2000</a:t>
            </a:r>
            <a:endParaRPr lang="es-ES_tradnl" dirty="0" smtClean="0"/>
          </a:p>
        </p:txBody>
      </p:sp>
      <p:sp>
        <p:nvSpPr>
          <p:cNvPr id="1049147" name="Text Placeholder 7"/>
          <p:cNvSpPr>
            <a:spLocks noGrp="1"/>
          </p:cNvSpPr>
          <p:nvPr>
            <p:ph type="body" sz="quarter" idx="77" hasCustomPrompt="1"/>
          </p:nvPr>
        </p:nvSpPr>
        <p:spPr>
          <a:xfrm>
            <a:off x="4748741" y="4247858"/>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48" name="Text Placeholder 2"/>
          <p:cNvSpPr>
            <a:spLocks noGrp="1"/>
          </p:cNvSpPr>
          <p:nvPr>
            <p:ph type="body" sz="quarter" idx="78" hasCustomPrompt="1"/>
          </p:nvPr>
        </p:nvSpPr>
        <p:spPr>
          <a:xfrm>
            <a:off x="6911446" y="4453539"/>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149" name="Text Placeholder 7"/>
          <p:cNvSpPr>
            <a:spLocks noGrp="1"/>
          </p:cNvSpPr>
          <p:nvPr>
            <p:ph type="body" sz="quarter" idx="79" hasCustomPrompt="1"/>
          </p:nvPr>
        </p:nvSpPr>
        <p:spPr>
          <a:xfrm>
            <a:off x="6911446" y="3955773"/>
            <a:ext cx="1770592" cy="287817"/>
          </a:xfrm>
          <a:prstGeom prst="rect">
            <a:avLst/>
          </a:prstGeom>
        </p:spPr>
        <p:txBody>
          <a:bodyPr vert="horz" lIns="0" tIns="40504" rIns="0" bIns="40504" anchor="ctr"/>
          <a:lstStyle>
            <a:lvl1pPr marL="0" indent="0" algn="l">
              <a:lnSpc>
                <a:spcPct val="100000"/>
              </a:lnSpc>
              <a:spcBef>
                <a:spcPts val="0"/>
              </a:spcBef>
              <a:buNone/>
              <a:defRPr sz="1800" b="1" baseline="0">
                <a:solidFill>
                  <a:schemeClr val="tx1">
                    <a:lumMod val="50000"/>
                    <a:lumOff val="50000"/>
                  </a:schemeClr>
                </a:solidFill>
                <a:latin typeface="Lato Regular"/>
                <a:cs typeface="Lato Regular"/>
              </a:defRPr>
            </a:lvl1pPr>
          </a:lstStyle>
          <a:p>
            <a:pPr lvl="0"/>
            <a:r>
              <a:rPr lang="es-ES_tradnl" dirty="0" smtClean="0"/>
              <a:t>2000</a:t>
            </a:r>
            <a:endParaRPr lang="es-ES_tradnl" dirty="0" smtClean="0"/>
          </a:p>
        </p:txBody>
      </p:sp>
      <p:sp>
        <p:nvSpPr>
          <p:cNvPr id="1049150" name="Text Placeholder 7"/>
          <p:cNvSpPr>
            <a:spLocks noGrp="1"/>
          </p:cNvSpPr>
          <p:nvPr>
            <p:ph type="body" sz="quarter" idx="80" hasCustomPrompt="1"/>
          </p:nvPr>
        </p:nvSpPr>
        <p:spPr>
          <a:xfrm>
            <a:off x="6911446" y="4247858"/>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131">
                                            <p:txEl>
                                              <p:pRg st="0" end="0"/>
                                            </p:txEl>
                                          </p:spTgt>
                                        </p:tgtEl>
                                        <p:attrNameLst>
                                          <p:attrName>style.visibility</p:attrName>
                                        </p:attrNameLst>
                                      </p:cBhvr>
                                      <p:to>
                                        <p:strVal val="visible"/>
                                      </p:to>
                                    </p:set>
                                    <p:animEffect transition="in" filter="fade">
                                      <p:cBhvr>
                                        <p:cTn id="7" dur="400"/>
                                        <p:tgtEl>
                                          <p:spTgt spid="1049131">
                                            <p:txEl>
                                              <p:pRg st="0" end="0"/>
                                            </p:txEl>
                                          </p:spTgt>
                                        </p:tgtEl>
                                      </p:cBhvr>
                                    </p:animEffect>
                                    <p:anim calcmode="lin" valueType="num">
                                      <p:cBhvr>
                                        <p:cTn id="8" dur="400" fill="hold"/>
                                        <p:tgtEl>
                                          <p:spTgt spid="1049131">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13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132">
                                            <p:txEl>
                                              <p:pRg st="0" end="0"/>
                                            </p:txEl>
                                          </p:spTgt>
                                        </p:tgtEl>
                                        <p:attrNameLst>
                                          <p:attrName>style.visibility</p:attrName>
                                        </p:attrNameLst>
                                      </p:cBhvr>
                                      <p:to>
                                        <p:strVal val="visible"/>
                                      </p:to>
                                    </p:set>
                                    <p:animEffect transition="in" filter="fade">
                                      <p:cBhvr>
                                        <p:cTn id="12" dur="500"/>
                                        <p:tgtEl>
                                          <p:spTgt spid="1049132">
                                            <p:txEl>
                                              <p:pRg st="0" end="0"/>
                                            </p:txEl>
                                          </p:spTgt>
                                        </p:tgtEl>
                                      </p:cBhvr>
                                    </p:animEffect>
                                    <p:anim calcmode="lin" valueType="num">
                                      <p:cBhvr>
                                        <p:cTn id="13" dur="500" fill="hold"/>
                                        <p:tgtEl>
                                          <p:spTgt spid="1049132">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132">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133">
                                            <p:txEl>
                                              <p:pRg st="0" end="0"/>
                                            </p:txEl>
                                          </p:spTgt>
                                        </p:tgtEl>
                                        <p:attrNameLst>
                                          <p:attrName>style.visibility</p:attrName>
                                        </p:attrNameLst>
                                      </p:cBhvr>
                                      <p:to>
                                        <p:strVal val="visible"/>
                                      </p:to>
                                    </p:set>
                                    <p:animEffect transition="in" filter="fade">
                                      <p:cBhvr>
                                        <p:cTn id="17" dur="500"/>
                                        <p:tgtEl>
                                          <p:spTgt spid="1049133">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1049134">
                                            <p:txEl>
                                              <p:pRg st="0" end="0"/>
                                            </p:txEl>
                                          </p:spTgt>
                                        </p:tgtEl>
                                        <p:attrNameLst>
                                          <p:attrName>style.visibility</p:attrName>
                                        </p:attrNameLst>
                                      </p:cBhvr>
                                      <p:to>
                                        <p:strVal val="visible"/>
                                      </p:to>
                                    </p:set>
                                    <p:animEffect transition="in" filter="fade">
                                      <p:cBhvr>
                                        <p:cTn id="20" dur="400"/>
                                        <p:tgtEl>
                                          <p:spTgt spid="1049134">
                                            <p:txEl>
                                              <p:pRg st="0" end="0"/>
                                            </p:txEl>
                                          </p:spTgt>
                                        </p:tgtEl>
                                      </p:cBhvr>
                                    </p:animEffect>
                                    <p:anim calcmode="lin" valueType="num">
                                      <p:cBhvr>
                                        <p:cTn id="21" dur="400" fill="hold"/>
                                        <p:tgtEl>
                                          <p:spTgt spid="1049134">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1049134">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1049135">
                                            <p:txEl>
                                              <p:pRg st="0" end="0"/>
                                            </p:txEl>
                                          </p:spTgt>
                                        </p:tgtEl>
                                        <p:attrNameLst>
                                          <p:attrName>style.visibility</p:attrName>
                                        </p:attrNameLst>
                                      </p:cBhvr>
                                      <p:to>
                                        <p:strVal val="visible"/>
                                      </p:to>
                                    </p:set>
                                    <p:animEffect transition="in" filter="fade">
                                      <p:cBhvr>
                                        <p:cTn id="25" dur="500"/>
                                        <p:tgtEl>
                                          <p:spTgt spid="1049135">
                                            <p:txEl>
                                              <p:pRg st="0" end="0"/>
                                            </p:txEl>
                                          </p:spTgt>
                                        </p:tgtEl>
                                      </p:cBhvr>
                                    </p:animEffect>
                                    <p:anim calcmode="lin" valueType="num">
                                      <p:cBhvr>
                                        <p:cTn id="26" dur="500" fill="hold"/>
                                        <p:tgtEl>
                                          <p:spTgt spid="1049135">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1049135">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1049136">
                                            <p:txEl>
                                              <p:pRg st="0" end="0"/>
                                            </p:txEl>
                                          </p:spTgt>
                                        </p:tgtEl>
                                        <p:attrNameLst>
                                          <p:attrName>style.visibility</p:attrName>
                                        </p:attrNameLst>
                                      </p:cBhvr>
                                      <p:to>
                                        <p:strVal val="visible"/>
                                      </p:to>
                                    </p:set>
                                    <p:animEffect transition="in" filter="fade">
                                      <p:cBhvr>
                                        <p:cTn id="30" dur="500"/>
                                        <p:tgtEl>
                                          <p:spTgt spid="1049136">
                                            <p:txEl>
                                              <p:pRg st="0" end="0"/>
                                            </p:txEl>
                                          </p:spTgt>
                                        </p:tgtEl>
                                      </p:cBhvr>
                                    </p:animEffect>
                                  </p:childTnLst>
                                </p:cTn>
                              </p:par>
                              <p:par>
                                <p:cTn id="31" presetID="42" presetClass="entr" presetSubtype="0" fill="hold" grpId="0" nodeType="withEffect">
                                  <p:stCondLst>
                                    <p:cond delay="200"/>
                                  </p:stCondLst>
                                  <p:childTnLst>
                                    <p:set>
                                      <p:cBhvr>
                                        <p:cTn id="32" dur="1" fill="hold">
                                          <p:stCondLst>
                                            <p:cond delay="0"/>
                                          </p:stCondLst>
                                        </p:cTn>
                                        <p:tgtEl>
                                          <p:spTgt spid="1049137">
                                            <p:txEl>
                                              <p:pRg st="0" end="0"/>
                                            </p:txEl>
                                          </p:spTgt>
                                        </p:tgtEl>
                                        <p:attrNameLst>
                                          <p:attrName>style.visibility</p:attrName>
                                        </p:attrNameLst>
                                      </p:cBhvr>
                                      <p:to>
                                        <p:strVal val="visible"/>
                                      </p:to>
                                    </p:set>
                                    <p:animEffect transition="in" filter="fade">
                                      <p:cBhvr>
                                        <p:cTn id="33" dur="400"/>
                                        <p:tgtEl>
                                          <p:spTgt spid="1049137">
                                            <p:txEl>
                                              <p:pRg st="0" end="0"/>
                                            </p:txEl>
                                          </p:spTgt>
                                        </p:tgtEl>
                                      </p:cBhvr>
                                    </p:animEffect>
                                    <p:anim calcmode="lin" valueType="num">
                                      <p:cBhvr>
                                        <p:cTn id="34" dur="400" fill="hold"/>
                                        <p:tgtEl>
                                          <p:spTgt spid="1049137">
                                            <p:txEl>
                                              <p:pRg st="0" end="0"/>
                                            </p:txEl>
                                          </p:spTgt>
                                        </p:tgtEl>
                                        <p:attrNameLst>
                                          <p:attrName>ppt_x</p:attrName>
                                        </p:attrNameLst>
                                      </p:cBhvr>
                                      <p:tavLst>
                                        <p:tav tm="0">
                                          <p:val>
                                            <p:strVal val="#ppt_x"/>
                                          </p:val>
                                        </p:tav>
                                        <p:tav tm="100000">
                                          <p:val>
                                            <p:strVal val="#ppt_x"/>
                                          </p:val>
                                        </p:tav>
                                      </p:tavLst>
                                    </p:anim>
                                    <p:anim calcmode="lin" valueType="num">
                                      <p:cBhvr>
                                        <p:cTn id="35" dur="400" fill="hold"/>
                                        <p:tgtEl>
                                          <p:spTgt spid="1049137">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1049138">
                                            <p:txEl>
                                              <p:pRg st="0" end="0"/>
                                            </p:txEl>
                                          </p:spTgt>
                                        </p:tgtEl>
                                        <p:attrNameLst>
                                          <p:attrName>style.visibility</p:attrName>
                                        </p:attrNameLst>
                                      </p:cBhvr>
                                      <p:to>
                                        <p:strVal val="visible"/>
                                      </p:to>
                                    </p:set>
                                    <p:animEffect transition="in" filter="fade">
                                      <p:cBhvr>
                                        <p:cTn id="38" dur="500"/>
                                        <p:tgtEl>
                                          <p:spTgt spid="1049138">
                                            <p:txEl>
                                              <p:pRg st="0" end="0"/>
                                            </p:txEl>
                                          </p:spTgt>
                                        </p:tgtEl>
                                      </p:cBhvr>
                                    </p:animEffect>
                                    <p:anim calcmode="lin" valueType="num">
                                      <p:cBhvr>
                                        <p:cTn id="39" dur="500" fill="hold"/>
                                        <p:tgtEl>
                                          <p:spTgt spid="1049138">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1049138">
                                            <p:txEl>
                                              <p:pRg st="0" end="0"/>
                                            </p:txEl>
                                          </p:spTgt>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800"/>
                                  </p:stCondLst>
                                  <p:childTnLst>
                                    <p:set>
                                      <p:cBhvr>
                                        <p:cTn id="42" dur="1" fill="hold">
                                          <p:stCondLst>
                                            <p:cond delay="0"/>
                                          </p:stCondLst>
                                        </p:cTn>
                                        <p:tgtEl>
                                          <p:spTgt spid="1049139">
                                            <p:txEl>
                                              <p:pRg st="0" end="0"/>
                                            </p:txEl>
                                          </p:spTgt>
                                        </p:tgtEl>
                                        <p:attrNameLst>
                                          <p:attrName>style.visibility</p:attrName>
                                        </p:attrNameLst>
                                      </p:cBhvr>
                                      <p:to>
                                        <p:strVal val="visible"/>
                                      </p:to>
                                    </p:set>
                                    <p:animEffect transition="in" filter="fade">
                                      <p:cBhvr>
                                        <p:cTn id="43" dur="500"/>
                                        <p:tgtEl>
                                          <p:spTgt spid="1049139">
                                            <p:txEl>
                                              <p:pRg st="0" end="0"/>
                                            </p:txEl>
                                          </p:spTgt>
                                        </p:tgtEl>
                                      </p:cBhvr>
                                    </p:animEffect>
                                  </p:childTnLst>
                                </p:cTn>
                              </p:par>
                              <p:par>
                                <p:cTn id="44" presetID="42" presetClass="entr" presetSubtype="0" fill="hold" grpId="0" nodeType="withEffect">
                                  <p:stCondLst>
                                    <p:cond delay="200"/>
                                  </p:stCondLst>
                                  <p:childTnLst>
                                    <p:set>
                                      <p:cBhvr>
                                        <p:cTn id="45" dur="1" fill="hold">
                                          <p:stCondLst>
                                            <p:cond delay="0"/>
                                          </p:stCondLst>
                                        </p:cTn>
                                        <p:tgtEl>
                                          <p:spTgt spid="1049140">
                                            <p:txEl>
                                              <p:pRg st="0" end="0"/>
                                            </p:txEl>
                                          </p:spTgt>
                                        </p:tgtEl>
                                        <p:attrNameLst>
                                          <p:attrName>style.visibility</p:attrName>
                                        </p:attrNameLst>
                                      </p:cBhvr>
                                      <p:to>
                                        <p:strVal val="visible"/>
                                      </p:to>
                                    </p:set>
                                    <p:animEffect transition="in" filter="fade">
                                      <p:cBhvr>
                                        <p:cTn id="46" dur="400"/>
                                        <p:tgtEl>
                                          <p:spTgt spid="1049140">
                                            <p:txEl>
                                              <p:pRg st="0" end="0"/>
                                            </p:txEl>
                                          </p:spTgt>
                                        </p:tgtEl>
                                      </p:cBhvr>
                                    </p:animEffect>
                                    <p:anim calcmode="lin" valueType="num">
                                      <p:cBhvr>
                                        <p:cTn id="47" dur="400" fill="hold"/>
                                        <p:tgtEl>
                                          <p:spTgt spid="1049140">
                                            <p:txEl>
                                              <p:pRg st="0" end="0"/>
                                            </p:txEl>
                                          </p:spTgt>
                                        </p:tgtEl>
                                        <p:attrNameLst>
                                          <p:attrName>ppt_x</p:attrName>
                                        </p:attrNameLst>
                                      </p:cBhvr>
                                      <p:tavLst>
                                        <p:tav tm="0">
                                          <p:val>
                                            <p:strVal val="#ppt_x"/>
                                          </p:val>
                                        </p:tav>
                                        <p:tav tm="100000">
                                          <p:val>
                                            <p:strVal val="#ppt_x"/>
                                          </p:val>
                                        </p:tav>
                                      </p:tavLst>
                                    </p:anim>
                                    <p:anim calcmode="lin" valueType="num">
                                      <p:cBhvr>
                                        <p:cTn id="48" dur="400" fill="hold"/>
                                        <p:tgtEl>
                                          <p:spTgt spid="1049140">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49141">
                                            <p:txEl>
                                              <p:pRg st="0" end="0"/>
                                            </p:txEl>
                                          </p:spTgt>
                                        </p:tgtEl>
                                        <p:attrNameLst>
                                          <p:attrName>style.visibility</p:attrName>
                                        </p:attrNameLst>
                                      </p:cBhvr>
                                      <p:to>
                                        <p:strVal val="visible"/>
                                      </p:to>
                                    </p:set>
                                    <p:animEffect transition="in" filter="fade">
                                      <p:cBhvr>
                                        <p:cTn id="51" dur="500"/>
                                        <p:tgtEl>
                                          <p:spTgt spid="1049141">
                                            <p:txEl>
                                              <p:pRg st="0" end="0"/>
                                            </p:txEl>
                                          </p:spTgt>
                                        </p:tgtEl>
                                      </p:cBhvr>
                                    </p:animEffect>
                                    <p:anim calcmode="lin" valueType="num">
                                      <p:cBhvr>
                                        <p:cTn id="52" dur="500" fill="hold"/>
                                        <p:tgtEl>
                                          <p:spTgt spid="1049141">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1049141">
                                            <p:txEl>
                                              <p:pRg st="0" end="0"/>
                                            </p:txEl>
                                          </p:spTgt>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800"/>
                                  </p:stCondLst>
                                  <p:childTnLst>
                                    <p:set>
                                      <p:cBhvr>
                                        <p:cTn id="55" dur="1" fill="hold">
                                          <p:stCondLst>
                                            <p:cond delay="0"/>
                                          </p:stCondLst>
                                        </p:cTn>
                                        <p:tgtEl>
                                          <p:spTgt spid="1049142">
                                            <p:txEl>
                                              <p:pRg st="0" end="0"/>
                                            </p:txEl>
                                          </p:spTgt>
                                        </p:tgtEl>
                                        <p:attrNameLst>
                                          <p:attrName>style.visibility</p:attrName>
                                        </p:attrNameLst>
                                      </p:cBhvr>
                                      <p:to>
                                        <p:strVal val="visible"/>
                                      </p:to>
                                    </p:set>
                                    <p:animEffect transition="in" filter="fade">
                                      <p:cBhvr>
                                        <p:cTn id="56" dur="500"/>
                                        <p:tgtEl>
                                          <p:spTgt spid="1049142">
                                            <p:txEl>
                                              <p:pRg st="0" end="0"/>
                                            </p:txEl>
                                          </p:spTgt>
                                        </p:tgtEl>
                                      </p:cBhvr>
                                    </p:animEffect>
                                  </p:childTnLst>
                                </p:cTn>
                              </p:par>
                              <p:par>
                                <p:cTn id="57" presetID="42" presetClass="entr" presetSubtype="0" fill="hold" grpId="0" nodeType="withEffect">
                                  <p:stCondLst>
                                    <p:cond delay="200"/>
                                  </p:stCondLst>
                                  <p:childTnLst>
                                    <p:set>
                                      <p:cBhvr>
                                        <p:cTn id="58" dur="1" fill="hold">
                                          <p:stCondLst>
                                            <p:cond delay="0"/>
                                          </p:stCondLst>
                                        </p:cTn>
                                        <p:tgtEl>
                                          <p:spTgt spid="1049143">
                                            <p:txEl>
                                              <p:pRg st="0" end="0"/>
                                            </p:txEl>
                                          </p:spTgt>
                                        </p:tgtEl>
                                        <p:attrNameLst>
                                          <p:attrName>style.visibility</p:attrName>
                                        </p:attrNameLst>
                                      </p:cBhvr>
                                      <p:to>
                                        <p:strVal val="visible"/>
                                      </p:to>
                                    </p:set>
                                    <p:animEffect transition="in" filter="fade">
                                      <p:cBhvr>
                                        <p:cTn id="59" dur="400"/>
                                        <p:tgtEl>
                                          <p:spTgt spid="1049143">
                                            <p:txEl>
                                              <p:pRg st="0" end="0"/>
                                            </p:txEl>
                                          </p:spTgt>
                                        </p:tgtEl>
                                      </p:cBhvr>
                                    </p:animEffect>
                                    <p:anim calcmode="lin" valueType="num">
                                      <p:cBhvr>
                                        <p:cTn id="60" dur="400" fill="hold"/>
                                        <p:tgtEl>
                                          <p:spTgt spid="1049143">
                                            <p:txEl>
                                              <p:pRg st="0" end="0"/>
                                            </p:txEl>
                                          </p:spTgt>
                                        </p:tgtEl>
                                        <p:attrNameLst>
                                          <p:attrName>ppt_x</p:attrName>
                                        </p:attrNameLst>
                                      </p:cBhvr>
                                      <p:tavLst>
                                        <p:tav tm="0">
                                          <p:val>
                                            <p:strVal val="#ppt_x"/>
                                          </p:val>
                                        </p:tav>
                                        <p:tav tm="100000">
                                          <p:val>
                                            <p:strVal val="#ppt_x"/>
                                          </p:val>
                                        </p:tav>
                                      </p:tavLst>
                                    </p:anim>
                                    <p:anim calcmode="lin" valueType="num">
                                      <p:cBhvr>
                                        <p:cTn id="61" dur="400" fill="hold"/>
                                        <p:tgtEl>
                                          <p:spTgt spid="1049143">
                                            <p:txEl>
                                              <p:pRg st="0" end="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00"/>
                                  </p:stCondLst>
                                  <p:childTnLst>
                                    <p:set>
                                      <p:cBhvr>
                                        <p:cTn id="63" dur="1" fill="hold">
                                          <p:stCondLst>
                                            <p:cond delay="0"/>
                                          </p:stCondLst>
                                        </p:cTn>
                                        <p:tgtEl>
                                          <p:spTgt spid="1049144">
                                            <p:txEl>
                                              <p:pRg st="0" end="0"/>
                                            </p:txEl>
                                          </p:spTgt>
                                        </p:tgtEl>
                                        <p:attrNameLst>
                                          <p:attrName>style.visibility</p:attrName>
                                        </p:attrNameLst>
                                      </p:cBhvr>
                                      <p:to>
                                        <p:strVal val="visible"/>
                                      </p:to>
                                    </p:set>
                                    <p:animEffect transition="in" filter="fade">
                                      <p:cBhvr>
                                        <p:cTn id="64" dur="500"/>
                                        <p:tgtEl>
                                          <p:spTgt spid="1049144">
                                            <p:txEl>
                                              <p:pRg st="0" end="0"/>
                                            </p:txEl>
                                          </p:spTgt>
                                        </p:tgtEl>
                                      </p:cBhvr>
                                    </p:animEffect>
                                    <p:anim calcmode="lin" valueType="num">
                                      <p:cBhvr>
                                        <p:cTn id="65" dur="500" fill="hold"/>
                                        <p:tgtEl>
                                          <p:spTgt spid="1049144">
                                            <p:txEl>
                                              <p:pRg st="0" end="0"/>
                                            </p:txEl>
                                          </p:spTgt>
                                        </p:tgtEl>
                                        <p:attrNameLst>
                                          <p:attrName>ppt_x</p:attrName>
                                        </p:attrNameLst>
                                      </p:cBhvr>
                                      <p:tavLst>
                                        <p:tav tm="0">
                                          <p:val>
                                            <p:strVal val="#ppt_x"/>
                                          </p:val>
                                        </p:tav>
                                        <p:tav tm="100000">
                                          <p:val>
                                            <p:strVal val="#ppt_x"/>
                                          </p:val>
                                        </p:tav>
                                      </p:tavLst>
                                    </p:anim>
                                    <p:anim calcmode="lin" valueType="num">
                                      <p:cBhvr>
                                        <p:cTn id="66" dur="500" fill="hold"/>
                                        <p:tgtEl>
                                          <p:spTgt spid="1049144">
                                            <p:txEl>
                                              <p:pRg st="0" end="0"/>
                                            </p:txEl>
                                          </p:spTgt>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800"/>
                                  </p:stCondLst>
                                  <p:childTnLst>
                                    <p:set>
                                      <p:cBhvr>
                                        <p:cTn id="68" dur="1" fill="hold">
                                          <p:stCondLst>
                                            <p:cond delay="0"/>
                                          </p:stCondLst>
                                        </p:cTn>
                                        <p:tgtEl>
                                          <p:spTgt spid="1049145">
                                            <p:txEl>
                                              <p:pRg st="0" end="0"/>
                                            </p:txEl>
                                          </p:spTgt>
                                        </p:tgtEl>
                                        <p:attrNameLst>
                                          <p:attrName>style.visibility</p:attrName>
                                        </p:attrNameLst>
                                      </p:cBhvr>
                                      <p:to>
                                        <p:strVal val="visible"/>
                                      </p:to>
                                    </p:set>
                                    <p:animEffect transition="in" filter="fade">
                                      <p:cBhvr>
                                        <p:cTn id="69" dur="500"/>
                                        <p:tgtEl>
                                          <p:spTgt spid="1049145">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1049146">
                                            <p:txEl>
                                              <p:pRg st="0" end="0"/>
                                            </p:txEl>
                                          </p:spTgt>
                                        </p:tgtEl>
                                        <p:attrNameLst>
                                          <p:attrName>style.visibility</p:attrName>
                                        </p:attrNameLst>
                                      </p:cBhvr>
                                      <p:to>
                                        <p:strVal val="visible"/>
                                      </p:to>
                                    </p:set>
                                    <p:animEffect transition="in" filter="fade">
                                      <p:cBhvr>
                                        <p:cTn id="72" dur="400"/>
                                        <p:tgtEl>
                                          <p:spTgt spid="1049146">
                                            <p:txEl>
                                              <p:pRg st="0" end="0"/>
                                            </p:txEl>
                                          </p:spTgt>
                                        </p:tgtEl>
                                      </p:cBhvr>
                                    </p:animEffect>
                                    <p:anim calcmode="lin" valueType="num">
                                      <p:cBhvr>
                                        <p:cTn id="73" dur="400" fill="hold"/>
                                        <p:tgtEl>
                                          <p:spTgt spid="1049146">
                                            <p:txEl>
                                              <p:pRg st="0" end="0"/>
                                            </p:txEl>
                                          </p:spTgt>
                                        </p:tgtEl>
                                        <p:attrNameLst>
                                          <p:attrName>ppt_x</p:attrName>
                                        </p:attrNameLst>
                                      </p:cBhvr>
                                      <p:tavLst>
                                        <p:tav tm="0">
                                          <p:val>
                                            <p:strVal val="#ppt_x"/>
                                          </p:val>
                                        </p:tav>
                                        <p:tav tm="100000">
                                          <p:val>
                                            <p:strVal val="#ppt_x"/>
                                          </p:val>
                                        </p:tav>
                                      </p:tavLst>
                                    </p:anim>
                                    <p:anim calcmode="lin" valueType="num">
                                      <p:cBhvr>
                                        <p:cTn id="74" dur="400" fill="hold"/>
                                        <p:tgtEl>
                                          <p:spTgt spid="1049146">
                                            <p:txEl>
                                              <p:pRg st="0" end="0"/>
                                            </p:txEl>
                                          </p:spTgt>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200"/>
                                  </p:stCondLst>
                                  <p:childTnLst>
                                    <p:set>
                                      <p:cBhvr>
                                        <p:cTn id="76" dur="1" fill="hold">
                                          <p:stCondLst>
                                            <p:cond delay="0"/>
                                          </p:stCondLst>
                                        </p:cTn>
                                        <p:tgtEl>
                                          <p:spTgt spid="1049147">
                                            <p:txEl>
                                              <p:pRg st="0" end="0"/>
                                            </p:txEl>
                                          </p:spTgt>
                                        </p:tgtEl>
                                        <p:attrNameLst>
                                          <p:attrName>style.visibility</p:attrName>
                                        </p:attrNameLst>
                                      </p:cBhvr>
                                      <p:to>
                                        <p:strVal val="visible"/>
                                      </p:to>
                                    </p:set>
                                    <p:animEffect transition="in" filter="fade">
                                      <p:cBhvr>
                                        <p:cTn id="77" dur="500"/>
                                        <p:tgtEl>
                                          <p:spTgt spid="1049147">
                                            <p:txEl>
                                              <p:pRg st="0" end="0"/>
                                            </p:txEl>
                                          </p:spTgt>
                                        </p:tgtEl>
                                      </p:cBhvr>
                                    </p:animEffect>
                                    <p:anim calcmode="lin" valueType="num">
                                      <p:cBhvr>
                                        <p:cTn id="78" dur="500" fill="hold"/>
                                        <p:tgtEl>
                                          <p:spTgt spid="1049147">
                                            <p:txEl>
                                              <p:pRg st="0" end="0"/>
                                            </p:txEl>
                                          </p:spTgt>
                                        </p:tgtEl>
                                        <p:attrNameLst>
                                          <p:attrName>ppt_x</p:attrName>
                                        </p:attrNameLst>
                                      </p:cBhvr>
                                      <p:tavLst>
                                        <p:tav tm="0">
                                          <p:val>
                                            <p:strVal val="#ppt_x"/>
                                          </p:val>
                                        </p:tav>
                                        <p:tav tm="100000">
                                          <p:val>
                                            <p:strVal val="#ppt_x"/>
                                          </p:val>
                                        </p:tav>
                                      </p:tavLst>
                                    </p:anim>
                                    <p:anim calcmode="lin" valueType="num">
                                      <p:cBhvr>
                                        <p:cTn id="79" dur="500" fill="hold"/>
                                        <p:tgtEl>
                                          <p:spTgt spid="1049147">
                                            <p:txEl>
                                              <p:pRg st="0" end="0"/>
                                            </p:txEl>
                                          </p:spTgt>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800"/>
                                  </p:stCondLst>
                                  <p:childTnLst>
                                    <p:set>
                                      <p:cBhvr>
                                        <p:cTn id="81" dur="1" fill="hold">
                                          <p:stCondLst>
                                            <p:cond delay="0"/>
                                          </p:stCondLst>
                                        </p:cTn>
                                        <p:tgtEl>
                                          <p:spTgt spid="1049148">
                                            <p:txEl>
                                              <p:pRg st="0" end="0"/>
                                            </p:txEl>
                                          </p:spTgt>
                                        </p:tgtEl>
                                        <p:attrNameLst>
                                          <p:attrName>style.visibility</p:attrName>
                                        </p:attrNameLst>
                                      </p:cBhvr>
                                      <p:to>
                                        <p:strVal val="visible"/>
                                      </p:to>
                                    </p:set>
                                    <p:animEffect transition="in" filter="fade">
                                      <p:cBhvr>
                                        <p:cTn id="82" dur="500"/>
                                        <p:tgtEl>
                                          <p:spTgt spid="1049148">
                                            <p:txEl>
                                              <p:pRg st="0" end="0"/>
                                            </p:txEl>
                                          </p:spTgt>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1049149">
                                            <p:txEl>
                                              <p:pRg st="0" end="0"/>
                                            </p:txEl>
                                          </p:spTgt>
                                        </p:tgtEl>
                                        <p:attrNameLst>
                                          <p:attrName>style.visibility</p:attrName>
                                        </p:attrNameLst>
                                      </p:cBhvr>
                                      <p:to>
                                        <p:strVal val="visible"/>
                                      </p:to>
                                    </p:set>
                                    <p:animEffect transition="in" filter="fade">
                                      <p:cBhvr>
                                        <p:cTn id="85" dur="400"/>
                                        <p:tgtEl>
                                          <p:spTgt spid="1049149">
                                            <p:txEl>
                                              <p:pRg st="0" end="0"/>
                                            </p:txEl>
                                          </p:spTgt>
                                        </p:tgtEl>
                                      </p:cBhvr>
                                    </p:animEffect>
                                    <p:anim calcmode="lin" valueType="num">
                                      <p:cBhvr>
                                        <p:cTn id="86" dur="400" fill="hold"/>
                                        <p:tgtEl>
                                          <p:spTgt spid="1049149">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1049149">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200"/>
                                  </p:stCondLst>
                                  <p:childTnLst>
                                    <p:set>
                                      <p:cBhvr>
                                        <p:cTn id="89" dur="1" fill="hold">
                                          <p:stCondLst>
                                            <p:cond delay="0"/>
                                          </p:stCondLst>
                                        </p:cTn>
                                        <p:tgtEl>
                                          <p:spTgt spid="1049150">
                                            <p:txEl>
                                              <p:pRg st="0" end="0"/>
                                            </p:txEl>
                                          </p:spTgt>
                                        </p:tgtEl>
                                        <p:attrNameLst>
                                          <p:attrName>style.visibility</p:attrName>
                                        </p:attrNameLst>
                                      </p:cBhvr>
                                      <p:to>
                                        <p:strVal val="visible"/>
                                      </p:to>
                                    </p:set>
                                    <p:animEffect transition="in" filter="fade">
                                      <p:cBhvr>
                                        <p:cTn id="90" dur="500"/>
                                        <p:tgtEl>
                                          <p:spTgt spid="1049150">
                                            <p:txEl>
                                              <p:pRg st="0" end="0"/>
                                            </p:txEl>
                                          </p:spTgt>
                                        </p:tgtEl>
                                      </p:cBhvr>
                                    </p:animEffect>
                                    <p:anim calcmode="lin" valueType="num">
                                      <p:cBhvr>
                                        <p:cTn id="91" dur="500" fill="hold"/>
                                        <p:tgtEl>
                                          <p:spTgt spid="1049150">
                                            <p:txEl>
                                              <p:pRg st="0" end="0"/>
                                            </p:txEl>
                                          </p:spTgt>
                                        </p:tgtEl>
                                        <p:attrNameLst>
                                          <p:attrName>ppt_x</p:attrName>
                                        </p:attrNameLst>
                                      </p:cBhvr>
                                      <p:tavLst>
                                        <p:tav tm="0">
                                          <p:val>
                                            <p:strVal val="#ppt_x"/>
                                          </p:val>
                                        </p:tav>
                                        <p:tav tm="100000">
                                          <p:val>
                                            <p:strVal val="#ppt_x"/>
                                          </p:val>
                                        </p:tav>
                                      </p:tavLst>
                                    </p:anim>
                                    <p:anim calcmode="lin" valueType="num">
                                      <p:cBhvr>
                                        <p:cTn id="92" dur="500" fill="hold"/>
                                        <p:tgtEl>
                                          <p:spTgt spid="104915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131" grpId="0" build="p">
        <p:tmplLst>
          <p:tmpl lvl="1">
            <p:tnLst>
              <p:par>
                <p:cTn presetID="42" presetClass="entr" presetSubtype="0" fill="hold" nodeType="withEffect">
                  <p:stCondLst>
                    <p:cond delay="200"/>
                  </p:stCondLst>
                  <p:childTnLst>
                    <p:set>
                      <p:cBhvr>
                        <p:cTn dur="1" fill="hold">
                          <p:stCondLst>
                            <p:cond delay="0"/>
                          </p:stCondLst>
                        </p:cTn>
                        <p:tgtEl>
                          <p:spTgt spid="1049131"/>
                        </p:tgtEl>
                        <p:attrNameLst>
                          <p:attrName>style.visibility</p:attrName>
                        </p:attrNameLst>
                      </p:cBhvr>
                      <p:to>
                        <p:strVal val="visible"/>
                      </p:to>
                    </p:set>
                    <p:animEffect transition="in" filter="fade">
                      <p:cBhvr>
                        <p:cTn dur="400"/>
                        <p:tgtEl>
                          <p:spTgt spid="1049131"/>
                        </p:tgtEl>
                      </p:cBhvr>
                    </p:animEffect>
                    <p:anim calcmode="lin" valueType="num">
                      <p:cBhvr>
                        <p:cTn dur="400" fill="hold"/>
                        <p:tgtEl>
                          <p:spTgt spid="1049131"/>
                        </p:tgtEl>
                        <p:attrNameLst>
                          <p:attrName>ppt_x</p:attrName>
                        </p:attrNameLst>
                      </p:cBhvr>
                      <p:tavLst>
                        <p:tav tm="0">
                          <p:val>
                            <p:strVal val="#ppt_x"/>
                          </p:val>
                        </p:tav>
                        <p:tav tm="100000">
                          <p:val>
                            <p:strVal val="#ppt_x"/>
                          </p:val>
                        </p:tav>
                      </p:tavLst>
                    </p:anim>
                    <p:anim calcmode="lin" valueType="num">
                      <p:cBhvr>
                        <p:cTn dur="400" fill="hold"/>
                        <p:tgtEl>
                          <p:spTgt spid="1049131"/>
                        </p:tgtEl>
                        <p:attrNameLst>
                          <p:attrName>ppt_y</p:attrName>
                        </p:attrNameLst>
                      </p:cBhvr>
                      <p:tavLst>
                        <p:tav tm="0">
                          <p:val>
                            <p:strVal val="#ppt_y+.1"/>
                          </p:val>
                        </p:tav>
                        <p:tav tm="100000">
                          <p:val>
                            <p:strVal val="#ppt_y"/>
                          </p:val>
                        </p:tav>
                      </p:tavLst>
                    </p:anim>
                  </p:childTnLst>
                </p:cTn>
              </p:par>
            </p:tnLst>
          </p:tmpl>
        </p:tmplLst>
      </p:bldP>
      <p:bldP spid="1049132" grpId="0" build="p">
        <p:tmplLst>
          <p:tmpl lvl="1">
            <p:tnLst>
              <p:par>
                <p:cTn presetID="42" presetClass="entr" presetSubtype="0" fill="hold" nodeType="withEffect">
                  <p:stCondLst>
                    <p:cond delay="200"/>
                  </p:stCondLst>
                  <p:childTnLst>
                    <p:set>
                      <p:cBhvr>
                        <p:cTn dur="1" fill="hold">
                          <p:stCondLst>
                            <p:cond delay="0"/>
                          </p:stCondLst>
                        </p:cTn>
                        <p:tgtEl>
                          <p:spTgt spid="1049132"/>
                        </p:tgtEl>
                        <p:attrNameLst>
                          <p:attrName>style.visibility</p:attrName>
                        </p:attrNameLst>
                      </p:cBhvr>
                      <p:to>
                        <p:strVal val="visible"/>
                      </p:to>
                    </p:set>
                    <p:animEffect transition="in" filter="fade">
                      <p:cBhvr>
                        <p:cTn dur="500"/>
                        <p:tgtEl>
                          <p:spTgt spid="1049132"/>
                        </p:tgtEl>
                      </p:cBhvr>
                    </p:animEffect>
                    <p:anim calcmode="lin" valueType="num">
                      <p:cBhvr>
                        <p:cTn dur="500" fill="hold"/>
                        <p:tgtEl>
                          <p:spTgt spid="1049132"/>
                        </p:tgtEl>
                        <p:attrNameLst>
                          <p:attrName>ppt_x</p:attrName>
                        </p:attrNameLst>
                      </p:cBhvr>
                      <p:tavLst>
                        <p:tav tm="0">
                          <p:val>
                            <p:strVal val="#ppt_x"/>
                          </p:val>
                        </p:tav>
                        <p:tav tm="100000">
                          <p:val>
                            <p:strVal val="#ppt_x"/>
                          </p:val>
                        </p:tav>
                      </p:tavLst>
                    </p:anim>
                    <p:anim calcmode="lin" valueType="num">
                      <p:cBhvr>
                        <p:cTn dur="500" fill="hold"/>
                        <p:tgtEl>
                          <p:spTgt spid="1049132"/>
                        </p:tgtEl>
                        <p:attrNameLst>
                          <p:attrName>ppt_y</p:attrName>
                        </p:attrNameLst>
                      </p:cBhvr>
                      <p:tavLst>
                        <p:tav tm="0">
                          <p:val>
                            <p:strVal val="#ppt_y+.1"/>
                          </p:val>
                        </p:tav>
                        <p:tav tm="100000">
                          <p:val>
                            <p:strVal val="#ppt_y"/>
                          </p:val>
                        </p:tav>
                      </p:tavLst>
                    </p:anim>
                  </p:childTnLst>
                </p:cTn>
              </p:par>
            </p:tnLst>
          </p:tmpl>
        </p:tmplLst>
      </p:bldP>
      <p:bldP spid="1049133" grpId="0" build="p">
        <p:tmplLst>
          <p:tmpl lvl="1">
            <p:tnLst>
              <p:par>
                <p:cTn presetID="10" presetClass="entr" presetSubtype="0" fill="hold" nodeType="withEffect">
                  <p:stCondLst>
                    <p:cond delay="800"/>
                  </p:stCondLst>
                  <p:childTnLst>
                    <p:set>
                      <p:cBhvr>
                        <p:cTn dur="1" fill="hold">
                          <p:stCondLst>
                            <p:cond delay="0"/>
                          </p:stCondLst>
                        </p:cTn>
                        <p:tgtEl>
                          <p:spTgt spid="1049133"/>
                        </p:tgtEl>
                        <p:attrNameLst>
                          <p:attrName>style.visibility</p:attrName>
                        </p:attrNameLst>
                      </p:cBhvr>
                      <p:to>
                        <p:strVal val="visible"/>
                      </p:to>
                    </p:set>
                    <p:animEffect transition="in" filter="fade">
                      <p:cBhvr>
                        <p:cTn dur="500"/>
                        <p:tgtEl>
                          <p:spTgt spid="1049133"/>
                        </p:tgtEl>
                      </p:cBhvr>
                    </p:animEffect>
                  </p:childTnLst>
                </p:cTn>
              </p:par>
            </p:tnLst>
          </p:tmpl>
        </p:tmplLst>
      </p:bldP>
      <p:bldP spid="1049134" grpId="0" build="p">
        <p:tmplLst>
          <p:tmpl lvl="1">
            <p:tnLst>
              <p:par>
                <p:cTn presetID="42" presetClass="entr" presetSubtype="0" fill="hold" nodeType="withEffect">
                  <p:stCondLst>
                    <p:cond delay="200"/>
                  </p:stCondLst>
                  <p:childTnLst>
                    <p:set>
                      <p:cBhvr>
                        <p:cTn dur="1" fill="hold">
                          <p:stCondLst>
                            <p:cond delay="0"/>
                          </p:stCondLst>
                        </p:cTn>
                        <p:tgtEl>
                          <p:spTgt spid="1049134"/>
                        </p:tgtEl>
                        <p:attrNameLst>
                          <p:attrName>style.visibility</p:attrName>
                        </p:attrNameLst>
                      </p:cBhvr>
                      <p:to>
                        <p:strVal val="visible"/>
                      </p:to>
                    </p:set>
                    <p:animEffect transition="in" filter="fade">
                      <p:cBhvr>
                        <p:cTn dur="400"/>
                        <p:tgtEl>
                          <p:spTgt spid="1049134"/>
                        </p:tgtEl>
                      </p:cBhvr>
                    </p:animEffect>
                    <p:anim calcmode="lin" valueType="num">
                      <p:cBhvr>
                        <p:cTn dur="400" fill="hold"/>
                        <p:tgtEl>
                          <p:spTgt spid="1049134"/>
                        </p:tgtEl>
                        <p:attrNameLst>
                          <p:attrName>ppt_x</p:attrName>
                        </p:attrNameLst>
                      </p:cBhvr>
                      <p:tavLst>
                        <p:tav tm="0">
                          <p:val>
                            <p:strVal val="#ppt_x"/>
                          </p:val>
                        </p:tav>
                        <p:tav tm="100000">
                          <p:val>
                            <p:strVal val="#ppt_x"/>
                          </p:val>
                        </p:tav>
                      </p:tavLst>
                    </p:anim>
                    <p:anim calcmode="lin" valueType="num">
                      <p:cBhvr>
                        <p:cTn dur="400" fill="hold"/>
                        <p:tgtEl>
                          <p:spTgt spid="1049134"/>
                        </p:tgtEl>
                        <p:attrNameLst>
                          <p:attrName>ppt_y</p:attrName>
                        </p:attrNameLst>
                      </p:cBhvr>
                      <p:tavLst>
                        <p:tav tm="0">
                          <p:val>
                            <p:strVal val="#ppt_y+.1"/>
                          </p:val>
                        </p:tav>
                        <p:tav tm="100000">
                          <p:val>
                            <p:strVal val="#ppt_y"/>
                          </p:val>
                        </p:tav>
                      </p:tavLst>
                    </p:anim>
                  </p:childTnLst>
                </p:cTn>
              </p:par>
            </p:tnLst>
          </p:tmpl>
        </p:tmplLst>
      </p:bldP>
      <p:bldP spid="1049135" grpId="0" build="p">
        <p:tmplLst>
          <p:tmpl lvl="1">
            <p:tnLst>
              <p:par>
                <p:cTn presetID="42" presetClass="entr" presetSubtype="0" fill="hold" nodeType="withEffect">
                  <p:stCondLst>
                    <p:cond delay="200"/>
                  </p:stCondLst>
                  <p:childTnLst>
                    <p:set>
                      <p:cBhvr>
                        <p:cTn dur="1" fill="hold">
                          <p:stCondLst>
                            <p:cond delay="0"/>
                          </p:stCondLst>
                        </p:cTn>
                        <p:tgtEl>
                          <p:spTgt spid="1049135"/>
                        </p:tgtEl>
                        <p:attrNameLst>
                          <p:attrName>style.visibility</p:attrName>
                        </p:attrNameLst>
                      </p:cBhvr>
                      <p:to>
                        <p:strVal val="visible"/>
                      </p:to>
                    </p:set>
                    <p:animEffect transition="in" filter="fade">
                      <p:cBhvr>
                        <p:cTn dur="500"/>
                        <p:tgtEl>
                          <p:spTgt spid="1049135"/>
                        </p:tgtEl>
                      </p:cBhvr>
                    </p:animEffect>
                    <p:anim calcmode="lin" valueType="num">
                      <p:cBhvr>
                        <p:cTn dur="500" fill="hold"/>
                        <p:tgtEl>
                          <p:spTgt spid="1049135"/>
                        </p:tgtEl>
                        <p:attrNameLst>
                          <p:attrName>ppt_x</p:attrName>
                        </p:attrNameLst>
                      </p:cBhvr>
                      <p:tavLst>
                        <p:tav tm="0">
                          <p:val>
                            <p:strVal val="#ppt_x"/>
                          </p:val>
                        </p:tav>
                        <p:tav tm="100000">
                          <p:val>
                            <p:strVal val="#ppt_x"/>
                          </p:val>
                        </p:tav>
                      </p:tavLst>
                    </p:anim>
                    <p:anim calcmode="lin" valueType="num">
                      <p:cBhvr>
                        <p:cTn dur="500" fill="hold"/>
                        <p:tgtEl>
                          <p:spTgt spid="1049135"/>
                        </p:tgtEl>
                        <p:attrNameLst>
                          <p:attrName>ppt_y</p:attrName>
                        </p:attrNameLst>
                      </p:cBhvr>
                      <p:tavLst>
                        <p:tav tm="0">
                          <p:val>
                            <p:strVal val="#ppt_y+.1"/>
                          </p:val>
                        </p:tav>
                        <p:tav tm="100000">
                          <p:val>
                            <p:strVal val="#ppt_y"/>
                          </p:val>
                        </p:tav>
                      </p:tavLst>
                    </p:anim>
                  </p:childTnLst>
                </p:cTn>
              </p:par>
            </p:tnLst>
          </p:tmpl>
        </p:tmplLst>
      </p:bldP>
      <p:bldP spid="1049136" grpId="0" build="p">
        <p:tmplLst>
          <p:tmpl lvl="1">
            <p:tnLst>
              <p:par>
                <p:cTn presetID="10" presetClass="entr" presetSubtype="0" fill="hold" nodeType="withEffect">
                  <p:stCondLst>
                    <p:cond delay="800"/>
                  </p:stCondLst>
                  <p:childTnLst>
                    <p:set>
                      <p:cBhvr>
                        <p:cTn dur="1" fill="hold">
                          <p:stCondLst>
                            <p:cond delay="0"/>
                          </p:stCondLst>
                        </p:cTn>
                        <p:tgtEl>
                          <p:spTgt spid="1049136"/>
                        </p:tgtEl>
                        <p:attrNameLst>
                          <p:attrName>style.visibility</p:attrName>
                        </p:attrNameLst>
                      </p:cBhvr>
                      <p:to>
                        <p:strVal val="visible"/>
                      </p:to>
                    </p:set>
                    <p:animEffect transition="in" filter="fade">
                      <p:cBhvr>
                        <p:cTn dur="500"/>
                        <p:tgtEl>
                          <p:spTgt spid="1049136"/>
                        </p:tgtEl>
                      </p:cBhvr>
                    </p:animEffect>
                  </p:childTnLst>
                </p:cTn>
              </p:par>
            </p:tnLst>
          </p:tmpl>
        </p:tmplLst>
      </p:bldP>
      <p:bldP spid="1049137" grpId="0" build="p">
        <p:tmplLst>
          <p:tmpl lvl="1">
            <p:tnLst>
              <p:par>
                <p:cTn presetID="42" presetClass="entr" presetSubtype="0" fill="hold" nodeType="withEffect">
                  <p:stCondLst>
                    <p:cond delay="200"/>
                  </p:stCondLst>
                  <p:childTnLst>
                    <p:set>
                      <p:cBhvr>
                        <p:cTn dur="1" fill="hold">
                          <p:stCondLst>
                            <p:cond delay="0"/>
                          </p:stCondLst>
                        </p:cTn>
                        <p:tgtEl>
                          <p:spTgt spid="1049137"/>
                        </p:tgtEl>
                        <p:attrNameLst>
                          <p:attrName>style.visibility</p:attrName>
                        </p:attrNameLst>
                      </p:cBhvr>
                      <p:to>
                        <p:strVal val="visible"/>
                      </p:to>
                    </p:set>
                    <p:animEffect transition="in" filter="fade">
                      <p:cBhvr>
                        <p:cTn dur="400"/>
                        <p:tgtEl>
                          <p:spTgt spid="1049137"/>
                        </p:tgtEl>
                      </p:cBhvr>
                    </p:animEffect>
                    <p:anim calcmode="lin" valueType="num">
                      <p:cBhvr>
                        <p:cTn dur="400" fill="hold"/>
                        <p:tgtEl>
                          <p:spTgt spid="1049137"/>
                        </p:tgtEl>
                        <p:attrNameLst>
                          <p:attrName>ppt_x</p:attrName>
                        </p:attrNameLst>
                      </p:cBhvr>
                      <p:tavLst>
                        <p:tav tm="0">
                          <p:val>
                            <p:strVal val="#ppt_x"/>
                          </p:val>
                        </p:tav>
                        <p:tav tm="100000">
                          <p:val>
                            <p:strVal val="#ppt_x"/>
                          </p:val>
                        </p:tav>
                      </p:tavLst>
                    </p:anim>
                    <p:anim calcmode="lin" valueType="num">
                      <p:cBhvr>
                        <p:cTn dur="400" fill="hold"/>
                        <p:tgtEl>
                          <p:spTgt spid="1049137"/>
                        </p:tgtEl>
                        <p:attrNameLst>
                          <p:attrName>ppt_y</p:attrName>
                        </p:attrNameLst>
                      </p:cBhvr>
                      <p:tavLst>
                        <p:tav tm="0">
                          <p:val>
                            <p:strVal val="#ppt_y+.1"/>
                          </p:val>
                        </p:tav>
                        <p:tav tm="100000">
                          <p:val>
                            <p:strVal val="#ppt_y"/>
                          </p:val>
                        </p:tav>
                      </p:tavLst>
                    </p:anim>
                  </p:childTnLst>
                </p:cTn>
              </p:par>
            </p:tnLst>
          </p:tmpl>
        </p:tmplLst>
      </p:bldP>
      <p:bldP spid="1049138" grpId="0" build="p">
        <p:tmplLst>
          <p:tmpl lvl="1">
            <p:tnLst>
              <p:par>
                <p:cTn presetID="42" presetClass="entr" presetSubtype="0" fill="hold" nodeType="withEffect">
                  <p:stCondLst>
                    <p:cond delay="200"/>
                  </p:stCondLst>
                  <p:childTnLst>
                    <p:set>
                      <p:cBhvr>
                        <p:cTn dur="1" fill="hold">
                          <p:stCondLst>
                            <p:cond delay="0"/>
                          </p:stCondLst>
                        </p:cTn>
                        <p:tgtEl>
                          <p:spTgt spid="1049138"/>
                        </p:tgtEl>
                        <p:attrNameLst>
                          <p:attrName>style.visibility</p:attrName>
                        </p:attrNameLst>
                      </p:cBhvr>
                      <p:to>
                        <p:strVal val="visible"/>
                      </p:to>
                    </p:set>
                    <p:animEffect transition="in" filter="fade">
                      <p:cBhvr>
                        <p:cTn dur="500"/>
                        <p:tgtEl>
                          <p:spTgt spid="1049138"/>
                        </p:tgtEl>
                      </p:cBhvr>
                    </p:animEffect>
                    <p:anim calcmode="lin" valueType="num">
                      <p:cBhvr>
                        <p:cTn dur="500" fill="hold"/>
                        <p:tgtEl>
                          <p:spTgt spid="1049138"/>
                        </p:tgtEl>
                        <p:attrNameLst>
                          <p:attrName>ppt_x</p:attrName>
                        </p:attrNameLst>
                      </p:cBhvr>
                      <p:tavLst>
                        <p:tav tm="0">
                          <p:val>
                            <p:strVal val="#ppt_x"/>
                          </p:val>
                        </p:tav>
                        <p:tav tm="100000">
                          <p:val>
                            <p:strVal val="#ppt_x"/>
                          </p:val>
                        </p:tav>
                      </p:tavLst>
                    </p:anim>
                    <p:anim calcmode="lin" valueType="num">
                      <p:cBhvr>
                        <p:cTn dur="500" fill="hold"/>
                        <p:tgtEl>
                          <p:spTgt spid="1049138"/>
                        </p:tgtEl>
                        <p:attrNameLst>
                          <p:attrName>ppt_y</p:attrName>
                        </p:attrNameLst>
                      </p:cBhvr>
                      <p:tavLst>
                        <p:tav tm="0">
                          <p:val>
                            <p:strVal val="#ppt_y+.1"/>
                          </p:val>
                        </p:tav>
                        <p:tav tm="100000">
                          <p:val>
                            <p:strVal val="#ppt_y"/>
                          </p:val>
                        </p:tav>
                      </p:tavLst>
                    </p:anim>
                  </p:childTnLst>
                </p:cTn>
              </p:par>
            </p:tnLst>
          </p:tmpl>
        </p:tmplLst>
      </p:bldP>
      <p:bldP spid="1049139" grpId="0" build="p">
        <p:tmplLst>
          <p:tmpl lvl="1">
            <p:tnLst>
              <p:par>
                <p:cTn presetID="10" presetClass="entr" presetSubtype="0" fill="hold" nodeType="withEffect">
                  <p:stCondLst>
                    <p:cond delay="800"/>
                  </p:stCondLst>
                  <p:childTnLst>
                    <p:set>
                      <p:cBhvr>
                        <p:cTn dur="1" fill="hold">
                          <p:stCondLst>
                            <p:cond delay="0"/>
                          </p:stCondLst>
                        </p:cTn>
                        <p:tgtEl>
                          <p:spTgt spid="1049139"/>
                        </p:tgtEl>
                        <p:attrNameLst>
                          <p:attrName>style.visibility</p:attrName>
                        </p:attrNameLst>
                      </p:cBhvr>
                      <p:to>
                        <p:strVal val="visible"/>
                      </p:to>
                    </p:set>
                    <p:animEffect transition="in" filter="fade">
                      <p:cBhvr>
                        <p:cTn dur="500"/>
                        <p:tgtEl>
                          <p:spTgt spid="1049139"/>
                        </p:tgtEl>
                      </p:cBhvr>
                    </p:animEffect>
                  </p:childTnLst>
                </p:cTn>
              </p:par>
            </p:tnLst>
          </p:tmpl>
        </p:tmplLst>
      </p:bldP>
      <p:bldP spid="1049140" grpId="0" build="p">
        <p:tmplLst>
          <p:tmpl lvl="1">
            <p:tnLst>
              <p:par>
                <p:cTn presetID="42" presetClass="entr" presetSubtype="0" fill="hold" nodeType="withEffect">
                  <p:stCondLst>
                    <p:cond delay="200"/>
                  </p:stCondLst>
                  <p:childTnLst>
                    <p:set>
                      <p:cBhvr>
                        <p:cTn dur="1" fill="hold">
                          <p:stCondLst>
                            <p:cond delay="0"/>
                          </p:stCondLst>
                        </p:cTn>
                        <p:tgtEl>
                          <p:spTgt spid="1049140"/>
                        </p:tgtEl>
                        <p:attrNameLst>
                          <p:attrName>style.visibility</p:attrName>
                        </p:attrNameLst>
                      </p:cBhvr>
                      <p:to>
                        <p:strVal val="visible"/>
                      </p:to>
                    </p:set>
                    <p:animEffect transition="in" filter="fade">
                      <p:cBhvr>
                        <p:cTn dur="400"/>
                        <p:tgtEl>
                          <p:spTgt spid="1049140"/>
                        </p:tgtEl>
                      </p:cBhvr>
                    </p:animEffect>
                    <p:anim calcmode="lin" valueType="num">
                      <p:cBhvr>
                        <p:cTn dur="400" fill="hold"/>
                        <p:tgtEl>
                          <p:spTgt spid="1049140"/>
                        </p:tgtEl>
                        <p:attrNameLst>
                          <p:attrName>ppt_x</p:attrName>
                        </p:attrNameLst>
                      </p:cBhvr>
                      <p:tavLst>
                        <p:tav tm="0">
                          <p:val>
                            <p:strVal val="#ppt_x"/>
                          </p:val>
                        </p:tav>
                        <p:tav tm="100000">
                          <p:val>
                            <p:strVal val="#ppt_x"/>
                          </p:val>
                        </p:tav>
                      </p:tavLst>
                    </p:anim>
                    <p:anim calcmode="lin" valueType="num">
                      <p:cBhvr>
                        <p:cTn dur="400" fill="hold"/>
                        <p:tgtEl>
                          <p:spTgt spid="1049140"/>
                        </p:tgtEl>
                        <p:attrNameLst>
                          <p:attrName>ppt_y</p:attrName>
                        </p:attrNameLst>
                      </p:cBhvr>
                      <p:tavLst>
                        <p:tav tm="0">
                          <p:val>
                            <p:strVal val="#ppt_y+.1"/>
                          </p:val>
                        </p:tav>
                        <p:tav tm="100000">
                          <p:val>
                            <p:strVal val="#ppt_y"/>
                          </p:val>
                        </p:tav>
                      </p:tavLst>
                    </p:anim>
                  </p:childTnLst>
                </p:cTn>
              </p:par>
            </p:tnLst>
          </p:tmpl>
        </p:tmplLst>
      </p:bldP>
      <p:bldP spid="1049141" grpId="0" build="p">
        <p:tmplLst>
          <p:tmpl lvl="1">
            <p:tnLst>
              <p:par>
                <p:cTn presetID="42" presetClass="entr" presetSubtype="0" fill="hold" nodeType="withEffect">
                  <p:stCondLst>
                    <p:cond delay="200"/>
                  </p:stCondLst>
                  <p:childTnLst>
                    <p:set>
                      <p:cBhvr>
                        <p:cTn dur="1" fill="hold">
                          <p:stCondLst>
                            <p:cond delay="0"/>
                          </p:stCondLst>
                        </p:cTn>
                        <p:tgtEl>
                          <p:spTgt spid="1049141"/>
                        </p:tgtEl>
                        <p:attrNameLst>
                          <p:attrName>style.visibility</p:attrName>
                        </p:attrNameLst>
                      </p:cBhvr>
                      <p:to>
                        <p:strVal val="visible"/>
                      </p:to>
                    </p:set>
                    <p:animEffect transition="in" filter="fade">
                      <p:cBhvr>
                        <p:cTn dur="500"/>
                        <p:tgtEl>
                          <p:spTgt spid="1049141"/>
                        </p:tgtEl>
                      </p:cBhvr>
                    </p:animEffect>
                    <p:anim calcmode="lin" valueType="num">
                      <p:cBhvr>
                        <p:cTn dur="500" fill="hold"/>
                        <p:tgtEl>
                          <p:spTgt spid="1049141"/>
                        </p:tgtEl>
                        <p:attrNameLst>
                          <p:attrName>ppt_x</p:attrName>
                        </p:attrNameLst>
                      </p:cBhvr>
                      <p:tavLst>
                        <p:tav tm="0">
                          <p:val>
                            <p:strVal val="#ppt_x"/>
                          </p:val>
                        </p:tav>
                        <p:tav tm="100000">
                          <p:val>
                            <p:strVal val="#ppt_x"/>
                          </p:val>
                        </p:tav>
                      </p:tavLst>
                    </p:anim>
                    <p:anim calcmode="lin" valueType="num">
                      <p:cBhvr>
                        <p:cTn dur="500" fill="hold"/>
                        <p:tgtEl>
                          <p:spTgt spid="1049141"/>
                        </p:tgtEl>
                        <p:attrNameLst>
                          <p:attrName>ppt_y</p:attrName>
                        </p:attrNameLst>
                      </p:cBhvr>
                      <p:tavLst>
                        <p:tav tm="0">
                          <p:val>
                            <p:strVal val="#ppt_y+.1"/>
                          </p:val>
                        </p:tav>
                        <p:tav tm="100000">
                          <p:val>
                            <p:strVal val="#ppt_y"/>
                          </p:val>
                        </p:tav>
                      </p:tavLst>
                    </p:anim>
                  </p:childTnLst>
                </p:cTn>
              </p:par>
            </p:tnLst>
          </p:tmpl>
        </p:tmplLst>
      </p:bldP>
      <p:bldP spid="1049142" grpId="0" build="p">
        <p:tmplLst>
          <p:tmpl lvl="1">
            <p:tnLst>
              <p:par>
                <p:cTn presetID="10" presetClass="entr" presetSubtype="0" fill="hold" nodeType="withEffect">
                  <p:stCondLst>
                    <p:cond delay="800"/>
                  </p:stCondLst>
                  <p:childTnLst>
                    <p:set>
                      <p:cBhvr>
                        <p:cTn dur="1" fill="hold">
                          <p:stCondLst>
                            <p:cond delay="0"/>
                          </p:stCondLst>
                        </p:cTn>
                        <p:tgtEl>
                          <p:spTgt spid="1049142"/>
                        </p:tgtEl>
                        <p:attrNameLst>
                          <p:attrName>style.visibility</p:attrName>
                        </p:attrNameLst>
                      </p:cBhvr>
                      <p:to>
                        <p:strVal val="visible"/>
                      </p:to>
                    </p:set>
                    <p:animEffect transition="in" filter="fade">
                      <p:cBhvr>
                        <p:cTn dur="500"/>
                        <p:tgtEl>
                          <p:spTgt spid="1049142"/>
                        </p:tgtEl>
                      </p:cBhvr>
                    </p:animEffect>
                  </p:childTnLst>
                </p:cTn>
              </p:par>
            </p:tnLst>
          </p:tmpl>
        </p:tmplLst>
      </p:bldP>
      <p:bldP spid="1049143" grpId="0" build="p">
        <p:tmplLst>
          <p:tmpl lvl="1">
            <p:tnLst>
              <p:par>
                <p:cTn presetID="42" presetClass="entr" presetSubtype="0" fill="hold" nodeType="withEffect">
                  <p:stCondLst>
                    <p:cond delay="200"/>
                  </p:stCondLst>
                  <p:childTnLst>
                    <p:set>
                      <p:cBhvr>
                        <p:cTn dur="1" fill="hold">
                          <p:stCondLst>
                            <p:cond delay="0"/>
                          </p:stCondLst>
                        </p:cTn>
                        <p:tgtEl>
                          <p:spTgt spid="1049143"/>
                        </p:tgtEl>
                        <p:attrNameLst>
                          <p:attrName>style.visibility</p:attrName>
                        </p:attrNameLst>
                      </p:cBhvr>
                      <p:to>
                        <p:strVal val="visible"/>
                      </p:to>
                    </p:set>
                    <p:animEffect transition="in" filter="fade">
                      <p:cBhvr>
                        <p:cTn dur="400"/>
                        <p:tgtEl>
                          <p:spTgt spid="1049143"/>
                        </p:tgtEl>
                      </p:cBhvr>
                    </p:animEffect>
                    <p:anim calcmode="lin" valueType="num">
                      <p:cBhvr>
                        <p:cTn dur="400" fill="hold"/>
                        <p:tgtEl>
                          <p:spTgt spid="1049143"/>
                        </p:tgtEl>
                        <p:attrNameLst>
                          <p:attrName>ppt_x</p:attrName>
                        </p:attrNameLst>
                      </p:cBhvr>
                      <p:tavLst>
                        <p:tav tm="0">
                          <p:val>
                            <p:strVal val="#ppt_x"/>
                          </p:val>
                        </p:tav>
                        <p:tav tm="100000">
                          <p:val>
                            <p:strVal val="#ppt_x"/>
                          </p:val>
                        </p:tav>
                      </p:tavLst>
                    </p:anim>
                    <p:anim calcmode="lin" valueType="num">
                      <p:cBhvr>
                        <p:cTn dur="400" fill="hold"/>
                        <p:tgtEl>
                          <p:spTgt spid="1049143"/>
                        </p:tgtEl>
                        <p:attrNameLst>
                          <p:attrName>ppt_y</p:attrName>
                        </p:attrNameLst>
                      </p:cBhvr>
                      <p:tavLst>
                        <p:tav tm="0">
                          <p:val>
                            <p:strVal val="#ppt_y+.1"/>
                          </p:val>
                        </p:tav>
                        <p:tav tm="100000">
                          <p:val>
                            <p:strVal val="#ppt_y"/>
                          </p:val>
                        </p:tav>
                      </p:tavLst>
                    </p:anim>
                  </p:childTnLst>
                </p:cTn>
              </p:par>
            </p:tnLst>
          </p:tmpl>
        </p:tmplLst>
      </p:bldP>
      <p:bldP spid="1049144" grpId="0" build="p">
        <p:tmplLst>
          <p:tmpl lvl="1">
            <p:tnLst>
              <p:par>
                <p:cTn presetID="42" presetClass="entr" presetSubtype="0" fill="hold" nodeType="withEffect">
                  <p:stCondLst>
                    <p:cond delay="200"/>
                  </p:stCondLst>
                  <p:childTnLst>
                    <p:set>
                      <p:cBhvr>
                        <p:cTn dur="1" fill="hold">
                          <p:stCondLst>
                            <p:cond delay="0"/>
                          </p:stCondLst>
                        </p:cTn>
                        <p:tgtEl>
                          <p:spTgt spid="1049144"/>
                        </p:tgtEl>
                        <p:attrNameLst>
                          <p:attrName>style.visibility</p:attrName>
                        </p:attrNameLst>
                      </p:cBhvr>
                      <p:to>
                        <p:strVal val="visible"/>
                      </p:to>
                    </p:set>
                    <p:animEffect transition="in" filter="fade">
                      <p:cBhvr>
                        <p:cTn dur="500"/>
                        <p:tgtEl>
                          <p:spTgt spid="1049144"/>
                        </p:tgtEl>
                      </p:cBhvr>
                    </p:animEffect>
                    <p:anim calcmode="lin" valueType="num">
                      <p:cBhvr>
                        <p:cTn dur="500" fill="hold"/>
                        <p:tgtEl>
                          <p:spTgt spid="1049144"/>
                        </p:tgtEl>
                        <p:attrNameLst>
                          <p:attrName>ppt_x</p:attrName>
                        </p:attrNameLst>
                      </p:cBhvr>
                      <p:tavLst>
                        <p:tav tm="0">
                          <p:val>
                            <p:strVal val="#ppt_x"/>
                          </p:val>
                        </p:tav>
                        <p:tav tm="100000">
                          <p:val>
                            <p:strVal val="#ppt_x"/>
                          </p:val>
                        </p:tav>
                      </p:tavLst>
                    </p:anim>
                    <p:anim calcmode="lin" valueType="num">
                      <p:cBhvr>
                        <p:cTn dur="500" fill="hold"/>
                        <p:tgtEl>
                          <p:spTgt spid="1049144"/>
                        </p:tgtEl>
                        <p:attrNameLst>
                          <p:attrName>ppt_y</p:attrName>
                        </p:attrNameLst>
                      </p:cBhvr>
                      <p:tavLst>
                        <p:tav tm="0">
                          <p:val>
                            <p:strVal val="#ppt_y+.1"/>
                          </p:val>
                        </p:tav>
                        <p:tav tm="100000">
                          <p:val>
                            <p:strVal val="#ppt_y"/>
                          </p:val>
                        </p:tav>
                      </p:tavLst>
                    </p:anim>
                  </p:childTnLst>
                </p:cTn>
              </p:par>
            </p:tnLst>
          </p:tmpl>
        </p:tmplLst>
      </p:bldP>
      <p:bldP spid="1049145" grpId="0" build="p">
        <p:tmplLst>
          <p:tmpl lvl="1">
            <p:tnLst>
              <p:par>
                <p:cTn presetID="10" presetClass="entr" presetSubtype="0" fill="hold" nodeType="withEffect">
                  <p:stCondLst>
                    <p:cond delay="800"/>
                  </p:stCondLst>
                  <p:childTnLst>
                    <p:set>
                      <p:cBhvr>
                        <p:cTn dur="1" fill="hold">
                          <p:stCondLst>
                            <p:cond delay="0"/>
                          </p:stCondLst>
                        </p:cTn>
                        <p:tgtEl>
                          <p:spTgt spid="1049145"/>
                        </p:tgtEl>
                        <p:attrNameLst>
                          <p:attrName>style.visibility</p:attrName>
                        </p:attrNameLst>
                      </p:cBhvr>
                      <p:to>
                        <p:strVal val="visible"/>
                      </p:to>
                    </p:set>
                    <p:animEffect transition="in" filter="fade">
                      <p:cBhvr>
                        <p:cTn dur="500"/>
                        <p:tgtEl>
                          <p:spTgt spid="1049145"/>
                        </p:tgtEl>
                      </p:cBhvr>
                    </p:animEffect>
                  </p:childTnLst>
                </p:cTn>
              </p:par>
            </p:tnLst>
          </p:tmpl>
        </p:tmplLst>
      </p:bldP>
      <p:bldP spid="1049146" grpId="0" build="p">
        <p:tmplLst>
          <p:tmpl lvl="1">
            <p:tnLst>
              <p:par>
                <p:cTn presetID="42" presetClass="entr" presetSubtype="0" fill="hold" nodeType="withEffect">
                  <p:stCondLst>
                    <p:cond delay="200"/>
                  </p:stCondLst>
                  <p:childTnLst>
                    <p:set>
                      <p:cBhvr>
                        <p:cTn dur="1" fill="hold">
                          <p:stCondLst>
                            <p:cond delay="0"/>
                          </p:stCondLst>
                        </p:cTn>
                        <p:tgtEl>
                          <p:spTgt spid="1049146"/>
                        </p:tgtEl>
                        <p:attrNameLst>
                          <p:attrName>style.visibility</p:attrName>
                        </p:attrNameLst>
                      </p:cBhvr>
                      <p:to>
                        <p:strVal val="visible"/>
                      </p:to>
                    </p:set>
                    <p:animEffect transition="in" filter="fade">
                      <p:cBhvr>
                        <p:cTn dur="400"/>
                        <p:tgtEl>
                          <p:spTgt spid="1049146"/>
                        </p:tgtEl>
                      </p:cBhvr>
                    </p:animEffect>
                    <p:anim calcmode="lin" valueType="num">
                      <p:cBhvr>
                        <p:cTn dur="400" fill="hold"/>
                        <p:tgtEl>
                          <p:spTgt spid="1049146"/>
                        </p:tgtEl>
                        <p:attrNameLst>
                          <p:attrName>ppt_x</p:attrName>
                        </p:attrNameLst>
                      </p:cBhvr>
                      <p:tavLst>
                        <p:tav tm="0">
                          <p:val>
                            <p:strVal val="#ppt_x"/>
                          </p:val>
                        </p:tav>
                        <p:tav tm="100000">
                          <p:val>
                            <p:strVal val="#ppt_x"/>
                          </p:val>
                        </p:tav>
                      </p:tavLst>
                    </p:anim>
                    <p:anim calcmode="lin" valueType="num">
                      <p:cBhvr>
                        <p:cTn dur="400" fill="hold"/>
                        <p:tgtEl>
                          <p:spTgt spid="1049146"/>
                        </p:tgtEl>
                        <p:attrNameLst>
                          <p:attrName>ppt_y</p:attrName>
                        </p:attrNameLst>
                      </p:cBhvr>
                      <p:tavLst>
                        <p:tav tm="0">
                          <p:val>
                            <p:strVal val="#ppt_y+.1"/>
                          </p:val>
                        </p:tav>
                        <p:tav tm="100000">
                          <p:val>
                            <p:strVal val="#ppt_y"/>
                          </p:val>
                        </p:tav>
                      </p:tavLst>
                    </p:anim>
                  </p:childTnLst>
                </p:cTn>
              </p:par>
            </p:tnLst>
          </p:tmpl>
        </p:tmplLst>
      </p:bldP>
      <p:bldP spid="1049147" grpId="0" build="p">
        <p:tmplLst>
          <p:tmpl lvl="1">
            <p:tnLst>
              <p:par>
                <p:cTn presetID="42" presetClass="entr" presetSubtype="0" fill="hold" nodeType="withEffect">
                  <p:stCondLst>
                    <p:cond delay="200"/>
                  </p:stCondLst>
                  <p:childTnLst>
                    <p:set>
                      <p:cBhvr>
                        <p:cTn dur="1" fill="hold">
                          <p:stCondLst>
                            <p:cond delay="0"/>
                          </p:stCondLst>
                        </p:cTn>
                        <p:tgtEl>
                          <p:spTgt spid="1049147"/>
                        </p:tgtEl>
                        <p:attrNameLst>
                          <p:attrName>style.visibility</p:attrName>
                        </p:attrNameLst>
                      </p:cBhvr>
                      <p:to>
                        <p:strVal val="visible"/>
                      </p:to>
                    </p:set>
                    <p:animEffect transition="in" filter="fade">
                      <p:cBhvr>
                        <p:cTn dur="500"/>
                        <p:tgtEl>
                          <p:spTgt spid="1049147"/>
                        </p:tgtEl>
                      </p:cBhvr>
                    </p:animEffect>
                    <p:anim calcmode="lin" valueType="num">
                      <p:cBhvr>
                        <p:cTn dur="500" fill="hold"/>
                        <p:tgtEl>
                          <p:spTgt spid="1049147"/>
                        </p:tgtEl>
                        <p:attrNameLst>
                          <p:attrName>ppt_x</p:attrName>
                        </p:attrNameLst>
                      </p:cBhvr>
                      <p:tavLst>
                        <p:tav tm="0">
                          <p:val>
                            <p:strVal val="#ppt_x"/>
                          </p:val>
                        </p:tav>
                        <p:tav tm="100000">
                          <p:val>
                            <p:strVal val="#ppt_x"/>
                          </p:val>
                        </p:tav>
                      </p:tavLst>
                    </p:anim>
                    <p:anim calcmode="lin" valueType="num">
                      <p:cBhvr>
                        <p:cTn dur="500" fill="hold"/>
                        <p:tgtEl>
                          <p:spTgt spid="1049147"/>
                        </p:tgtEl>
                        <p:attrNameLst>
                          <p:attrName>ppt_y</p:attrName>
                        </p:attrNameLst>
                      </p:cBhvr>
                      <p:tavLst>
                        <p:tav tm="0">
                          <p:val>
                            <p:strVal val="#ppt_y+.1"/>
                          </p:val>
                        </p:tav>
                        <p:tav tm="100000">
                          <p:val>
                            <p:strVal val="#ppt_y"/>
                          </p:val>
                        </p:tav>
                      </p:tavLst>
                    </p:anim>
                  </p:childTnLst>
                </p:cTn>
              </p:par>
            </p:tnLst>
          </p:tmpl>
        </p:tmplLst>
      </p:bldP>
      <p:bldP spid="1049148" grpId="0" build="p">
        <p:tmplLst>
          <p:tmpl lvl="1">
            <p:tnLst>
              <p:par>
                <p:cTn presetID="10" presetClass="entr" presetSubtype="0" fill="hold" nodeType="withEffect">
                  <p:stCondLst>
                    <p:cond delay="800"/>
                  </p:stCondLst>
                  <p:childTnLst>
                    <p:set>
                      <p:cBhvr>
                        <p:cTn dur="1" fill="hold">
                          <p:stCondLst>
                            <p:cond delay="0"/>
                          </p:stCondLst>
                        </p:cTn>
                        <p:tgtEl>
                          <p:spTgt spid="1049148"/>
                        </p:tgtEl>
                        <p:attrNameLst>
                          <p:attrName>style.visibility</p:attrName>
                        </p:attrNameLst>
                      </p:cBhvr>
                      <p:to>
                        <p:strVal val="visible"/>
                      </p:to>
                    </p:set>
                    <p:animEffect transition="in" filter="fade">
                      <p:cBhvr>
                        <p:cTn dur="500"/>
                        <p:tgtEl>
                          <p:spTgt spid="1049148"/>
                        </p:tgtEl>
                      </p:cBhvr>
                    </p:animEffect>
                  </p:childTnLst>
                </p:cTn>
              </p:par>
            </p:tnLst>
          </p:tmpl>
        </p:tmplLst>
      </p:bldP>
      <p:bldP spid="1049149" grpId="0" build="p">
        <p:tmplLst>
          <p:tmpl lvl="1">
            <p:tnLst>
              <p:par>
                <p:cTn presetID="42" presetClass="entr" presetSubtype="0" fill="hold" nodeType="withEffect">
                  <p:stCondLst>
                    <p:cond delay="200"/>
                  </p:stCondLst>
                  <p:childTnLst>
                    <p:set>
                      <p:cBhvr>
                        <p:cTn dur="1" fill="hold">
                          <p:stCondLst>
                            <p:cond delay="0"/>
                          </p:stCondLst>
                        </p:cTn>
                        <p:tgtEl>
                          <p:spTgt spid="1049149"/>
                        </p:tgtEl>
                        <p:attrNameLst>
                          <p:attrName>style.visibility</p:attrName>
                        </p:attrNameLst>
                      </p:cBhvr>
                      <p:to>
                        <p:strVal val="visible"/>
                      </p:to>
                    </p:set>
                    <p:animEffect transition="in" filter="fade">
                      <p:cBhvr>
                        <p:cTn dur="400"/>
                        <p:tgtEl>
                          <p:spTgt spid="1049149"/>
                        </p:tgtEl>
                      </p:cBhvr>
                    </p:animEffect>
                    <p:anim calcmode="lin" valueType="num">
                      <p:cBhvr>
                        <p:cTn dur="400" fill="hold"/>
                        <p:tgtEl>
                          <p:spTgt spid="1049149"/>
                        </p:tgtEl>
                        <p:attrNameLst>
                          <p:attrName>ppt_x</p:attrName>
                        </p:attrNameLst>
                      </p:cBhvr>
                      <p:tavLst>
                        <p:tav tm="0">
                          <p:val>
                            <p:strVal val="#ppt_x"/>
                          </p:val>
                        </p:tav>
                        <p:tav tm="100000">
                          <p:val>
                            <p:strVal val="#ppt_x"/>
                          </p:val>
                        </p:tav>
                      </p:tavLst>
                    </p:anim>
                    <p:anim calcmode="lin" valueType="num">
                      <p:cBhvr>
                        <p:cTn dur="400" fill="hold"/>
                        <p:tgtEl>
                          <p:spTgt spid="1049149"/>
                        </p:tgtEl>
                        <p:attrNameLst>
                          <p:attrName>ppt_y</p:attrName>
                        </p:attrNameLst>
                      </p:cBhvr>
                      <p:tavLst>
                        <p:tav tm="0">
                          <p:val>
                            <p:strVal val="#ppt_y+.1"/>
                          </p:val>
                        </p:tav>
                        <p:tav tm="100000">
                          <p:val>
                            <p:strVal val="#ppt_y"/>
                          </p:val>
                        </p:tav>
                      </p:tavLst>
                    </p:anim>
                  </p:childTnLst>
                </p:cTn>
              </p:par>
            </p:tnLst>
          </p:tmpl>
        </p:tmplLst>
      </p:bldP>
      <p:bldP spid="1049150" grpId="0" build="p">
        <p:tmplLst>
          <p:tmpl lvl="1">
            <p:tnLst>
              <p:par>
                <p:cTn presetID="42" presetClass="entr" presetSubtype="0" fill="hold" nodeType="withEffect">
                  <p:stCondLst>
                    <p:cond delay="200"/>
                  </p:stCondLst>
                  <p:childTnLst>
                    <p:set>
                      <p:cBhvr>
                        <p:cTn dur="1" fill="hold">
                          <p:stCondLst>
                            <p:cond delay="0"/>
                          </p:stCondLst>
                        </p:cTn>
                        <p:tgtEl>
                          <p:spTgt spid="1049150"/>
                        </p:tgtEl>
                        <p:attrNameLst>
                          <p:attrName>style.visibility</p:attrName>
                        </p:attrNameLst>
                      </p:cBhvr>
                      <p:to>
                        <p:strVal val="visible"/>
                      </p:to>
                    </p:set>
                    <p:animEffect transition="in" filter="fade">
                      <p:cBhvr>
                        <p:cTn dur="500"/>
                        <p:tgtEl>
                          <p:spTgt spid="1049150"/>
                        </p:tgtEl>
                      </p:cBhvr>
                    </p:animEffect>
                    <p:anim calcmode="lin" valueType="num">
                      <p:cBhvr>
                        <p:cTn dur="500" fill="hold"/>
                        <p:tgtEl>
                          <p:spTgt spid="1049150"/>
                        </p:tgtEl>
                        <p:attrNameLst>
                          <p:attrName>ppt_x</p:attrName>
                        </p:attrNameLst>
                      </p:cBhvr>
                      <p:tavLst>
                        <p:tav tm="0">
                          <p:val>
                            <p:strVal val="#ppt_x"/>
                          </p:val>
                        </p:tav>
                        <p:tav tm="100000">
                          <p:val>
                            <p:strVal val="#ppt_x"/>
                          </p:val>
                        </p:tav>
                      </p:tavLst>
                    </p:anim>
                    <p:anim calcmode="lin" valueType="num">
                      <p:cBhvr>
                        <p:cTn dur="500" fill="hold"/>
                        <p:tgtEl>
                          <p:spTgt spid="1049150"/>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showMasterSp="0" userDrawn="1">
  <p:cSld name="Four columns results 1">
    <p:spTree>
      <p:nvGrpSpPr>
        <p:cNvPr id="273" name=""/>
        <p:cNvGrpSpPr/>
        <p:nvPr/>
      </p:nvGrpSpPr>
      <p:grpSpPr>
        <a:xfrm>
          <a:off x="0" y="0"/>
          <a:ext cx="0" cy="0"/>
          <a:chOff x="0" y="0"/>
          <a:chExt cx="0" cy="0"/>
        </a:xfrm>
      </p:grpSpPr>
      <p:sp>
        <p:nvSpPr>
          <p:cNvPr id="1049102"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103"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04" name="Text Placeholder 2"/>
          <p:cNvSpPr>
            <a:spLocks noGrp="1"/>
          </p:cNvSpPr>
          <p:nvPr>
            <p:ph type="body" sz="quarter" idx="64" hasCustomPrompt="1"/>
          </p:nvPr>
        </p:nvSpPr>
        <p:spPr>
          <a:xfrm>
            <a:off x="413811" y="3515246"/>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105" name="Text Placeholder 7"/>
          <p:cNvSpPr>
            <a:spLocks noGrp="1"/>
          </p:cNvSpPr>
          <p:nvPr>
            <p:ph type="body" sz="quarter" idx="18" hasCustomPrompt="1"/>
          </p:nvPr>
        </p:nvSpPr>
        <p:spPr>
          <a:xfrm>
            <a:off x="413811" y="2983506"/>
            <a:ext cx="1770592"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endParaRPr lang="es-ES_tradnl" dirty="0" smtClean="0"/>
          </a:p>
        </p:txBody>
      </p:sp>
      <p:sp>
        <p:nvSpPr>
          <p:cNvPr id="1049106" name="Text Placeholder 7"/>
          <p:cNvSpPr>
            <a:spLocks noGrp="1"/>
          </p:cNvSpPr>
          <p:nvPr>
            <p:ph type="body" sz="quarter" idx="65" hasCustomPrompt="1"/>
          </p:nvPr>
        </p:nvSpPr>
        <p:spPr>
          <a:xfrm>
            <a:off x="413811" y="3309565"/>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07" name="Text Placeholder 2"/>
          <p:cNvSpPr>
            <a:spLocks noGrp="1"/>
          </p:cNvSpPr>
          <p:nvPr>
            <p:ph type="body" sz="quarter" idx="66" hasCustomPrompt="1"/>
          </p:nvPr>
        </p:nvSpPr>
        <p:spPr>
          <a:xfrm>
            <a:off x="2513541" y="3515246"/>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108" name="Text Placeholder 7"/>
          <p:cNvSpPr>
            <a:spLocks noGrp="1"/>
          </p:cNvSpPr>
          <p:nvPr>
            <p:ph type="body" sz="quarter" idx="67" hasCustomPrompt="1"/>
          </p:nvPr>
        </p:nvSpPr>
        <p:spPr>
          <a:xfrm>
            <a:off x="2513541" y="2983506"/>
            <a:ext cx="1770592"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endParaRPr lang="es-ES_tradnl" dirty="0" smtClean="0"/>
          </a:p>
        </p:txBody>
      </p:sp>
      <p:sp>
        <p:nvSpPr>
          <p:cNvPr id="1049109" name="Text Placeholder 7"/>
          <p:cNvSpPr>
            <a:spLocks noGrp="1"/>
          </p:cNvSpPr>
          <p:nvPr>
            <p:ph type="body" sz="quarter" idx="68" hasCustomPrompt="1"/>
          </p:nvPr>
        </p:nvSpPr>
        <p:spPr>
          <a:xfrm>
            <a:off x="2513541" y="3309565"/>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10" name="Text Placeholder 2"/>
          <p:cNvSpPr>
            <a:spLocks noGrp="1"/>
          </p:cNvSpPr>
          <p:nvPr>
            <p:ph type="body" sz="quarter" idx="69" hasCustomPrompt="1"/>
          </p:nvPr>
        </p:nvSpPr>
        <p:spPr>
          <a:xfrm>
            <a:off x="4714870" y="3515246"/>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111" name="Text Placeholder 7"/>
          <p:cNvSpPr>
            <a:spLocks noGrp="1"/>
          </p:cNvSpPr>
          <p:nvPr>
            <p:ph type="body" sz="quarter" idx="70" hasCustomPrompt="1"/>
          </p:nvPr>
        </p:nvSpPr>
        <p:spPr>
          <a:xfrm>
            <a:off x="4714870" y="2983506"/>
            <a:ext cx="1770592"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endParaRPr lang="es-ES_tradnl" dirty="0" smtClean="0"/>
          </a:p>
        </p:txBody>
      </p:sp>
      <p:sp>
        <p:nvSpPr>
          <p:cNvPr id="1049112" name="Text Placeholder 7"/>
          <p:cNvSpPr>
            <a:spLocks noGrp="1"/>
          </p:cNvSpPr>
          <p:nvPr>
            <p:ph type="body" sz="quarter" idx="71" hasCustomPrompt="1"/>
          </p:nvPr>
        </p:nvSpPr>
        <p:spPr>
          <a:xfrm>
            <a:off x="4714870" y="3309565"/>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13" name="Text Placeholder 2"/>
          <p:cNvSpPr>
            <a:spLocks noGrp="1"/>
          </p:cNvSpPr>
          <p:nvPr>
            <p:ph type="body" sz="quarter" idx="72" hasCustomPrompt="1"/>
          </p:nvPr>
        </p:nvSpPr>
        <p:spPr>
          <a:xfrm>
            <a:off x="6894513" y="3515246"/>
            <a:ext cx="1770592"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114" name="Text Placeholder 7"/>
          <p:cNvSpPr>
            <a:spLocks noGrp="1"/>
          </p:cNvSpPr>
          <p:nvPr>
            <p:ph type="body" sz="quarter" idx="73" hasCustomPrompt="1"/>
          </p:nvPr>
        </p:nvSpPr>
        <p:spPr>
          <a:xfrm>
            <a:off x="6894513" y="2983506"/>
            <a:ext cx="1770592"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endParaRPr lang="es-ES_tradnl" dirty="0" smtClean="0"/>
          </a:p>
        </p:txBody>
      </p:sp>
      <p:sp>
        <p:nvSpPr>
          <p:cNvPr id="1049115" name="Text Placeholder 7"/>
          <p:cNvSpPr>
            <a:spLocks noGrp="1"/>
          </p:cNvSpPr>
          <p:nvPr>
            <p:ph type="body" sz="quarter" idx="74" hasCustomPrompt="1"/>
          </p:nvPr>
        </p:nvSpPr>
        <p:spPr>
          <a:xfrm>
            <a:off x="6894513" y="3309565"/>
            <a:ext cx="1770592"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116" name="Text Placeholder 2"/>
          <p:cNvSpPr>
            <a:spLocks noGrp="1"/>
          </p:cNvSpPr>
          <p:nvPr>
            <p:ph type="body" sz="quarter" idx="75"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endParaRPr lang="en-US" dirty="0" smtClean="0"/>
          </a:p>
        </p:txBody>
      </p:sp>
      <p:sp>
        <p:nvSpPr>
          <p:cNvPr id="1049117" name="Text Placeholder 7"/>
          <p:cNvSpPr>
            <a:spLocks noGrp="1"/>
          </p:cNvSpPr>
          <p:nvPr>
            <p:ph type="body" sz="quarter" idx="76"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102">
                                            <p:txEl>
                                              <p:pRg st="0" end="0"/>
                                            </p:txEl>
                                          </p:spTgt>
                                        </p:tgtEl>
                                        <p:attrNameLst>
                                          <p:attrName>style.visibility</p:attrName>
                                        </p:attrNameLst>
                                      </p:cBhvr>
                                      <p:to>
                                        <p:strVal val="visible"/>
                                      </p:to>
                                    </p:set>
                                    <p:animEffect transition="in" filter="fade">
                                      <p:cBhvr>
                                        <p:cTn id="7" dur="400"/>
                                        <p:tgtEl>
                                          <p:spTgt spid="1049102">
                                            <p:txEl>
                                              <p:pRg st="0" end="0"/>
                                            </p:txEl>
                                          </p:spTgt>
                                        </p:tgtEl>
                                      </p:cBhvr>
                                    </p:animEffect>
                                    <p:anim calcmode="lin" valueType="num">
                                      <p:cBhvr>
                                        <p:cTn id="8" dur="400" fill="hold"/>
                                        <p:tgtEl>
                                          <p:spTgt spid="1049102">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10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103">
                                            <p:txEl>
                                              <p:pRg st="0" end="0"/>
                                            </p:txEl>
                                          </p:spTgt>
                                        </p:tgtEl>
                                        <p:attrNameLst>
                                          <p:attrName>style.visibility</p:attrName>
                                        </p:attrNameLst>
                                      </p:cBhvr>
                                      <p:to>
                                        <p:strVal val="visible"/>
                                      </p:to>
                                    </p:set>
                                    <p:animEffect transition="in" filter="fade">
                                      <p:cBhvr>
                                        <p:cTn id="12" dur="500"/>
                                        <p:tgtEl>
                                          <p:spTgt spid="1049103">
                                            <p:txEl>
                                              <p:pRg st="0" end="0"/>
                                            </p:txEl>
                                          </p:spTgt>
                                        </p:tgtEl>
                                      </p:cBhvr>
                                    </p:animEffect>
                                    <p:anim calcmode="lin" valueType="num">
                                      <p:cBhvr>
                                        <p:cTn id="13" dur="500" fill="hold"/>
                                        <p:tgtEl>
                                          <p:spTgt spid="104910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103">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104">
                                            <p:txEl>
                                              <p:pRg st="0" end="0"/>
                                            </p:txEl>
                                          </p:spTgt>
                                        </p:tgtEl>
                                        <p:attrNameLst>
                                          <p:attrName>style.visibility</p:attrName>
                                        </p:attrNameLst>
                                      </p:cBhvr>
                                      <p:to>
                                        <p:strVal val="visible"/>
                                      </p:to>
                                    </p:set>
                                    <p:animEffect transition="in" filter="fade">
                                      <p:cBhvr>
                                        <p:cTn id="17" dur="500"/>
                                        <p:tgtEl>
                                          <p:spTgt spid="104910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1049105">
                                            <p:txEl>
                                              <p:pRg st="0" end="0"/>
                                            </p:txEl>
                                          </p:spTgt>
                                        </p:tgtEl>
                                        <p:attrNameLst>
                                          <p:attrName>style.visibility</p:attrName>
                                        </p:attrNameLst>
                                      </p:cBhvr>
                                      <p:to>
                                        <p:strVal val="visible"/>
                                      </p:to>
                                    </p:set>
                                    <p:animEffect transition="in" filter="fade">
                                      <p:cBhvr>
                                        <p:cTn id="20" dur="400"/>
                                        <p:tgtEl>
                                          <p:spTgt spid="1049105">
                                            <p:txEl>
                                              <p:pRg st="0" end="0"/>
                                            </p:txEl>
                                          </p:spTgt>
                                        </p:tgtEl>
                                      </p:cBhvr>
                                    </p:animEffect>
                                    <p:anim calcmode="lin" valueType="num">
                                      <p:cBhvr>
                                        <p:cTn id="21" dur="400" fill="hold"/>
                                        <p:tgtEl>
                                          <p:spTgt spid="104910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1049105">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1049106">
                                            <p:txEl>
                                              <p:pRg st="0" end="0"/>
                                            </p:txEl>
                                          </p:spTgt>
                                        </p:tgtEl>
                                        <p:attrNameLst>
                                          <p:attrName>style.visibility</p:attrName>
                                        </p:attrNameLst>
                                      </p:cBhvr>
                                      <p:to>
                                        <p:strVal val="visible"/>
                                      </p:to>
                                    </p:set>
                                    <p:animEffect transition="in" filter="fade">
                                      <p:cBhvr>
                                        <p:cTn id="25" dur="500"/>
                                        <p:tgtEl>
                                          <p:spTgt spid="1049106">
                                            <p:txEl>
                                              <p:pRg st="0" end="0"/>
                                            </p:txEl>
                                          </p:spTgt>
                                        </p:tgtEl>
                                      </p:cBhvr>
                                    </p:animEffect>
                                    <p:anim calcmode="lin" valueType="num">
                                      <p:cBhvr>
                                        <p:cTn id="26" dur="500" fill="hold"/>
                                        <p:tgtEl>
                                          <p:spTgt spid="1049106">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1049106">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1049107">
                                            <p:txEl>
                                              <p:pRg st="0" end="0"/>
                                            </p:txEl>
                                          </p:spTgt>
                                        </p:tgtEl>
                                        <p:attrNameLst>
                                          <p:attrName>style.visibility</p:attrName>
                                        </p:attrNameLst>
                                      </p:cBhvr>
                                      <p:to>
                                        <p:strVal val="visible"/>
                                      </p:to>
                                    </p:set>
                                    <p:animEffect transition="in" filter="fade">
                                      <p:cBhvr>
                                        <p:cTn id="30" dur="500"/>
                                        <p:tgtEl>
                                          <p:spTgt spid="1049107">
                                            <p:txEl>
                                              <p:pRg st="0" end="0"/>
                                            </p:txEl>
                                          </p:spTgt>
                                        </p:tgtEl>
                                      </p:cBhvr>
                                    </p:animEffect>
                                  </p:childTnLst>
                                </p:cTn>
                              </p:par>
                              <p:par>
                                <p:cTn id="31" presetID="42" presetClass="entr" presetSubtype="0" fill="hold" grpId="0" nodeType="withEffect">
                                  <p:stCondLst>
                                    <p:cond delay="200"/>
                                  </p:stCondLst>
                                  <p:childTnLst>
                                    <p:set>
                                      <p:cBhvr>
                                        <p:cTn id="32" dur="1" fill="hold">
                                          <p:stCondLst>
                                            <p:cond delay="0"/>
                                          </p:stCondLst>
                                        </p:cTn>
                                        <p:tgtEl>
                                          <p:spTgt spid="1049108">
                                            <p:txEl>
                                              <p:pRg st="0" end="0"/>
                                            </p:txEl>
                                          </p:spTgt>
                                        </p:tgtEl>
                                        <p:attrNameLst>
                                          <p:attrName>style.visibility</p:attrName>
                                        </p:attrNameLst>
                                      </p:cBhvr>
                                      <p:to>
                                        <p:strVal val="visible"/>
                                      </p:to>
                                    </p:set>
                                    <p:animEffect transition="in" filter="fade">
                                      <p:cBhvr>
                                        <p:cTn id="33" dur="400"/>
                                        <p:tgtEl>
                                          <p:spTgt spid="1049108">
                                            <p:txEl>
                                              <p:pRg st="0" end="0"/>
                                            </p:txEl>
                                          </p:spTgt>
                                        </p:tgtEl>
                                      </p:cBhvr>
                                    </p:animEffect>
                                    <p:anim calcmode="lin" valueType="num">
                                      <p:cBhvr>
                                        <p:cTn id="34" dur="400" fill="hold"/>
                                        <p:tgtEl>
                                          <p:spTgt spid="1049108">
                                            <p:txEl>
                                              <p:pRg st="0" end="0"/>
                                            </p:txEl>
                                          </p:spTgt>
                                        </p:tgtEl>
                                        <p:attrNameLst>
                                          <p:attrName>ppt_x</p:attrName>
                                        </p:attrNameLst>
                                      </p:cBhvr>
                                      <p:tavLst>
                                        <p:tav tm="0">
                                          <p:val>
                                            <p:strVal val="#ppt_x"/>
                                          </p:val>
                                        </p:tav>
                                        <p:tav tm="100000">
                                          <p:val>
                                            <p:strVal val="#ppt_x"/>
                                          </p:val>
                                        </p:tav>
                                      </p:tavLst>
                                    </p:anim>
                                    <p:anim calcmode="lin" valueType="num">
                                      <p:cBhvr>
                                        <p:cTn id="35" dur="400" fill="hold"/>
                                        <p:tgtEl>
                                          <p:spTgt spid="1049108">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1049109">
                                            <p:txEl>
                                              <p:pRg st="0" end="0"/>
                                            </p:txEl>
                                          </p:spTgt>
                                        </p:tgtEl>
                                        <p:attrNameLst>
                                          <p:attrName>style.visibility</p:attrName>
                                        </p:attrNameLst>
                                      </p:cBhvr>
                                      <p:to>
                                        <p:strVal val="visible"/>
                                      </p:to>
                                    </p:set>
                                    <p:animEffect transition="in" filter="fade">
                                      <p:cBhvr>
                                        <p:cTn id="38" dur="500"/>
                                        <p:tgtEl>
                                          <p:spTgt spid="1049109">
                                            <p:txEl>
                                              <p:pRg st="0" end="0"/>
                                            </p:txEl>
                                          </p:spTgt>
                                        </p:tgtEl>
                                      </p:cBhvr>
                                    </p:animEffect>
                                    <p:anim calcmode="lin" valueType="num">
                                      <p:cBhvr>
                                        <p:cTn id="39" dur="500" fill="hold"/>
                                        <p:tgtEl>
                                          <p:spTgt spid="1049109">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1049109">
                                            <p:txEl>
                                              <p:pRg st="0" end="0"/>
                                            </p:txEl>
                                          </p:spTgt>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800"/>
                                  </p:stCondLst>
                                  <p:childTnLst>
                                    <p:set>
                                      <p:cBhvr>
                                        <p:cTn id="42" dur="1" fill="hold">
                                          <p:stCondLst>
                                            <p:cond delay="0"/>
                                          </p:stCondLst>
                                        </p:cTn>
                                        <p:tgtEl>
                                          <p:spTgt spid="1049110">
                                            <p:txEl>
                                              <p:pRg st="0" end="0"/>
                                            </p:txEl>
                                          </p:spTgt>
                                        </p:tgtEl>
                                        <p:attrNameLst>
                                          <p:attrName>style.visibility</p:attrName>
                                        </p:attrNameLst>
                                      </p:cBhvr>
                                      <p:to>
                                        <p:strVal val="visible"/>
                                      </p:to>
                                    </p:set>
                                    <p:animEffect transition="in" filter="fade">
                                      <p:cBhvr>
                                        <p:cTn id="43" dur="500"/>
                                        <p:tgtEl>
                                          <p:spTgt spid="1049110">
                                            <p:txEl>
                                              <p:pRg st="0" end="0"/>
                                            </p:txEl>
                                          </p:spTgt>
                                        </p:tgtEl>
                                      </p:cBhvr>
                                    </p:animEffect>
                                  </p:childTnLst>
                                </p:cTn>
                              </p:par>
                              <p:par>
                                <p:cTn id="44" presetID="42" presetClass="entr" presetSubtype="0" fill="hold" grpId="0" nodeType="withEffect">
                                  <p:stCondLst>
                                    <p:cond delay="200"/>
                                  </p:stCondLst>
                                  <p:childTnLst>
                                    <p:set>
                                      <p:cBhvr>
                                        <p:cTn id="45" dur="1" fill="hold">
                                          <p:stCondLst>
                                            <p:cond delay="0"/>
                                          </p:stCondLst>
                                        </p:cTn>
                                        <p:tgtEl>
                                          <p:spTgt spid="1049111">
                                            <p:txEl>
                                              <p:pRg st="0" end="0"/>
                                            </p:txEl>
                                          </p:spTgt>
                                        </p:tgtEl>
                                        <p:attrNameLst>
                                          <p:attrName>style.visibility</p:attrName>
                                        </p:attrNameLst>
                                      </p:cBhvr>
                                      <p:to>
                                        <p:strVal val="visible"/>
                                      </p:to>
                                    </p:set>
                                    <p:animEffect transition="in" filter="fade">
                                      <p:cBhvr>
                                        <p:cTn id="46" dur="400"/>
                                        <p:tgtEl>
                                          <p:spTgt spid="1049111">
                                            <p:txEl>
                                              <p:pRg st="0" end="0"/>
                                            </p:txEl>
                                          </p:spTgt>
                                        </p:tgtEl>
                                      </p:cBhvr>
                                    </p:animEffect>
                                    <p:anim calcmode="lin" valueType="num">
                                      <p:cBhvr>
                                        <p:cTn id="47" dur="400" fill="hold"/>
                                        <p:tgtEl>
                                          <p:spTgt spid="1049111">
                                            <p:txEl>
                                              <p:pRg st="0" end="0"/>
                                            </p:txEl>
                                          </p:spTgt>
                                        </p:tgtEl>
                                        <p:attrNameLst>
                                          <p:attrName>ppt_x</p:attrName>
                                        </p:attrNameLst>
                                      </p:cBhvr>
                                      <p:tavLst>
                                        <p:tav tm="0">
                                          <p:val>
                                            <p:strVal val="#ppt_x"/>
                                          </p:val>
                                        </p:tav>
                                        <p:tav tm="100000">
                                          <p:val>
                                            <p:strVal val="#ppt_x"/>
                                          </p:val>
                                        </p:tav>
                                      </p:tavLst>
                                    </p:anim>
                                    <p:anim calcmode="lin" valueType="num">
                                      <p:cBhvr>
                                        <p:cTn id="48" dur="400" fill="hold"/>
                                        <p:tgtEl>
                                          <p:spTgt spid="1049111">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49112">
                                            <p:txEl>
                                              <p:pRg st="0" end="0"/>
                                            </p:txEl>
                                          </p:spTgt>
                                        </p:tgtEl>
                                        <p:attrNameLst>
                                          <p:attrName>style.visibility</p:attrName>
                                        </p:attrNameLst>
                                      </p:cBhvr>
                                      <p:to>
                                        <p:strVal val="visible"/>
                                      </p:to>
                                    </p:set>
                                    <p:animEffect transition="in" filter="fade">
                                      <p:cBhvr>
                                        <p:cTn id="51" dur="500"/>
                                        <p:tgtEl>
                                          <p:spTgt spid="1049112">
                                            <p:txEl>
                                              <p:pRg st="0" end="0"/>
                                            </p:txEl>
                                          </p:spTgt>
                                        </p:tgtEl>
                                      </p:cBhvr>
                                    </p:animEffect>
                                    <p:anim calcmode="lin" valueType="num">
                                      <p:cBhvr>
                                        <p:cTn id="52" dur="500" fill="hold"/>
                                        <p:tgtEl>
                                          <p:spTgt spid="1049112">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1049112">
                                            <p:txEl>
                                              <p:pRg st="0" end="0"/>
                                            </p:txEl>
                                          </p:spTgt>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800"/>
                                  </p:stCondLst>
                                  <p:childTnLst>
                                    <p:set>
                                      <p:cBhvr>
                                        <p:cTn id="55" dur="1" fill="hold">
                                          <p:stCondLst>
                                            <p:cond delay="0"/>
                                          </p:stCondLst>
                                        </p:cTn>
                                        <p:tgtEl>
                                          <p:spTgt spid="1049113">
                                            <p:txEl>
                                              <p:pRg st="0" end="0"/>
                                            </p:txEl>
                                          </p:spTgt>
                                        </p:tgtEl>
                                        <p:attrNameLst>
                                          <p:attrName>style.visibility</p:attrName>
                                        </p:attrNameLst>
                                      </p:cBhvr>
                                      <p:to>
                                        <p:strVal val="visible"/>
                                      </p:to>
                                    </p:set>
                                    <p:animEffect transition="in" filter="fade">
                                      <p:cBhvr>
                                        <p:cTn id="56" dur="500"/>
                                        <p:tgtEl>
                                          <p:spTgt spid="1049113">
                                            <p:txEl>
                                              <p:pRg st="0" end="0"/>
                                            </p:txEl>
                                          </p:spTgt>
                                        </p:tgtEl>
                                      </p:cBhvr>
                                    </p:animEffect>
                                  </p:childTnLst>
                                </p:cTn>
                              </p:par>
                              <p:par>
                                <p:cTn id="57" presetID="42" presetClass="entr" presetSubtype="0" fill="hold" grpId="0" nodeType="withEffect">
                                  <p:stCondLst>
                                    <p:cond delay="200"/>
                                  </p:stCondLst>
                                  <p:childTnLst>
                                    <p:set>
                                      <p:cBhvr>
                                        <p:cTn id="58" dur="1" fill="hold">
                                          <p:stCondLst>
                                            <p:cond delay="0"/>
                                          </p:stCondLst>
                                        </p:cTn>
                                        <p:tgtEl>
                                          <p:spTgt spid="1049114">
                                            <p:txEl>
                                              <p:pRg st="0" end="0"/>
                                            </p:txEl>
                                          </p:spTgt>
                                        </p:tgtEl>
                                        <p:attrNameLst>
                                          <p:attrName>style.visibility</p:attrName>
                                        </p:attrNameLst>
                                      </p:cBhvr>
                                      <p:to>
                                        <p:strVal val="visible"/>
                                      </p:to>
                                    </p:set>
                                    <p:animEffect transition="in" filter="fade">
                                      <p:cBhvr>
                                        <p:cTn id="59" dur="400"/>
                                        <p:tgtEl>
                                          <p:spTgt spid="1049114">
                                            <p:txEl>
                                              <p:pRg st="0" end="0"/>
                                            </p:txEl>
                                          </p:spTgt>
                                        </p:tgtEl>
                                      </p:cBhvr>
                                    </p:animEffect>
                                    <p:anim calcmode="lin" valueType="num">
                                      <p:cBhvr>
                                        <p:cTn id="60" dur="400" fill="hold"/>
                                        <p:tgtEl>
                                          <p:spTgt spid="1049114">
                                            <p:txEl>
                                              <p:pRg st="0" end="0"/>
                                            </p:txEl>
                                          </p:spTgt>
                                        </p:tgtEl>
                                        <p:attrNameLst>
                                          <p:attrName>ppt_x</p:attrName>
                                        </p:attrNameLst>
                                      </p:cBhvr>
                                      <p:tavLst>
                                        <p:tav tm="0">
                                          <p:val>
                                            <p:strVal val="#ppt_x"/>
                                          </p:val>
                                        </p:tav>
                                        <p:tav tm="100000">
                                          <p:val>
                                            <p:strVal val="#ppt_x"/>
                                          </p:val>
                                        </p:tav>
                                      </p:tavLst>
                                    </p:anim>
                                    <p:anim calcmode="lin" valueType="num">
                                      <p:cBhvr>
                                        <p:cTn id="61" dur="400" fill="hold"/>
                                        <p:tgtEl>
                                          <p:spTgt spid="1049114">
                                            <p:txEl>
                                              <p:pRg st="0" end="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00"/>
                                  </p:stCondLst>
                                  <p:childTnLst>
                                    <p:set>
                                      <p:cBhvr>
                                        <p:cTn id="63" dur="1" fill="hold">
                                          <p:stCondLst>
                                            <p:cond delay="0"/>
                                          </p:stCondLst>
                                        </p:cTn>
                                        <p:tgtEl>
                                          <p:spTgt spid="1049115">
                                            <p:txEl>
                                              <p:pRg st="0" end="0"/>
                                            </p:txEl>
                                          </p:spTgt>
                                        </p:tgtEl>
                                        <p:attrNameLst>
                                          <p:attrName>style.visibility</p:attrName>
                                        </p:attrNameLst>
                                      </p:cBhvr>
                                      <p:to>
                                        <p:strVal val="visible"/>
                                      </p:to>
                                    </p:set>
                                    <p:animEffect transition="in" filter="fade">
                                      <p:cBhvr>
                                        <p:cTn id="64" dur="500"/>
                                        <p:tgtEl>
                                          <p:spTgt spid="1049115">
                                            <p:txEl>
                                              <p:pRg st="0" end="0"/>
                                            </p:txEl>
                                          </p:spTgt>
                                        </p:tgtEl>
                                      </p:cBhvr>
                                    </p:animEffect>
                                    <p:anim calcmode="lin" valueType="num">
                                      <p:cBhvr>
                                        <p:cTn id="65" dur="500" fill="hold"/>
                                        <p:tgtEl>
                                          <p:spTgt spid="1049115">
                                            <p:txEl>
                                              <p:pRg st="0" end="0"/>
                                            </p:txEl>
                                          </p:spTgt>
                                        </p:tgtEl>
                                        <p:attrNameLst>
                                          <p:attrName>ppt_x</p:attrName>
                                        </p:attrNameLst>
                                      </p:cBhvr>
                                      <p:tavLst>
                                        <p:tav tm="0">
                                          <p:val>
                                            <p:strVal val="#ppt_x"/>
                                          </p:val>
                                        </p:tav>
                                        <p:tav tm="100000">
                                          <p:val>
                                            <p:strVal val="#ppt_x"/>
                                          </p:val>
                                        </p:tav>
                                      </p:tavLst>
                                    </p:anim>
                                    <p:anim calcmode="lin" valueType="num">
                                      <p:cBhvr>
                                        <p:cTn id="66" dur="500" fill="hold"/>
                                        <p:tgtEl>
                                          <p:spTgt spid="1049115">
                                            <p:txEl>
                                              <p:pRg st="0" end="0"/>
                                            </p:txEl>
                                          </p:spTgt>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800"/>
                                  </p:stCondLst>
                                  <p:childTnLst>
                                    <p:set>
                                      <p:cBhvr>
                                        <p:cTn id="68" dur="1" fill="hold">
                                          <p:stCondLst>
                                            <p:cond delay="0"/>
                                          </p:stCondLst>
                                        </p:cTn>
                                        <p:tgtEl>
                                          <p:spTgt spid="1049116">
                                            <p:txEl>
                                              <p:pRg st="0" end="0"/>
                                            </p:txEl>
                                          </p:spTgt>
                                        </p:tgtEl>
                                        <p:attrNameLst>
                                          <p:attrName>style.visibility</p:attrName>
                                        </p:attrNameLst>
                                      </p:cBhvr>
                                      <p:to>
                                        <p:strVal val="visible"/>
                                      </p:to>
                                    </p:set>
                                    <p:animEffect transition="in" filter="fade">
                                      <p:cBhvr>
                                        <p:cTn id="69" dur="500"/>
                                        <p:tgtEl>
                                          <p:spTgt spid="1049116">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1049117">
                                            <p:txEl>
                                              <p:pRg st="0" end="0"/>
                                            </p:txEl>
                                          </p:spTgt>
                                        </p:tgtEl>
                                        <p:attrNameLst>
                                          <p:attrName>style.visibility</p:attrName>
                                        </p:attrNameLst>
                                      </p:cBhvr>
                                      <p:to>
                                        <p:strVal val="visible"/>
                                      </p:to>
                                    </p:set>
                                    <p:animEffect transition="in" filter="fade">
                                      <p:cBhvr>
                                        <p:cTn id="72" dur="400"/>
                                        <p:tgtEl>
                                          <p:spTgt spid="1049117">
                                            <p:txEl>
                                              <p:pRg st="0" end="0"/>
                                            </p:txEl>
                                          </p:spTgt>
                                        </p:tgtEl>
                                      </p:cBhvr>
                                    </p:animEffect>
                                    <p:anim calcmode="lin" valueType="num">
                                      <p:cBhvr>
                                        <p:cTn id="73" dur="400" fill="hold"/>
                                        <p:tgtEl>
                                          <p:spTgt spid="1049117">
                                            <p:txEl>
                                              <p:pRg st="0" end="0"/>
                                            </p:txEl>
                                          </p:spTgt>
                                        </p:tgtEl>
                                        <p:attrNameLst>
                                          <p:attrName>ppt_x</p:attrName>
                                        </p:attrNameLst>
                                      </p:cBhvr>
                                      <p:tavLst>
                                        <p:tav tm="0">
                                          <p:val>
                                            <p:strVal val="#ppt_x"/>
                                          </p:val>
                                        </p:tav>
                                        <p:tav tm="100000">
                                          <p:val>
                                            <p:strVal val="#ppt_x"/>
                                          </p:val>
                                        </p:tav>
                                      </p:tavLst>
                                    </p:anim>
                                    <p:anim calcmode="lin" valueType="num">
                                      <p:cBhvr>
                                        <p:cTn id="74" dur="400" fill="hold"/>
                                        <p:tgtEl>
                                          <p:spTgt spid="10491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102" grpId="0" build="p">
        <p:tmplLst>
          <p:tmpl lvl="1">
            <p:tnLst>
              <p:par>
                <p:cTn presetID="42" presetClass="entr" presetSubtype="0" fill="hold" nodeType="withEffect">
                  <p:stCondLst>
                    <p:cond delay="200"/>
                  </p:stCondLst>
                  <p:childTnLst>
                    <p:set>
                      <p:cBhvr>
                        <p:cTn dur="1" fill="hold">
                          <p:stCondLst>
                            <p:cond delay="0"/>
                          </p:stCondLst>
                        </p:cTn>
                        <p:tgtEl>
                          <p:spTgt spid="1049102"/>
                        </p:tgtEl>
                        <p:attrNameLst>
                          <p:attrName>style.visibility</p:attrName>
                        </p:attrNameLst>
                      </p:cBhvr>
                      <p:to>
                        <p:strVal val="visible"/>
                      </p:to>
                    </p:set>
                    <p:animEffect transition="in" filter="fade">
                      <p:cBhvr>
                        <p:cTn dur="400"/>
                        <p:tgtEl>
                          <p:spTgt spid="1049102"/>
                        </p:tgtEl>
                      </p:cBhvr>
                    </p:animEffect>
                    <p:anim calcmode="lin" valueType="num">
                      <p:cBhvr>
                        <p:cTn dur="400" fill="hold"/>
                        <p:tgtEl>
                          <p:spTgt spid="1049102"/>
                        </p:tgtEl>
                        <p:attrNameLst>
                          <p:attrName>ppt_x</p:attrName>
                        </p:attrNameLst>
                      </p:cBhvr>
                      <p:tavLst>
                        <p:tav tm="0">
                          <p:val>
                            <p:strVal val="#ppt_x"/>
                          </p:val>
                        </p:tav>
                        <p:tav tm="100000">
                          <p:val>
                            <p:strVal val="#ppt_x"/>
                          </p:val>
                        </p:tav>
                      </p:tavLst>
                    </p:anim>
                    <p:anim calcmode="lin" valueType="num">
                      <p:cBhvr>
                        <p:cTn dur="400" fill="hold"/>
                        <p:tgtEl>
                          <p:spTgt spid="1049102"/>
                        </p:tgtEl>
                        <p:attrNameLst>
                          <p:attrName>ppt_y</p:attrName>
                        </p:attrNameLst>
                      </p:cBhvr>
                      <p:tavLst>
                        <p:tav tm="0">
                          <p:val>
                            <p:strVal val="#ppt_y+.1"/>
                          </p:val>
                        </p:tav>
                        <p:tav tm="100000">
                          <p:val>
                            <p:strVal val="#ppt_y"/>
                          </p:val>
                        </p:tav>
                      </p:tavLst>
                    </p:anim>
                  </p:childTnLst>
                </p:cTn>
              </p:par>
            </p:tnLst>
          </p:tmpl>
        </p:tmplLst>
      </p:bldP>
      <p:bldP spid="1049103" grpId="0" build="p">
        <p:tmplLst>
          <p:tmpl lvl="1">
            <p:tnLst>
              <p:par>
                <p:cTn presetID="42" presetClass="entr" presetSubtype="0" fill="hold" nodeType="withEffect">
                  <p:stCondLst>
                    <p:cond delay="200"/>
                  </p:stCondLst>
                  <p:childTnLst>
                    <p:set>
                      <p:cBhvr>
                        <p:cTn dur="1" fill="hold">
                          <p:stCondLst>
                            <p:cond delay="0"/>
                          </p:stCondLst>
                        </p:cTn>
                        <p:tgtEl>
                          <p:spTgt spid="1049103"/>
                        </p:tgtEl>
                        <p:attrNameLst>
                          <p:attrName>style.visibility</p:attrName>
                        </p:attrNameLst>
                      </p:cBhvr>
                      <p:to>
                        <p:strVal val="visible"/>
                      </p:to>
                    </p:set>
                    <p:animEffect transition="in" filter="fade">
                      <p:cBhvr>
                        <p:cTn dur="500"/>
                        <p:tgtEl>
                          <p:spTgt spid="1049103"/>
                        </p:tgtEl>
                      </p:cBhvr>
                    </p:animEffect>
                    <p:anim calcmode="lin" valueType="num">
                      <p:cBhvr>
                        <p:cTn dur="500" fill="hold"/>
                        <p:tgtEl>
                          <p:spTgt spid="1049103"/>
                        </p:tgtEl>
                        <p:attrNameLst>
                          <p:attrName>ppt_x</p:attrName>
                        </p:attrNameLst>
                      </p:cBhvr>
                      <p:tavLst>
                        <p:tav tm="0">
                          <p:val>
                            <p:strVal val="#ppt_x"/>
                          </p:val>
                        </p:tav>
                        <p:tav tm="100000">
                          <p:val>
                            <p:strVal val="#ppt_x"/>
                          </p:val>
                        </p:tav>
                      </p:tavLst>
                    </p:anim>
                    <p:anim calcmode="lin" valueType="num">
                      <p:cBhvr>
                        <p:cTn dur="500" fill="hold"/>
                        <p:tgtEl>
                          <p:spTgt spid="1049103"/>
                        </p:tgtEl>
                        <p:attrNameLst>
                          <p:attrName>ppt_y</p:attrName>
                        </p:attrNameLst>
                      </p:cBhvr>
                      <p:tavLst>
                        <p:tav tm="0">
                          <p:val>
                            <p:strVal val="#ppt_y+.1"/>
                          </p:val>
                        </p:tav>
                        <p:tav tm="100000">
                          <p:val>
                            <p:strVal val="#ppt_y"/>
                          </p:val>
                        </p:tav>
                      </p:tavLst>
                    </p:anim>
                  </p:childTnLst>
                </p:cTn>
              </p:par>
            </p:tnLst>
          </p:tmpl>
        </p:tmplLst>
      </p:bldP>
      <p:bldP spid="1049104" grpId="0" build="p">
        <p:tmplLst>
          <p:tmpl lvl="1">
            <p:tnLst>
              <p:par>
                <p:cTn presetID="10" presetClass="entr" presetSubtype="0" fill="hold" nodeType="withEffect">
                  <p:stCondLst>
                    <p:cond delay="800"/>
                  </p:stCondLst>
                  <p:childTnLst>
                    <p:set>
                      <p:cBhvr>
                        <p:cTn dur="1" fill="hold">
                          <p:stCondLst>
                            <p:cond delay="0"/>
                          </p:stCondLst>
                        </p:cTn>
                        <p:tgtEl>
                          <p:spTgt spid="1049104"/>
                        </p:tgtEl>
                        <p:attrNameLst>
                          <p:attrName>style.visibility</p:attrName>
                        </p:attrNameLst>
                      </p:cBhvr>
                      <p:to>
                        <p:strVal val="visible"/>
                      </p:to>
                    </p:set>
                    <p:animEffect transition="in" filter="fade">
                      <p:cBhvr>
                        <p:cTn dur="500"/>
                        <p:tgtEl>
                          <p:spTgt spid="1049104"/>
                        </p:tgtEl>
                      </p:cBhvr>
                    </p:animEffect>
                  </p:childTnLst>
                </p:cTn>
              </p:par>
            </p:tnLst>
          </p:tmpl>
        </p:tmplLst>
      </p:bldP>
      <p:bldP spid="1049105" grpId="0" build="p">
        <p:tmplLst>
          <p:tmpl lvl="1">
            <p:tnLst>
              <p:par>
                <p:cTn presetID="42" presetClass="entr" presetSubtype="0" fill="hold" nodeType="withEffect">
                  <p:stCondLst>
                    <p:cond delay="200"/>
                  </p:stCondLst>
                  <p:childTnLst>
                    <p:set>
                      <p:cBhvr>
                        <p:cTn dur="1" fill="hold">
                          <p:stCondLst>
                            <p:cond delay="0"/>
                          </p:stCondLst>
                        </p:cTn>
                        <p:tgtEl>
                          <p:spTgt spid="1049105"/>
                        </p:tgtEl>
                        <p:attrNameLst>
                          <p:attrName>style.visibility</p:attrName>
                        </p:attrNameLst>
                      </p:cBhvr>
                      <p:to>
                        <p:strVal val="visible"/>
                      </p:to>
                    </p:set>
                    <p:animEffect transition="in" filter="fade">
                      <p:cBhvr>
                        <p:cTn dur="400"/>
                        <p:tgtEl>
                          <p:spTgt spid="1049105"/>
                        </p:tgtEl>
                      </p:cBhvr>
                    </p:animEffect>
                    <p:anim calcmode="lin" valueType="num">
                      <p:cBhvr>
                        <p:cTn dur="400" fill="hold"/>
                        <p:tgtEl>
                          <p:spTgt spid="1049105"/>
                        </p:tgtEl>
                        <p:attrNameLst>
                          <p:attrName>ppt_x</p:attrName>
                        </p:attrNameLst>
                      </p:cBhvr>
                      <p:tavLst>
                        <p:tav tm="0">
                          <p:val>
                            <p:strVal val="#ppt_x"/>
                          </p:val>
                        </p:tav>
                        <p:tav tm="100000">
                          <p:val>
                            <p:strVal val="#ppt_x"/>
                          </p:val>
                        </p:tav>
                      </p:tavLst>
                    </p:anim>
                    <p:anim calcmode="lin" valueType="num">
                      <p:cBhvr>
                        <p:cTn dur="400" fill="hold"/>
                        <p:tgtEl>
                          <p:spTgt spid="1049105"/>
                        </p:tgtEl>
                        <p:attrNameLst>
                          <p:attrName>ppt_y</p:attrName>
                        </p:attrNameLst>
                      </p:cBhvr>
                      <p:tavLst>
                        <p:tav tm="0">
                          <p:val>
                            <p:strVal val="#ppt_y+.1"/>
                          </p:val>
                        </p:tav>
                        <p:tav tm="100000">
                          <p:val>
                            <p:strVal val="#ppt_y"/>
                          </p:val>
                        </p:tav>
                      </p:tavLst>
                    </p:anim>
                  </p:childTnLst>
                </p:cTn>
              </p:par>
            </p:tnLst>
          </p:tmpl>
        </p:tmplLst>
      </p:bldP>
      <p:bldP spid="1049106" grpId="0" build="p">
        <p:tmplLst>
          <p:tmpl lvl="1">
            <p:tnLst>
              <p:par>
                <p:cTn presetID="42" presetClass="entr" presetSubtype="0" fill="hold" nodeType="withEffect">
                  <p:stCondLst>
                    <p:cond delay="200"/>
                  </p:stCondLst>
                  <p:childTnLst>
                    <p:set>
                      <p:cBhvr>
                        <p:cTn dur="1" fill="hold">
                          <p:stCondLst>
                            <p:cond delay="0"/>
                          </p:stCondLst>
                        </p:cTn>
                        <p:tgtEl>
                          <p:spTgt spid="1049106"/>
                        </p:tgtEl>
                        <p:attrNameLst>
                          <p:attrName>style.visibility</p:attrName>
                        </p:attrNameLst>
                      </p:cBhvr>
                      <p:to>
                        <p:strVal val="visible"/>
                      </p:to>
                    </p:set>
                    <p:animEffect transition="in" filter="fade">
                      <p:cBhvr>
                        <p:cTn dur="500"/>
                        <p:tgtEl>
                          <p:spTgt spid="1049106"/>
                        </p:tgtEl>
                      </p:cBhvr>
                    </p:animEffect>
                    <p:anim calcmode="lin" valueType="num">
                      <p:cBhvr>
                        <p:cTn dur="500" fill="hold"/>
                        <p:tgtEl>
                          <p:spTgt spid="1049106"/>
                        </p:tgtEl>
                        <p:attrNameLst>
                          <p:attrName>ppt_x</p:attrName>
                        </p:attrNameLst>
                      </p:cBhvr>
                      <p:tavLst>
                        <p:tav tm="0">
                          <p:val>
                            <p:strVal val="#ppt_x"/>
                          </p:val>
                        </p:tav>
                        <p:tav tm="100000">
                          <p:val>
                            <p:strVal val="#ppt_x"/>
                          </p:val>
                        </p:tav>
                      </p:tavLst>
                    </p:anim>
                    <p:anim calcmode="lin" valueType="num">
                      <p:cBhvr>
                        <p:cTn dur="500" fill="hold"/>
                        <p:tgtEl>
                          <p:spTgt spid="1049106"/>
                        </p:tgtEl>
                        <p:attrNameLst>
                          <p:attrName>ppt_y</p:attrName>
                        </p:attrNameLst>
                      </p:cBhvr>
                      <p:tavLst>
                        <p:tav tm="0">
                          <p:val>
                            <p:strVal val="#ppt_y+.1"/>
                          </p:val>
                        </p:tav>
                        <p:tav tm="100000">
                          <p:val>
                            <p:strVal val="#ppt_y"/>
                          </p:val>
                        </p:tav>
                      </p:tavLst>
                    </p:anim>
                  </p:childTnLst>
                </p:cTn>
              </p:par>
            </p:tnLst>
          </p:tmpl>
        </p:tmplLst>
      </p:bldP>
      <p:bldP spid="1049107" grpId="0" build="p">
        <p:tmplLst>
          <p:tmpl lvl="1">
            <p:tnLst>
              <p:par>
                <p:cTn presetID="10" presetClass="entr" presetSubtype="0" fill="hold" nodeType="withEffect">
                  <p:stCondLst>
                    <p:cond delay="800"/>
                  </p:stCondLst>
                  <p:childTnLst>
                    <p:set>
                      <p:cBhvr>
                        <p:cTn dur="1" fill="hold">
                          <p:stCondLst>
                            <p:cond delay="0"/>
                          </p:stCondLst>
                        </p:cTn>
                        <p:tgtEl>
                          <p:spTgt spid="1049107"/>
                        </p:tgtEl>
                        <p:attrNameLst>
                          <p:attrName>style.visibility</p:attrName>
                        </p:attrNameLst>
                      </p:cBhvr>
                      <p:to>
                        <p:strVal val="visible"/>
                      </p:to>
                    </p:set>
                    <p:animEffect transition="in" filter="fade">
                      <p:cBhvr>
                        <p:cTn dur="500"/>
                        <p:tgtEl>
                          <p:spTgt spid="1049107"/>
                        </p:tgtEl>
                      </p:cBhvr>
                    </p:animEffect>
                  </p:childTnLst>
                </p:cTn>
              </p:par>
            </p:tnLst>
          </p:tmpl>
        </p:tmplLst>
      </p:bldP>
      <p:bldP spid="1049108" grpId="0" build="p">
        <p:tmplLst>
          <p:tmpl lvl="1">
            <p:tnLst>
              <p:par>
                <p:cTn presetID="42" presetClass="entr" presetSubtype="0" fill="hold" nodeType="withEffect">
                  <p:stCondLst>
                    <p:cond delay="200"/>
                  </p:stCondLst>
                  <p:childTnLst>
                    <p:set>
                      <p:cBhvr>
                        <p:cTn dur="1" fill="hold">
                          <p:stCondLst>
                            <p:cond delay="0"/>
                          </p:stCondLst>
                        </p:cTn>
                        <p:tgtEl>
                          <p:spTgt spid="1049108"/>
                        </p:tgtEl>
                        <p:attrNameLst>
                          <p:attrName>style.visibility</p:attrName>
                        </p:attrNameLst>
                      </p:cBhvr>
                      <p:to>
                        <p:strVal val="visible"/>
                      </p:to>
                    </p:set>
                    <p:animEffect transition="in" filter="fade">
                      <p:cBhvr>
                        <p:cTn dur="400"/>
                        <p:tgtEl>
                          <p:spTgt spid="1049108"/>
                        </p:tgtEl>
                      </p:cBhvr>
                    </p:animEffect>
                    <p:anim calcmode="lin" valueType="num">
                      <p:cBhvr>
                        <p:cTn dur="400" fill="hold"/>
                        <p:tgtEl>
                          <p:spTgt spid="1049108"/>
                        </p:tgtEl>
                        <p:attrNameLst>
                          <p:attrName>ppt_x</p:attrName>
                        </p:attrNameLst>
                      </p:cBhvr>
                      <p:tavLst>
                        <p:tav tm="0">
                          <p:val>
                            <p:strVal val="#ppt_x"/>
                          </p:val>
                        </p:tav>
                        <p:tav tm="100000">
                          <p:val>
                            <p:strVal val="#ppt_x"/>
                          </p:val>
                        </p:tav>
                      </p:tavLst>
                    </p:anim>
                    <p:anim calcmode="lin" valueType="num">
                      <p:cBhvr>
                        <p:cTn dur="400" fill="hold"/>
                        <p:tgtEl>
                          <p:spTgt spid="1049108"/>
                        </p:tgtEl>
                        <p:attrNameLst>
                          <p:attrName>ppt_y</p:attrName>
                        </p:attrNameLst>
                      </p:cBhvr>
                      <p:tavLst>
                        <p:tav tm="0">
                          <p:val>
                            <p:strVal val="#ppt_y+.1"/>
                          </p:val>
                        </p:tav>
                        <p:tav tm="100000">
                          <p:val>
                            <p:strVal val="#ppt_y"/>
                          </p:val>
                        </p:tav>
                      </p:tavLst>
                    </p:anim>
                  </p:childTnLst>
                </p:cTn>
              </p:par>
            </p:tnLst>
          </p:tmpl>
        </p:tmplLst>
      </p:bldP>
      <p:bldP spid="1049109" grpId="0" build="p">
        <p:tmplLst>
          <p:tmpl lvl="1">
            <p:tnLst>
              <p:par>
                <p:cTn presetID="42" presetClass="entr" presetSubtype="0" fill="hold" nodeType="withEffect">
                  <p:stCondLst>
                    <p:cond delay="200"/>
                  </p:stCondLst>
                  <p:childTnLst>
                    <p:set>
                      <p:cBhvr>
                        <p:cTn dur="1" fill="hold">
                          <p:stCondLst>
                            <p:cond delay="0"/>
                          </p:stCondLst>
                        </p:cTn>
                        <p:tgtEl>
                          <p:spTgt spid="1049109"/>
                        </p:tgtEl>
                        <p:attrNameLst>
                          <p:attrName>style.visibility</p:attrName>
                        </p:attrNameLst>
                      </p:cBhvr>
                      <p:to>
                        <p:strVal val="visible"/>
                      </p:to>
                    </p:set>
                    <p:animEffect transition="in" filter="fade">
                      <p:cBhvr>
                        <p:cTn dur="500"/>
                        <p:tgtEl>
                          <p:spTgt spid="1049109"/>
                        </p:tgtEl>
                      </p:cBhvr>
                    </p:animEffect>
                    <p:anim calcmode="lin" valueType="num">
                      <p:cBhvr>
                        <p:cTn dur="500" fill="hold"/>
                        <p:tgtEl>
                          <p:spTgt spid="1049109"/>
                        </p:tgtEl>
                        <p:attrNameLst>
                          <p:attrName>ppt_x</p:attrName>
                        </p:attrNameLst>
                      </p:cBhvr>
                      <p:tavLst>
                        <p:tav tm="0">
                          <p:val>
                            <p:strVal val="#ppt_x"/>
                          </p:val>
                        </p:tav>
                        <p:tav tm="100000">
                          <p:val>
                            <p:strVal val="#ppt_x"/>
                          </p:val>
                        </p:tav>
                      </p:tavLst>
                    </p:anim>
                    <p:anim calcmode="lin" valueType="num">
                      <p:cBhvr>
                        <p:cTn dur="500" fill="hold"/>
                        <p:tgtEl>
                          <p:spTgt spid="1049109"/>
                        </p:tgtEl>
                        <p:attrNameLst>
                          <p:attrName>ppt_y</p:attrName>
                        </p:attrNameLst>
                      </p:cBhvr>
                      <p:tavLst>
                        <p:tav tm="0">
                          <p:val>
                            <p:strVal val="#ppt_y+.1"/>
                          </p:val>
                        </p:tav>
                        <p:tav tm="100000">
                          <p:val>
                            <p:strVal val="#ppt_y"/>
                          </p:val>
                        </p:tav>
                      </p:tavLst>
                    </p:anim>
                  </p:childTnLst>
                </p:cTn>
              </p:par>
            </p:tnLst>
          </p:tmpl>
        </p:tmplLst>
      </p:bldP>
      <p:bldP spid="1049110" grpId="0" build="p">
        <p:tmplLst>
          <p:tmpl lvl="1">
            <p:tnLst>
              <p:par>
                <p:cTn presetID="10" presetClass="entr" presetSubtype="0" fill="hold" nodeType="withEffect">
                  <p:stCondLst>
                    <p:cond delay="800"/>
                  </p:stCondLst>
                  <p:childTnLst>
                    <p:set>
                      <p:cBhvr>
                        <p:cTn dur="1" fill="hold">
                          <p:stCondLst>
                            <p:cond delay="0"/>
                          </p:stCondLst>
                        </p:cTn>
                        <p:tgtEl>
                          <p:spTgt spid="1049110"/>
                        </p:tgtEl>
                        <p:attrNameLst>
                          <p:attrName>style.visibility</p:attrName>
                        </p:attrNameLst>
                      </p:cBhvr>
                      <p:to>
                        <p:strVal val="visible"/>
                      </p:to>
                    </p:set>
                    <p:animEffect transition="in" filter="fade">
                      <p:cBhvr>
                        <p:cTn dur="500"/>
                        <p:tgtEl>
                          <p:spTgt spid="1049110"/>
                        </p:tgtEl>
                      </p:cBhvr>
                    </p:animEffect>
                  </p:childTnLst>
                </p:cTn>
              </p:par>
            </p:tnLst>
          </p:tmpl>
        </p:tmplLst>
      </p:bldP>
      <p:bldP spid="1049111" grpId="0" build="p">
        <p:tmplLst>
          <p:tmpl lvl="1">
            <p:tnLst>
              <p:par>
                <p:cTn presetID="42" presetClass="entr" presetSubtype="0" fill="hold" nodeType="withEffect">
                  <p:stCondLst>
                    <p:cond delay="200"/>
                  </p:stCondLst>
                  <p:childTnLst>
                    <p:set>
                      <p:cBhvr>
                        <p:cTn dur="1" fill="hold">
                          <p:stCondLst>
                            <p:cond delay="0"/>
                          </p:stCondLst>
                        </p:cTn>
                        <p:tgtEl>
                          <p:spTgt spid="1049111"/>
                        </p:tgtEl>
                        <p:attrNameLst>
                          <p:attrName>style.visibility</p:attrName>
                        </p:attrNameLst>
                      </p:cBhvr>
                      <p:to>
                        <p:strVal val="visible"/>
                      </p:to>
                    </p:set>
                    <p:animEffect transition="in" filter="fade">
                      <p:cBhvr>
                        <p:cTn dur="400"/>
                        <p:tgtEl>
                          <p:spTgt spid="1049111"/>
                        </p:tgtEl>
                      </p:cBhvr>
                    </p:animEffect>
                    <p:anim calcmode="lin" valueType="num">
                      <p:cBhvr>
                        <p:cTn dur="400" fill="hold"/>
                        <p:tgtEl>
                          <p:spTgt spid="1049111"/>
                        </p:tgtEl>
                        <p:attrNameLst>
                          <p:attrName>ppt_x</p:attrName>
                        </p:attrNameLst>
                      </p:cBhvr>
                      <p:tavLst>
                        <p:tav tm="0">
                          <p:val>
                            <p:strVal val="#ppt_x"/>
                          </p:val>
                        </p:tav>
                        <p:tav tm="100000">
                          <p:val>
                            <p:strVal val="#ppt_x"/>
                          </p:val>
                        </p:tav>
                      </p:tavLst>
                    </p:anim>
                    <p:anim calcmode="lin" valueType="num">
                      <p:cBhvr>
                        <p:cTn dur="400" fill="hold"/>
                        <p:tgtEl>
                          <p:spTgt spid="1049111"/>
                        </p:tgtEl>
                        <p:attrNameLst>
                          <p:attrName>ppt_y</p:attrName>
                        </p:attrNameLst>
                      </p:cBhvr>
                      <p:tavLst>
                        <p:tav tm="0">
                          <p:val>
                            <p:strVal val="#ppt_y+.1"/>
                          </p:val>
                        </p:tav>
                        <p:tav tm="100000">
                          <p:val>
                            <p:strVal val="#ppt_y"/>
                          </p:val>
                        </p:tav>
                      </p:tavLst>
                    </p:anim>
                  </p:childTnLst>
                </p:cTn>
              </p:par>
            </p:tnLst>
          </p:tmpl>
        </p:tmplLst>
      </p:bldP>
      <p:bldP spid="1049112" grpId="0" build="p">
        <p:tmplLst>
          <p:tmpl lvl="1">
            <p:tnLst>
              <p:par>
                <p:cTn presetID="42" presetClass="entr" presetSubtype="0" fill="hold" nodeType="withEffect">
                  <p:stCondLst>
                    <p:cond delay="200"/>
                  </p:stCondLst>
                  <p:childTnLst>
                    <p:set>
                      <p:cBhvr>
                        <p:cTn dur="1" fill="hold">
                          <p:stCondLst>
                            <p:cond delay="0"/>
                          </p:stCondLst>
                        </p:cTn>
                        <p:tgtEl>
                          <p:spTgt spid="1049112"/>
                        </p:tgtEl>
                        <p:attrNameLst>
                          <p:attrName>style.visibility</p:attrName>
                        </p:attrNameLst>
                      </p:cBhvr>
                      <p:to>
                        <p:strVal val="visible"/>
                      </p:to>
                    </p:set>
                    <p:animEffect transition="in" filter="fade">
                      <p:cBhvr>
                        <p:cTn dur="500"/>
                        <p:tgtEl>
                          <p:spTgt spid="1049112"/>
                        </p:tgtEl>
                      </p:cBhvr>
                    </p:animEffect>
                    <p:anim calcmode="lin" valueType="num">
                      <p:cBhvr>
                        <p:cTn dur="500" fill="hold"/>
                        <p:tgtEl>
                          <p:spTgt spid="1049112"/>
                        </p:tgtEl>
                        <p:attrNameLst>
                          <p:attrName>ppt_x</p:attrName>
                        </p:attrNameLst>
                      </p:cBhvr>
                      <p:tavLst>
                        <p:tav tm="0">
                          <p:val>
                            <p:strVal val="#ppt_x"/>
                          </p:val>
                        </p:tav>
                        <p:tav tm="100000">
                          <p:val>
                            <p:strVal val="#ppt_x"/>
                          </p:val>
                        </p:tav>
                      </p:tavLst>
                    </p:anim>
                    <p:anim calcmode="lin" valueType="num">
                      <p:cBhvr>
                        <p:cTn dur="500" fill="hold"/>
                        <p:tgtEl>
                          <p:spTgt spid="1049112"/>
                        </p:tgtEl>
                        <p:attrNameLst>
                          <p:attrName>ppt_y</p:attrName>
                        </p:attrNameLst>
                      </p:cBhvr>
                      <p:tavLst>
                        <p:tav tm="0">
                          <p:val>
                            <p:strVal val="#ppt_y+.1"/>
                          </p:val>
                        </p:tav>
                        <p:tav tm="100000">
                          <p:val>
                            <p:strVal val="#ppt_y"/>
                          </p:val>
                        </p:tav>
                      </p:tavLst>
                    </p:anim>
                  </p:childTnLst>
                </p:cTn>
              </p:par>
            </p:tnLst>
          </p:tmpl>
        </p:tmplLst>
      </p:bldP>
      <p:bldP spid="1049113" grpId="0" build="p">
        <p:tmplLst>
          <p:tmpl lvl="1">
            <p:tnLst>
              <p:par>
                <p:cTn presetID="10" presetClass="entr" presetSubtype="0" fill="hold" nodeType="withEffect">
                  <p:stCondLst>
                    <p:cond delay="800"/>
                  </p:stCondLst>
                  <p:childTnLst>
                    <p:set>
                      <p:cBhvr>
                        <p:cTn dur="1" fill="hold">
                          <p:stCondLst>
                            <p:cond delay="0"/>
                          </p:stCondLst>
                        </p:cTn>
                        <p:tgtEl>
                          <p:spTgt spid="1049113"/>
                        </p:tgtEl>
                        <p:attrNameLst>
                          <p:attrName>style.visibility</p:attrName>
                        </p:attrNameLst>
                      </p:cBhvr>
                      <p:to>
                        <p:strVal val="visible"/>
                      </p:to>
                    </p:set>
                    <p:animEffect transition="in" filter="fade">
                      <p:cBhvr>
                        <p:cTn dur="500"/>
                        <p:tgtEl>
                          <p:spTgt spid="1049113"/>
                        </p:tgtEl>
                      </p:cBhvr>
                    </p:animEffect>
                  </p:childTnLst>
                </p:cTn>
              </p:par>
            </p:tnLst>
          </p:tmpl>
        </p:tmplLst>
      </p:bldP>
      <p:bldP spid="1049114" grpId="0" build="p">
        <p:tmplLst>
          <p:tmpl lvl="1">
            <p:tnLst>
              <p:par>
                <p:cTn presetID="42" presetClass="entr" presetSubtype="0" fill="hold" nodeType="withEffect">
                  <p:stCondLst>
                    <p:cond delay="200"/>
                  </p:stCondLst>
                  <p:childTnLst>
                    <p:set>
                      <p:cBhvr>
                        <p:cTn dur="1" fill="hold">
                          <p:stCondLst>
                            <p:cond delay="0"/>
                          </p:stCondLst>
                        </p:cTn>
                        <p:tgtEl>
                          <p:spTgt spid="1049114"/>
                        </p:tgtEl>
                        <p:attrNameLst>
                          <p:attrName>style.visibility</p:attrName>
                        </p:attrNameLst>
                      </p:cBhvr>
                      <p:to>
                        <p:strVal val="visible"/>
                      </p:to>
                    </p:set>
                    <p:animEffect transition="in" filter="fade">
                      <p:cBhvr>
                        <p:cTn dur="400"/>
                        <p:tgtEl>
                          <p:spTgt spid="1049114"/>
                        </p:tgtEl>
                      </p:cBhvr>
                    </p:animEffect>
                    <p:anim calcmode="lin" valueType="num">
                      <p:cBhvr>
                        <p:cTn dur="400" fill="hold"/>
                        <p:tgtEl>
                          <p:spTgt spid="1049114"/>
                        </p:tgtEl>
                        <p:attrNameLst>
                          <p:attrName>ppt_x</p:attrName>
                        </p:attrNameLst>
                      </p:cBhvr>
                      <p:tavLst>
                        <p:tav tm="0">
                          <p:val>
                            <p:strVal val="#ppt_x"/>
                          </p:val>
                        </p:tav>
                        <p:tav tm="100000">
                          <p:val>
                            <p:strVal val="#ppt_x"/>
                          </p:val>
                        </p:tav>
                      </p:tavLst>
                    </p:anim>
                    <p:anim calcmode="lin" valueType="num">
                      <p:cBhvr>
                        <p:cTn dur="400" fill="hold"/>
                        <p:tgtEl>
                          <p:spTgt spid="1049114"/>
                        </p:tgtEl>
                        <p:attrNameLst>
                          <p:attrName>ppt_y</p:attrName>
                        </p:attrNameLst>
                      </p:cBhvr>
                      <p:tavLst>
                        <p:tav tm="0">
                          <p:val>
                            <p:strVal val="#ppt_y+.1"/>
                          </p:val>
                        </p:tav>
                        <p:tav tm="100000">
                          <p:val>
                            <p:strVal val="#ppt_y"/>
                          </p:val>
                        </p:tav>
                      </p:tavLst>
                    </p:anim>
                  </p:childTnLst>
                </p:cTn>
              </p:par>
            </p:tnLst>
          </p:tmpl>
        </p:tmplLst>
      </p:bldP>
      <p:bldP spid="1049115" grpId="0" build="p">
        <p:tmplLst>
          <p:tmpl lvl="1">
            <p:tnLst>
              <p:par>
                <p:cTn presetID="42" presetClass="entr" presetSubtype="0" fill="hold" nodeType="withEffect">
                  <p:stCondLst>
                    <p:cond delay="200"/>
                  </p:stCondLst>
                  <p:childTnLst>
                    <p:set>
                      <p:cBhvr>
                        <p:cTn dur="1" fill="hold">
                          <p:stCondLst>
                            <p:cond delay="0"/>
                          </p:stCondLst>
                        </p:cTn>
                        <p:tgtEl>
                          <p:spTgt spid="1049115"/>
                        </p:tgtEl>
                        <p:attrNameLst>
                          <p:attrName>style.visibility</p:attrName>
                        </p:attrNameLst>
                      </p:cBhvr>
                      <p:to>
                        <p:strVal val="visible"/>
                      </p:to>
                    </p:set>
                    <p:animEffect transition="in" filter="fade">
                      <p:cBhvr>
                        <p:cTn dur="500"/>
                        <p:tgtEl>
                          <p:spTgt spid="1049115"/>
                        </p:tgtEl>
                      </p:cBhvr>
                    </p:animEffect>
                    <p:anim calcmode="lin" valueType="num">
                      <p:cBhvr>
                        <p:cTn dur="500" fill="hold"/>
                        <p:tgtEl>
                          <p:spTgt spid="1049115"/>
                        </p:tgtEl>
                        <p:attrNameLst>
                          <p:attrName>ppt_x</p:attrName>
                        </p:attrNameLst>
                      </p:cBhvr>
                      <p:tavLst>
                        <p:tav tm="0">
                          <p:val>
                            <p:strVal val="#ppt_x"/>
                          </p:val>
                        </p:tav>
                        <p:tav tm="100000">
                          <p:val>
                            <p:strVal val="#ppt_x"/>
                          </p:val>
                        </p:tav>
                      </p:tavLst>
                    </p:anim>
                    <p:anim calcmode="lin" valueType="num">
                      <p:cBhvr>
                        <p:cTn dur="500" fill="hold"/>
                        <p:tgtEl>
                          <p:spTgt spid="1049115"/>
                        </p:tgtEl>
                        <p:attrNameLst>
                          <p:attrName>ppt_y</p:attrName>
                        </p:attrNameLst>
                      </p:cBhvr>
                      <p:tavLst>
                        <p:tav tm="0">
                          <p:val>
                            <p:strVal val="#ppt_y+.1"/>
                          </p:val>
                        </p:tav>
                        <p:tav tm="100000">
                          <p:val>
                            <p:strVal val="#ppt_y"/>
                          </p:val>
                        </p:tav>
                      </p:tavLst>
                    </p:anim>
                  </p:childTnLst>
                </p:cTn>
              </p:par>
            </p:tnLst>
          </p:tmpl>
        </p:tmplLst>
      </p:bldP>
      <p:bldP spid="1049116" grpId="0" build="p">
        <p:tmplLst>
          <p:tmpl lvl="1">
            <p:tnLst>
              <p:par>
                <p:cTn presetID="10" presetClass="entr" presetSubtype="0" fill="hold" nodeType="withEffect">
                  <p:stCondLst>
                    <p:cond delay="800"/>
                  </p:stCondLst>
                  <p:childTnLst>
                    <p:set>
                      <p:cBhvr>
                        <p:cTn dur="1" fill="hold">
                          <p:stCondLst>
                            <p:cond delay="0"/>
                          </p:stCondLst>
                        </p:cTn>
                        <p:tgtEl>
                          <p:spTgt spid="1049116"/>
                        </p:tgtEl>
                        <p:attrNameLst>
                          <p:attrName>style.visibility</p:attrName>
                        </p:attrNameLst>
                      </p:cBhvr>
                      <p:to>
                        <p:strVal val="visible"/>
                      </p:to>
                    </p:set>
                    <p:animEffect transition="in" filter="fade">
                      <p:cBhvr>
                        <p:cTn dur="500"/>
                        <p:tgtEl>
                          <p:spTgt spid="1049116"/>
                        </p:tgtEl>
                      </p:cBhvr>
                    </p:animEffect>
                  </p:childTnLst>
                </p:cTn>
              </p:par>
            </p:tnLst>
          </p:tmpl>
        </p:tmplLst>
      </p:bldP>
      <p:bldP spid="1049117" grpId="0" build="p">
        <p:tmplLst>
          <p:tmpl lvl="1">
            <p:tnLst>
              <p:par>
                <p:cTn presetID="42" presetClass="entr" presetSubtype="0" fill="hold" nodeType="withEffect">
                  <p:stCondLst>
                    <p:cond delay="200"/>
                  </p:stCondLst>
                  <p:childTnLst>
                    <p:set>
                      <p:cBhvr>
                        <p:cTn dur="1" fill="hold">
                          <p:stCondLst>
                            <p:cond delay="0"/>
                          </p:stCondLst>
                        </p:cTn>
                        <p:tgtEl>
                          <p:spTgt spid="1049117"/>
                        </p:tgtEl>
                        <p:attrNameLst>
                          <p:attrName>style.visibility</p:attrName>
                        </p:attrNameLst>
                      </p:cBhvr>
                      <p:to>
                        <p:strVal val="visible"/>
                      </p:to>
                    </p:set>
                    <p:animEffect transition="in" filter="fade">
                      <p:cBhvr>
                        <p:cTn dur="400"/>
                        <p:tgtEl>
                          <p:spTgt spid="1049117"/>
                        </p:tgtEl>
                      </p:cBhvr>
                    </p:animEffect>
                    <p:anim calcmode="lin" valueType="num">
                      <p:cBhvr>
                        <p:cTn dur="400" fill="hold"/>
                        <p:tgtEl>
                          <p:spTgt spid="1049117"/>
                        </p:tgtEl>
                        <p:attrNameLst>
                          <p:attrName>ppt_x</p:attrName>
                        </p:attrNameLst>
                      </p:cBhvr>
                      <p:tavLst>
                        <p:tav tm="0">
                          <p:val>
                            <p:strVal val="#ppt_x"/>
                          </p:val>
                        </p:tav>
                        <p:tav tm="100000">
                          <p:val>
                            <p:strVal val="#ppt_x"/>
                          </p:val>
                        </p:tav>
                      </p:tavLst>
                    </p:anim>
                    <p:anim calcmode="lin" valueType="num">
                      <p:cBhvr>
                        <p:cTn dur="400" fill="hold"/>
                        <p:tgtEl>
                          <p:spTgt spid="104911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showMasterSp="0" userDrawn="1">
  <p:cSld name="Tubes diagram">
    <p:spTree>
      <p:nvGrpSpPr>
        <p:cNvPr id="282" name=""/>
        <p:cNvGrpSpPr/>
        <p:nvPr/>
      </p:nvGrpSpPr>
      <p:grpSpPr>
        <a:xfrm>
          <a:off x="0" y="0"/>
          <a:ext cx="0" cy="0"/>
          <a:chOff x="0" y="0"/>
          <a:chExt cx="0" cy="0"/>
        </a:xfrm>
      </p:grpSpPr>
      <p:sp>
        <p:nvSpPr>
          <p:cNvPr id="1049206"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207"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08" name="Freeform 17"/>
          <p:cNvSpPr/>
          <p:nvPr userDrawn="1"/>
        </p:nvSpPr>
        <p:spPr>
          <a:xfrm>
            <a:off x="900247" y="1248174"/>
            <a:ext cx="708497" cy="2733601"/>
          </a:xfrm>
          <a:custGeom>
            <a:avLst/>
            <a:gdLst>
              <a:gd name="connsiteX0" fmla="*/ 399901 w 799798"/>
              <a:gd name="connsiteY0" fmla="*/ 0 h 3085873"/>
              <a:gd name="connsiteX1" fmla="*/ 618803 w 799798"/>
              <a:gd name="connsiteY1" fmla="*/ 218902 h 3085873"/>
              <a:gd name="connsiteX2" fmla="*/ 618803 w 799798"/>
              <a:gd name="connsiteY2" fmla="*/ 2351830 h 3085873"/>
              <a:gd name="connsiteX3" fmla="*/ 623486 w 799798"/>
              <a:gd name="connsiteY3" fmla="*/ 2354372 h 3085873"/>
              <a:gd name="connsiteX4" fmla="*/ 799798 w 799798"/>
              <a:gd name="connsiteY4" fmla="*/ 2685974 h 3085873"/>
              <a:gd name="connsiteX5" fmla="*/ 399899 w 799798"/>
              <a:gd name="connsiteY5" fmla="*/ 3085873 h 3085873"/>
              <a:gd name="connsiteX6" fmla="*/ 0 w 799798"/>
              <a:gd name="connsiteY6" fmla="*/ 2685974 h 3085873"/>
              <a:gd name="connsiteX7" fmla="*/ 176312 w 799798"/>
              <a:gd name="connsiteY7" fmla="*/ 2354372 h 3085873"/>
              <a:gd name="connsiteX8" fmla="*/ 180999 w 799798"/>
              <a:gd name="connsiteY8" fmla="*/ 2351828 h 3085873"/>
              <a:gd name="connsiteX9" fmla="*/ 180999 w 799798"/>
              <a:gd name="connsiteY9" fmla="*/ 218902 h 3085873"/>
              <a:gd name="connsiteX10" fmla="*/ 399901 w 799798"/>
              <a:gd name="connsiteY10" fmla="*/ 0 h 30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798" h="3085873">
                <a:moveTo>
                  <a:pt x="399901" y="0"/>
                </a:moveTo>
                <a:cubicBezTo>
                  <a:pt x="520797" y="0"/>
                  <a:pt x="618803" y="98006"/>
                  <a:pt x="618803" y="218902"/>
                </a:cubicBezTo>
                <a:lnTo>
                  <a:pt x="618803" y="2351830"/>
                </a:lnTo>
                <a:lnTo>
                  <a:pt x="623486" y="2354372"/>
                </a:lnTo>
                <a:cubicBezTo>
                  <a:pt x="729860" y="2426237"/>
                  <a:pt x="799798" y="2547938"/>
                  <a:pt x="799798" y="2685974"/>
                </a:cubicBezTo>
                <a:cubicBezTo>
                  <a:pt x="799798" y="2906832"/>
                  <a:pt x="620757" y="3085873"/>
                  <a:pt x="399899" y="3085873"/>
                </a:cubicBezTo>
                <a:cubicBezTo>
                  <a:pt x="179041" y="3085873"/>
                  <a:pt x="0" y="2906832"/>
                  <a:pt x="0" y="2685974"/>
                </a:cubicBezTo>
                <a:cubicBezTo>
                  <a:pt x="0" y="2547938"/>
                  <a:pt x="69938" y="2426237"/>
                  <a:pt x="176312" y="2354372"/>
                </a:cubicBezTo>
                <a:lnTo>
                  <a:pt x="180999" y="2351828"/>
                </a:lnTo>
                <a:lnTo>
                  <a:pt x="180999" y="218902"/>
                </a:lnTo>
                <a:cubicBezTo>
                  <a:pt x="180999" y="98006"/>
                  <a:pt x="279005" y="0"/>
                  <a:pt x="399901" y="0"/>
                </a:cubicBezTo>
                <a:close/>
              </a:path>
            </a:pathLst>
          </a:custGeom>
          <a:noFill/>
          <a:ln w="57150" cmpd="sng">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p>
            <a:pPr algn="ctr"/>
            <a:endParaRPr lang="en-US" sz="1600">
              <a:latin typeface="Helvetica Light"/>
              <a:cs typeface="Helvetica Light"/>
            </a:endParaRPr>
          </a:p>
        </p:txBody>
      </p:sp>
      <p:sp>
        <p:nvSpPr>
          <p:cNvPr id="1049209" name="Oval 19"/>
          <p:cNvSpPr>
            <a:spLocks noChangeAspect="1"/>
          </p:cNvSpPr>
          <p:nvPr/>
        </p:nvSpPr>
        <p:spPr>
          <a:xfrm>
            <a:off x="985279" y="3362259"/>
            <a:ext cx="540000" cy="540000"/>
          </a:xfrm>
          <a:prstGeom prst="ellipse">
            <a:avLst/>
          </a:prstGeom>
          <a:solidFill>
            <a:schemeClr val="accent1"/>
          </a:solidFill>
          <a:ln w="76200" cmpd="sng">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1600">
              <a:latin typeface="Helvetica Light"/>
              <a:cs typeface="Helvetica Light"/>
            </a:endParaRPr>
          </a:p>
        </p:txBody>
      </p:sp>
      <p:sp>
        <p:nvSpPr>
          <p:cNvPr id="1049210" name="Text Placeholder 7"/>
          <p:cNvSpPr>
            <a:spLocks noGrp="1"/>
          </p:cNvSpPr>
          <p:nvPr>
            <p:ph type="body" sz="quarter" idx="39" hasCustomPrompt="1"/>
          </p:nvPr>
        </p:nvSpPr>
        <p:spPr>
          <a:xfrm>
            <a:off x="1005358" y="3340160"/>
            <a:ext cx="528106" cy="56209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211" name="Text Placeholder 2"/>
          <p:cNvSpPr>
            <a:spLocks noGrp="1"/>
          </p:cNvSpPr>
          <p:nvPr>
            <p:ph type="body" sz="quarter" idx="64" hasCustomPrompt="1"/>
          </p:nvPr>
        </p:nvSpPr>
        <p:spPr>
          <a:xfrm>
            <a:off x="35666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212" name="Text Placeholder 7"/>
          <p:cNvSpPr>
            <a:spLocks noGrp="1"/>
          </p:cNvSpPr>
          <p:nvPr>
            <p:ph type="body" sz="quarter" idx="18" hasCustomPrompt="1"/>
          </p:nvPr>
        </p:nvSpPr>
        <p:spPr>
          <a:xfrm>
            <a:off x="35666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endParaRPr lang="es-ES_tradnl" dirty="0" smtClean="0"/>
          </a:p>
        </p:txBody>
      </p:sp>
      <p:sp>
        <p:nvSpPr>
          <p:cNvPr id="1049213" name="Text Placeholder 7"/>
          <p:cNvSpPr>
            <a:spLocks noGrp="1"/>
          </p:cNvSpPr>
          <p:nvPr>
            <p:ph type="body" sz="quarter" idx="65" hasCustomPrompt="1"/>
          </p:nvPr>
        </p:nvSpPr>
        <p:spPr>
          <a:xfrm>
            <a:off x="35666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14" name="Freeform 75"/>
          <p:cNvSpPr/>
          <p:nvPr userDrawn="1"/>
        </p:nvSpPr>
        <p:spPr>
          <a:xfrm>
            <a:off x="3033847" y="1248174"/>
            <a:ext cx="708497" cy="2733601"/>
          </a:xfrm>
          <a:custGeom>
            <a:avLst/>
            <a:gdLst>
              <a:gd name="connsiteX0" fmla="*/ 399901 w 799798"/>
              <a:gd name="connsiteY0" fmla="*/ 0 h 3085873"/>
              <a:gd name="connsiteX1" fmla="*/ 618803 w 799798"/>
              <a:gd name="connsiteY1" fmla="*/ 218902 h 3085873"/>
              <a:gd name="connsiteX2" fmla="*/ 618803 w 799798"/>
              <a:gd name="connsiteY2" fmla="*/ 2351830 h 3085873"/>
              <a:gd name="connsiteX3" fmla="*/ 623486 w 799798"/>
              <a:gd name="connsiteY3" fmla="*/ 2354372 h 3085873"/>
              <a:gd name="connsiteX4" fmla="*/ 799798 w 799798"/>
              <a:gd name="connsiteY4" fmla="*/ 2685974 h 3085873"/>
              <a:gd name="connsiteX5" fmla="*/ 399899 w 799798"/>
              <a:gd name="connsiteY5" fmla="*/ 3085873 h 3085873"/>
              <a:gd name="connsiteX6" fmla="*/ 0 w 799798"/>
              <a:gd name="connsiteY6" fmla="*/ 2685974 h 3085873"/>
              <a:gd name="connsiteX7" fmla="*/ 176312 w 799798"/>
              <a:gd name="connsiteY7" fmla="*/ 2354372 h 3085873"/>
              <a:gd name="connsiteX8" fmla="*/ 180999 w 799798"/>
              <a:gd name="connsiteY8" fmla="*/ 2351828 h 3085873"/>
              <a:gd name="connsiteX9" fmla="*/ 180999 w 799798"/>
              <a:gd name="connsiteY9" fmla="*/ 218902 h 3085873"/>
              <a:gd name="connsiteX10" fmla="*/ 399901 w 799798"/>
              <a:gd name="connsiteY10" fmla="*/ 0 h 30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798" h="3085873">
                <a:moveTo>
                  <a:pt x="399901" y="0"/>
                </a:moveTo>
                <a:cubicBezTo>
                  <a:pt x="520797" y="0"/>
                  <a:pt x="618803" y="98006"/>
                  <a:pt x="618803" y="218902"/>
                </a:cubicBezTo>
                <a:lnTo>
                  <a:pt x="618803" y="2351830"/>
                </a:lnTo>
                <a:lnTo>
                  <a:pt x="623486" y="2354372"/>
                </a:lnTo>
                <a:cubicBezTo>
                  <a:pt x="729860" y="2426237"/>
                  <a:pt x="799798" y="2547938"/>
                  <a:pt x="799798" y="2685974"/>
                </a:cubicBezTo>
                <a:cubicBezTo>
                  <a:pt x="799798" y="2906832"/>
                  <a:pt x="620757" y="3085873"/>
                  <a:pt x="399899" y="3085873"/>
                </a:cubicBezTo>
                <a:cubicBezTo>
                  <a:pt x="179041" y="3085873"/>
                  <a:pt x="0" y="2906832"/>
                  <a:pt x="0" y="2685974"/>
                </a:cubicBezTo>
                <a:cubicBezTo>
                  <a:pt x="0" y="2547938"/>
                  <a:pt x="69938" y="2426237"/>
                  <a:pt x="176312" y="2354372"/>
                </a:cubicBezTo>
                <a:lnTo>
                  <a:pt x="180999" y="2351828"/>
                </a:lnTo>
                <a:lnTo>
                  <a:pt x="180999" y="218902"/>
                </a:lnTo>
                <a:cubicBezTo>
                  <a:pt x="180999" y="98006"/>
                  <a:pt x="279005" y="0"/>
                  <a:pt x="399901" y="0"/>
                </a:cubicBezTo>
                <a:close/>
              </a:path>
            </a:pathLst>
          </a:custGeom>
          <a:noFill/>
          <a:ln w="5715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p>
            <a:pPr algn="ctr"/>
            <a:endParaRPr lang="en-US" sz="1600">
              <a:latin typeface="Helvetica Light"/>
              <a:cs typeface="Helvetica Light"/>
            </a:endParaRPr>
          </a:p>
        </p:txBody>
      </p:sp>
      <p:sp>
        <p:nvSpPr>
          <p:cNvPr id="1049215" name="Oval 76"/>
          <p:cNvSpPr>
            <a:spLocks noChangeAspect="1"/>
          </p:cNvSpPr>
          <p:nvPr userDrawn="1"/>
        </p:nvSpPr>
        <p:spPr>
          <a:xfrm>
            <a:off x="3118879" y="3362259"/>
            <a:ext cx="540000" cy="540000"/>
          </a:xfrm>
          <a:prstGeom prst="ellipse">
            <a:avLst/>
          </a:prstGeom>
          <a:solidFill>
            <a:schemeClr val="accent2"/>
          </a:solidFill>
          <a:ln w="76200" cmpd="sng">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1600">
              <a:latin typeface="Helvetica Light"/>
              <a:cs typeface="Helvetica Light"/>
            </a:endParaRPr>
          </a:p>
        </p:txBody>
      </p:sp>
      <p:sp>
        <p:nvSpPr>
          <p:cNvPr id="1049216" name="Text Placeholder 7"/>
          <p:cNvSpPr>
            <a:spLocks noGrp="1"/>
          </p:cNvSpPr>
          <p:nvPr>
            <p:ph type="body" sz="quarter" idx="75" hasCustomPrompt="1"/>
          </p:nvPr>
        </p:nvSpPr>
        <p:spPr>
          <a:xfrm>
            <a:off x="3130773" y="3340160"/>
            <a:ext cx="528106" cy="56209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217" name="Text Placeholder 2"/>
          <p:cNvSpPr>
            <a:spLocks noGrp="1"/>
          </p:cNvSpPr>
          <p:nvPr>
            <p:ph type="body" sz="quarter" idx="66" hasCustomPrompt="1"/>
          </p:nvPr>
        </p:nvSpPr>
        <p:spPr>
          <a:xfrm>
            <a:off x="250719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218" name="Text Placeholder 7"/>
          <p:cNvSpPr>
            <a:spLocks noGrp="1"/>
          </p:cNvSpPr>
          <p:nvPr>
            <p:ph type="body" sz="quarter" idx="67" hasCustomPrompt="1"/>
          </p:nvPr>
        </p:nvSpPr>
        <p:spPr>
          <a:xfrm>
            <a:off x="250719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endParaRPr lang="es-ES_tradnl" dirty="0" smtClean="0"/>
          </a:p>
        </p:txBody>
      </p:sp>
      <p:sp>
        <p:nvSpPr>
          <p:cNvPr id="1049219" name="Text Placeholder 7"/>
          <p:cNvSpPr>
            <a:spLocks noGrp="1"/>
          </p:cNvSpPr>
          <p:nvPr>
            <p:ph type="body" sz="quarter" idx="68" hasCustomPrompt="1"/>
          </p:nvPr>
        </p:nvSpPr>
        <p:spPr>
          <a:xfrm>
            <a:off x="250719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20" name="Freeform 93"/>
          <p:cNvSpPr/>
          <p:nvPr userDrawn="1"/>
        </p:nvSpPr>
        <p:spPr>
          <a:xfrm>
            <a:off x="5218247" y="1248174"/>
            <a:ext cx="708497" cy="2733601"/>
          </a:xfrm>
          <a:custGeom>
            <a:avLst/>
            <a:gdLst>
              <a:gd name="connsiteX0" fmla="*/ 399901 w 799798"/>
              <a:gd name="connsiteY0" fmla="*/ 0 h 3085873"/>
              <a:gd name="connsiteX1" fmla="*/ 618803 w 799798"/>
              <a:gd name="connsiteY1" fmla="*/ 218902 h 3085873"/>
              <a:gd name="connsiteX2" fmla="*/ 618803 w 799798"/>
              <a:gd name="connsiteY2" fmla="*/ 2351830 h 3085873"/>
              <a:gd name="connsiteX3" fmla="*/ 623486 w 799798"/>
              <a:gd name="connsiteY3" fmla="*/ 2354372 h 3085873"/>
              <a:gd name="connsiteX4" fmla="*/ 799798 w 799798"/>
              <a:gd name="connsiteY4" fmla="*/ 2685974 h 3085873"/>
              <a:gd name="connsiteX5" fmla="*/ 399899 w 799798"/>
              <a:gd name="connsiteY5" fmla="*/ 3085873 h 3085873"/>
              <a:gd name="connsiteX6" fmla="*/ 0 w 799798"/>
              <a:gd name="connsiteY6" fmla="*/ 2685974 h 3085873"/>
              <a:gd name="connsiteX7" fmla="*/ 176312 w 799798"/>
              <a:gd name="connsiteY7" fmla="*/ 2354372 h 3085873"/>
              <a:gd name="connsiteX8" fmla="*/ 180999 w 799798"/>
              <a:gd name="connsiteY8" fmla="*/ 2351828 h 3085873"/>
              <a:gd name="connsiteX9" fmla="*/ 180999 w 799798"/>
              <a:gd name="connsiteY9" fmla="*/ 218902 h 3085873"/>
              <a:gd name="connsiteX10" fmla="*/ 399901 w 799798"/>
              <a:gd name="connsiteY10" fmla="*/ 0 h 30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798" h="3085873">
                <a:moveTo>
                  <a:pt x="399901" y="0"/>
                </a:moveTo>
                <a:cubicBezTo>
                  <a:pt x="520797" y="0"/>
                  <a:pt x="618803" y="98006"/>
                  <a:pt x="618803" y="218902"/>
                </a:cubicBezTo>
                <a:lnTo>
                  <a:pt x="618803" y="2351830"/>
                </a:lnTo>
                <a:lnTo>
                  <a:pt x="623486" y="2354372"/>
                </a:lnTo>
                <a:cubicBezTo>
                  <a:pt x="729860" y="2426237"/>
                  <a:pt x="799798" y="2547938"/>
                  <a:pt x="799798" y="2685974"/>
                </a:cubicBezTo>
                <a:cubicBezTo>
                  <a:pt x="799798" y="2906832"/>
                  <a:pt x="620757" y="3085873"/>
                  <a:pt x="399899" y="3085873"/>
                </a:cubicBezTo>
                <a:cubicBezTo>
                  <a:pt x="179041" y="3085873"/>
                  <a:pt x="0" y="2906832"/>
                  <a:pt x="0" y="2685974"/>
                </a:cubicBezTo>
                <a:cubicBezTo>
                  <a:pt x="0" y="2547938"/>
                  <a:pt x="69938" y="2426237"/>
                  <a:pt x="176312" y="2354372"/>
                </a:cubicBezTo>
                <a:lnTo>
                  <a:pt x="180999" y="2351828"/>
                </a:lnTo>
                <a:lnTo>
                  <a:pt x="180999" y="218902"/>
                </a:lnTo>
                <a:cubicBezTo>
                  <a:pt x="180999" y="98006"/>
                  <a:pt x="279005" y="0"/>
                  <a:pt x="399901" y="0"/>
                </a:cubicBezTo>
                <a:close/>
              </a:path>
            </a:pathLst>
          </a:custGeom>
          <a:noFill/>
          <a:ln w="57150" cmpd="sng">
            <a:solidFill>
              <a:schemeClr val="accent3"/>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p>
            <a:pPr algn="ctr"/>
            <a:endParaRPr lang="en-US" sz="1600">
              <a:latin typeface="Helvetica Light"/>
              <a:cs typeface="Helvetica Light"/>
            </a:endParaRPr>
          </a:p>
        </p:txBody>
      </p:sp>
      <p:sp>
        <p:nvSpPr>
          <p:cNvPr id="1049221" name="Oval 94"/>
          <p:cNvSpPr>
            <a:spLocks noChangeAspect="1"/>
          </p:cNvSpPr>
          <p:nvPr userDrawn="1"/>
        </p:nvSpPr>
        <p:spPr>
          <a:xfrm>
            <a:off x="5303279" y="3362259"/>
            <a:ext cx="540000" cy="540000"/>
          </a:xfrm>
          <a:prstGeom prst="ellipse">
            <a:avLst/>
          </a:prstGeom>
          <a:solidFill>
            <a:schemeClr val="accent3"/>
          </a:solidFill>
          <a:ln w="76200" cmpd="sng">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1600">
              <a:latin typeface="Helvetica Light"/>
              <a:cs typeface="Helvetica Light"/>
            </a:endParaRPr>
          </a:p>
        </p:txBody>
      </p:sp>
      <p:sp>
        <p:nvSpPr>
          <p:cNvPr id="1049222" name="Text Placeholder 7"/>
          <p:cNvSpPr>
            <a:spLocks noGrp="1"/>
          </p:cNvSpPr>
          <p:nvPr>
            <p:ph type="body" sz="quarter" idx="76" hasCustomPrompt="1"/>
          </p:nvPr>
        </p:nvSpPr>
        <p:spPr>
          <a:xfrm>
            <a:off x="5315173" y="3340160"/>
            <a:ext cx="528106" cy="56209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223" name="Text Placeholder 2"/>
          <p:cNvSpPr>
            <a:spLocks noGrp="1"/>
          </p:cNvSpPr>
          <p:nvPr>
            <p:ph type="body" sz="quarter" idx="69" hasCustomPrompt="1"/>
          </p:nvPr>
        </p:nvSpPr>
        <p:spPr>
          <a:xfrm>
            <a:off x="4733920"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224" name="Text Placeholder 7"/>
          <p:cNvSpPr>
            <a:spLocks noGrp="1"/>
          </p:cNvSpPr>
          <p:nvPr>
            <p:ph type="body" sz="quarter" idx="70" hasCustomPrompt="1"/>
          </p:nvPr>
        </p:nvSpPr>
        <p:spPr>
          <a:xfrm>
            <a:off x="4733920"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endParaRPr lang="es-ES_tradnl" dirty="0" smtClean="0"/>
          </a:p>
        </p:txBody>
      </p:sp>
      <p:sp>
        <p:nvSpPr>
          <p:cNvPr id="1049225" name="Text Placeholder 7"/>
          <p:cNvSpPr>
            <a:spLocks noGrp="1"/>
          </p:cNvSpPr>
          <p:nvPr>
            <p:ph type="body" sz="quarter" idx="71" hasCustomPrompt="1"/>
          </p:nvPr>
        </p:nvSpPr>
        <p:spPr>
          <a:xfrm>
            <a:off x="4733920"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26" name="Freeform 105"/>
          <p:cNvSpPr/>
          <p:nvPr userDrawn="1"/>
        </p:nvSpPr>
        <p:spPr>
          <a:xfrm>
            <a:off x="7389947" y="1248174"/>
            <a:ext cx="708497" cy="2733601"/>
          </a:xfrm>
          <a:custGeom>
            <a:avLst/>
            <a:gdLst>
              <a:gd name="connsiteX0" fmla="*/ 399901 w 799798"/>
              <a:gd name="connsiteY0" fmla="*/ 0 h 3085873"/>
              <a:gd name="connsiteX1" fmla="*/ 618803 w 799798"/>
              <a:gd name="connsiteY1" fmla="*/ 218902 h 3085873"/>
              <a:gd name="connsiteX2" fmla="*/ 618803 w 799798"/>
              <a:gd name="connsiteY2" fmla="*/ 2351830 h 3085873"/>
              <a:gd name="connsiteX3" fmla="*/ 623486 w 799798"/>
              <a:gd name="connsiteY3" fmla="*/ 2354372 h 3085873"/>
              <a:gd name="connsiteX4" fmla="*/ 799798 w 799798"/>
              <a:gd name="connsiteY4" fmla="*/ 2685974 h 3085873"/>
              <a:gd name="connsiteX5" fmla="*/ 399899 w 799798"/>
              <a:gd name="connsiteY5" fmla="*/ 3085873 h 3085873"/>
              <a:gd name="connsiteX6" fmla="*/ 0 w 799798"/>
              <a:gd name="connsiteY6" fmla="*/ 2685974 h 3085873"/>
              <a:gd name="connsiteX7" fmla="*/ 176312 w 799798"/>
              <a:gd name="connsiteY7" fmla="*/ 2354372 h 3085873"/>
              <a:gd name="connsiteX8" fmla="*/ 180999 w 799798"/>
              <a:gd name="connsiteY8" fmla="*/ 2351828 h 3085873"/>
              <a:gd name="connsiteX9" fmla="*/ 180999 w 799798"/>
              <a:gd name="connsiteY9" fmla="*/ 218902 h 3085873"/>
              <a:gd name="connsiteX10" fmla="*/ 399901 w 799798"/>
              <a:gd name="connsiteY10" fmla="*/ 0 h 308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798" h="3085873">
                <a:moveTo>
                  <a:pt x="399901" y="0"/>
                </a:moveTo>
                <a:cubicBezTo>
                  <a:pt x="520797" y="0"/>
                  <a:pt x="618803" y="98006"/>
                  <a:pt x="618803" y="218902"/>
                </a:cubicBezTo>
                <a:lnTo>
                  <a:pt x="618803" y="2351830"/>
                </a:lnTo>
                <a:lnTo>
                  <a:pt x="623486" y="2354372"/>
                </a:lnTo>
                <a:cubicBezTo>
                  <a:pt x="729860" y="2426237"/>
                  <a:pt x="799798" y="2547938"/>
                  <a:pt x="799798" y="2685974"/>
                </a:cubicBezTo>
                <a:cubicBezTo>
                  <a:pt x="799798" y="2906832"/>
                  <a:pt x="620757" y="3085873"/>
                  <a:pt x="399899" y="3085873"/>
                </a:cubicBezTo>
                <a:cubicBezTo>
                  <a:pt x="179041" y="3085873"/>
                  <a:pt x="0" y="2906832"/>
                  <a:pt x="0" y="2685974"/>
                </a:cubicBezTo>
                <a:cubicBezTo>
                  <a:pt x="0" y="2547938"/>
                  <a:pt x="69938" y="2426237"/>
                  <a:pt x="176312" y="2354372"/>
                </a:cubicBezTo>
                <a:lnTo>
                  <a:pt x="180999" y="2351828"/>
                </a:lnTo>
                <a:lnTo>
                  <a:pt x="180999" y="218902"/>
                </a:lnTo>
                <a:cubicBezTo>
                  <a:pt x="180999" y="98006"/>
                  <a:pt x="279005" y="0"/>
                  <a:pt x="399901" y="0"/>
                </a:cubicBezTo>
                <a:close/>
              </a:path>
            </a:pathLst>
          </a:custGeom>
          <a:noFill/>
          <a:ln w="57150" cmpd="sng">
            <a:solidFill>
              <a:schemeClr val="accent4"/>
            </a:solid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p>
            <a:pPr algn="ctr"/>
            <a:endParaRPr lang="en-US" sz="1600">
              <a:latin typeface="Helvetica Light"/>
              <a:cs typeface="Helvetica Light"/>
            </a:endParaRPr>
          </a:p>
        </p:txBody>
      </p:sp>
      <p:sp>
        <p:nvSpPr>
          <p:cNvPr id="1049227" name="Oval 106"/>
          <p:cNvSpPr>
            <a:spLocks noChangeAspect="1"/>
          </p:cNvSpPr>
          <p:nvPr userDrawn="1"/>
        </p:nvSpPr>
        <p:spPr>
          <a:xfrm>
            <a:off x="7474979" y="3362259"/>
            <a:ext cx="540000" cy="540000"/>
          </a:xfrm>
          <a:prstGeom prst="ellipse">
            <a:avLst/>
          </a:prstGeom>
          <a:solidFill>
            <a:schemeClr val="accent4"/>
          </a:solidFill>
          <a:ln w="76200" cmpd="sng">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sz="1600">
              <a:latin typeface="Helvetica Light"/>
              <a:cs typeface="Helvetica Light"/>
            </a:endParaRPr>
          </a:p>
        </p:txBody>
      </p:sp>
      <p:sp>
        <p:nvSpPr>
          <p:cNvPr id="1049228" name="Text Placeholder 7"/>
          <p:cNvSpPr>
            <a:spLocks noGrp="1"/>
          </p:cNvSpPr>
          <p:nvPr>
            <p:ph type="body" sz="quarter" idx="77" hasCustomPrompt="1"/>
          </p:nvPr>
        </p:nvSpPr>
        <p:spPr>
          <a:xfrm>
            <a:off x="7486873" y="3340160"/>
            <a:ext cx="528106" cy="56209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smtClean="0"/>
              <a:t>icon</a:t>
            </a:r>
            <a:endParaRPr lang="es-ES_tradnl" dirty="0" smtClean="0"/>
          </a:p>
        </p:txBody>
      </p:sp>
      <p:sp>
        <p:nvSpPr>
          <p:cNvPr id="1049229" name="Text Placeholder 2"/>
          <p:cNvSpPr>
            <a:spLocks noGrp="1"/>
          </p:cNvSpPr>
          <p:nvPr>
            <p:ph type="body" sz="quarter" idx="72" hasCustomPrompt="1"/>
          </p:nvPr>
        </p:nvSpPr>
        <p:spPr>
          <a:xfrm>
            <a:off x="692150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230" name="Text Placeholder 7"/>
          <p:cNvSpPr>
            <a:spLocks noGrp="1"/>
          </p:cNvSpPr>
          <p:nvPr>
            <p:ph type="body" sz="quarter" idx="73" hasCustomPrompt="1"/>
          </p:nvPr>
        </p:nvSpPr>
        <p:spPr>
          <a:xfrm>
            <a:off x="692150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endParaRPr lang="es-ES_tradnl" dirty="0" smtClean="0"/>
          </a:p>
        </p:txBody>
      </p:sp>
      <p:sp>
        <p:nvSpPr>
          <p:cNvPr id="1049231" name="Text Placeholder 7"/>
          <p:cNvSpPr>
            <a:spLocks noGrp="1"/>
          </p:cNvSpPr>
          <p:nvPr>
            <p:ph type="body" sz="quarter" idx="74" hasCustomPrompt="1"/>
          </p:nvPr>
        </p:nvSpPr>
        <p:spPr>
          <a:xfrm>
            <a:off x="692150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206">
                                            <p:txEl>
                                              <p:pRg st="0" end="0"/>
                                            </p:txEl>
                                          </p:spTgt>
                                        </p:tgtEl>
                                        <p:attrNameLst>
                                          <p:attrName>style.visibility</p:attrName>
                                        </p:attrNameLst>
                                      </p:cBhvr>
                                      <p:to>
                                        <p:strVal val="visible"/>
                                      </p:to>
                                    </p:set>
                                    <p:animEffect transition="in" filter="fade">
                                      <p:cBhvr>
                                        <p:cTn id="7" dur="400"/>
                                        <p:tgtEl>
                                          <p:spTgt spid="1049206">
                                            <p:txEl>
                                              <p:pRg st="0" end="0"/>
                                            </p:txEl>
                                          </p:spTgt>
                                        </p:tgtEl>
                                      </p:cBhvr>
                                    </p:animEffect>
                                    <p:anim calcmode="lin" valueType="num">
                                      <p:cBhvr>
                                        <p:cTn id="8" dur="400" fill="hold"/>
                                        <p:tgtEl>
                                          <p:spTgt spid="1049206">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20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207">
                                            <p:txEl>
                                              <p:pRg st="0" end="0"/>
                                            </p:txEl>
                                          </p:spTgt>
                                        </p:tgtEl>
                                        <p:attrNameLst>
                                          <p:attrName>style.visibility</p:attrName>
                                        </p:attrNameLst>
                                      </p:cBhvr>
                                      <p:to>
                                        <p:strVal val="visible"/>
                                      </p:to>
                                    </p:set>
                                    <p:animEffect transition="in" filter="fade">
                                      <p:cBhvr>
                                        <p:cTn id="12" dur="500"/>
                                        <p:tgtEl>
                                          <p:spTgt spid="1049207">
                                            <p:txEl>
                                              <p:pRg st="0" end="0"/>
                                            </p:txEl>
                                          </p:spTgt>
                                        </p:tgtEl>
                                      </p:cBhvr>
                                    </p:animEffect>
                                    <p:anim calcmode="lin" valueType="num">
                                      <p:cBhvr>
                                        <p:cTn id="13" dur="500" fill="hold"/>
                                        <p:tgtEl>
                                          <p:spTgt spid="1049207">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207">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20" presetClass="entr" presetSubtype="0" fill="hold" grpId="0" nodeType="afterEffect">
                                  <p:stCondLst>
                                    <p:cond delay="0"/>
                                  </p:stCondLst>
                                  <p:childTnLst>
                                    <p:set>
                                      <p:cBhvr>
                                        <p:cTn id="17" dur="1" fill="hold">
                                          <p:stCondLst>
                                            <p:cond delay="0"/>
                                          </p:stCondLst>
                                        </p:cTn>
                                        <p:tgtEl>
                                          <p:spTgt spid="1049208"/>
                                        </p:tgtEl>
                                        <p:attrNameLst>
                                          <p:attrName>style.visibility</p:attrName>
                                        </p:attrNameLst>
                                      </p:cBhvr>
                                      <p:to>
                                        <p:strVal val="visible"/>
                                      </p:to>
                                    </p:set>
                                    <p:animEffect transition="in" filter="wedge">
                                      <p:cBhvr>
                                        <p:cTn id="18" dur="300"/>
                                        <p:tgtEl>
                                          <p:spTgt spid="1049208"/>
                                        </p:tgtEl>
                                      </p:cBhvr>
                                    </p:animEffect>
                                  </p:childTnLst>
                                </p:cTn>
                              </p:par>
                            </p:childTnLst>
                          </p:cTn>
                        </p:par>
                        <p:par>
                          <p:cTn id="19" fill="hold">
                            <p:stCondLst>
                              <p:cond delay="1200"/>
                            </p:stCondLst>
                            <p:childTnLst>
                              <p:par>
                                <p:cTn id="20" presetID="53" presetClass="entr" presetSubtype="16" fill="hold" grpId="0" nodeType="afterEffect">
                                  <p:stCondLst>
                                    <p:cond delay="0"/>
                                  </p:stCondLst>
                                  <p:childTnLst>
                                    <p:set>
                                      <p:cBhvr>
                                        <p:cTn id="21" dur="1" fill="hold">
                                          <p:stCondLst>
                                            <p:cond delay="0"/>
                                          </p:stCondLst>
                                        </p:cTn>
                                        <p:tgtEl>
                                          <p:spTgt spid="1049209"/>
                                        </p:tgtEl>
                                        <p:attrNameLst>
                                          <p:attrName>style.visibility</p:attrName>
                                        </p:attrNameLst>
                                      </p:cBhvr>
                                      <p:to>
                                        <p:strVal val="visible"/>
                                      </p:to>
                                    </p:set>
                                    <p:anim calcmode="lin" valueType="num">
                                      <p:cBhvr>
                                        <p:cTn id="22" dur="300" fill="hold"/>
                                        <p:tgtEl>
                                          <p:spTgt spid="1049209"/>
                                        </p:tgtEl>
                                        <p:attrNameLst>
                                          <p:attrName>ppt_w</p:attrName>
                                        </p:attrNameLst>
                                      </p:cBhvr>
                                      <p:tavLst>
                                        <p:tav tm="0">
                                          <p:val>
                                            <p:fltVal val="0.0"/>
                                          </p:val>
                                        </p:tav>
                                        <p:tav tm="100000">
                                          <p:val>
                                            <p:strVal val="#ppt_w"/>
                                          </p:val>
                                        </p:tav>
                                      </p:tavLst>
                                    </p:anim>
                                    <p:anim calcmode="lin" valueType="num">
                                      <p:cBhvr>
                                        <p:cTn id="23" dur="300" fill="hold"/>
                                        <p:tgtEl>
                                          <p:spTgt spid="1049209"/>
                                        </p:tgtEl>
                                        <p:attrNameLst>
                                          <p:attrName>ppt_h</p:attrName>
                                        </p:attrNameLst>
                                      </p:cBhvr>
                                      <p:tavLst>
                                        <p:tav tm="0">
                                          <p:val>
                                            <p:fltVal val="0.0"/>
                                          </p:val>
                                        </p:tav>
                                        <p:tav tm="100000">
                                          <p:val>
                                            <p:strVal val="#ppt_h"/>
                                          </p:val>
                                        </p:tav>
                                      </p:tavLst>
                                    </p:anim>
                                    <p:animEffect transition="in" filter="fade">
                                      <p:cBhvr>
                                        <p:cTn id="24" dur="300"/>
                                        <p:tgtEl>
                                          <p:spTgt spid="1049209"/>
                                        </p:tgtEl>
                                      </p:cBhvr>
                                    </p:animEffect>
                                  </p:childTnLst>
                                </p:cTn>
                              </p:par>
                            </p:childTnLst>
                          </p:cTn>
                        </p:par>
                        <p:par>
                          <p:cTn id="25" fill="hold">
                            <p:stCondLst>
                              <p:cond delay="1700"/>
                            </p:stCondLst>
                            <p:childTnLst>
                              <p:par>
                                <p:cTn id="26" presetID="53" presetClass="entr" presetSubtype="16" fill="hold" grpId="0" nodeType="afterEffect">
                                  <p:stCondLst>
                                    <p:cond delay="0"/>
                                  </p:stCondLst>
                                  <p:childTnLst>
                                    <p:set>
                                      <p:cBhvr>
                                        <p:cTn id="27" dur="1" fill="hold">
                                          <p:stCondLst>
                                            <p:cond delay="0"/>
                                          </p:stCondLst>
                                        </p:cTn>
                                        <p:tgtEl>
                                          <p:spTgt spid="1049210">
                                            <p:txEl>
                                              <p:pRg st="0" end="0"/>
                                            </p:txEl>
                                          </p:spTgt>
                                        </p:tgtEl>
                                        <p:attrNameLst>
                                          <p:attrName>style.visibility</p:attrName>
                                        </p:attrNameLst>
                                      </p:cBhvr>
                                      <p:to>
                                        <p:strVal val="visible"/>
                                      </p:to>
                                    </p:set>
                                    <p:anim calcmode="lin" valueType="num">
                                      <p:cBhvr>
                                        <p:cTn id="28" dur="300" fill="hold"/>
                                        <p:tgtEl>
                                          <p:spTgt spid="1049210">
                                            <p:txEl>
                                              <p:pRg st="0" end="0"/>
                                            </p:txEl>
                                          </p:spTgt>
                                        </p:tgtEl>
                                        <p:attrNameLst>
                                          <p:attrName>ppt_w</p:attrName>
                                        </p:attrNameLst>
                                      </p:cBhvr>
                                      <p:tavLst>
                                        <p:tav tm="0">
                                          <p:val>
                                            <p:fltVal val="0.0"/>
                                          </p:val>
                                        </p:tav>
                                        <p:tav tm="100000">
                                          <p:val>
                                            <p:strVal val="#ppt_w"/>
                                          </p:val>
                                        </p:tav>
                                      </p:tavLst>
                                    </p:anim>
                                    <p:anim calcmode="lin" valueType="num">
                                      <p:cBhvr>
                                        <p:cTn id="29" dur="300" fill="hold"/>
                                        <p:tgtEl>
                                          <p:spTgt spid="1049210">
                                            <p:txEl>
                                              <p:pRg st="0" end="0"/>
                                            </p:txEl>
                                          </p:spTgt>
                                        </p:tgtEl>
                                        <p:attrNameLst>
                                          <p:attrName>ppt_h</p:attrName>
                                        </p:attrNameLst>
                                      </p:cBhvr>
                                      <p:tavLst>
                                        <p:tav tm="0">
                                          <p:val>
                                            <p:fltVal val="0.0"/>
                                          </p:val>
                                        </p:tav>
                                        <p:tav tm="100000">
                                          <p:val>
                                            <p:strVal val="#ppt_h"/>
                                          </p:val>
                                        </p:tav>
                                      </p:tavLst>
                                    </p:anim>
                                    <p:animEffect transition="in" filter="fade">
                                      <p:cBhvr>
                                        <p:cTn id="30" dur="300"/>
                                        <p:tgtEl>
                                          <p:spTgt spid="1049210">
                                            <p:txEl>
                                              <p:pRg st="0" end="0"/>
                                            </p:txEl>
                                          </p:spTgt>
                                        </p:tgtEl>
                                      </p:cBhvr>
                                    </p:animEffect>
                                  </p:childTnLst>
                                </p:cTn>
                              </p:par>
                              <p:par>
                                <p:cTn id="31" presetID="10" presetClass="entr" presetSubtype="0" fill="hold" grpId="0" nodeType="withEffect">
                                  <p:stCondLst>
                                    <p:cond delay="800"/>
                                  </p:stCondLst>
                                  <p:childTnLst>
                                    <p:set>
                                      <p:cBhvr>
                                        <p:cTn id="32" dur="1" fill="hold">
                                          <p:stCondLst>
                                            <p:cond delay="0"/>
                                          </p:stCondLst>
                                        </p:cTn>
                                        <p:tgtEl>
                                          <p:spTgt spid="1049211">
                                            <p:txEl>
                                              <p:pRg st="0" end="0"/>
                                            </p:txEl>
                                          </p:spTgt>
                                        </p:tgtEl>
                                        <p:attrNameLst>
                                          <p:attrName>style.visibility</p:attrName>
                                        </p:attrNameLst>
                                      </p:cBhvr>
                                      <p:to>
                                        <p:strVal val="visible"/>
                                      </p:to>
                                    </p:set>
                                    <p:animEffect transition="in" filter="fade">
                                      <p:cBhvr>
                                        <p:cTn id="33" dur="500"/>
                                        <p:tgtEl>
                                          <p:spTgt spid="1049211">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1049212">
                                            <p:txEl>
                                              <p:pRg st="0" end="0"/>
                                            </p:txEl>
                                          </p:spTgt>
                                        </p:tgtEl>
                                        <p:attrNameLst>
                                          <p:attrName>style.visibility</p:attrName>
                                        </p:attrNameLst>
                                      </p:cBhvr>
                                      <p:to>
                                        <p:strVal val="visible"/>
                                      </p:to>
                                    </p:set>
                                    <p:animEffect transition="in" filter="fade">
                                      <p:cBhvr>
                                        <p:cTn id="36" dur="400"/>
                                        <p:tgtEl>
                                          <p:spTgt spid="1049212">
                                            <p:txEl>
                                              <p:pRg st="0" end="0"/>
                                            </p:txEl>
                                          </p:spTgt>
                                        </p:tgtEl>
                                      </p:cBhvr>
                                    </p:animEffect>
                                    <p:anim calcmode="lin" valueType="num">
                                      <p:cBhvr>
                                        <p:cTn id="37" dur="400" fill="hold"/>
                                        <p:tgtEl>
                                          <p:spTgt spid="1049212">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1049212">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1049213">
                                            <p:txEl>
                                              <p:pRg st="0" end="0"/>
                                            </p:txEl>
                                          </p:spTgt>
                                        </p:tgtEl>
                                        <p:attrNameLst>
                                          <p:attrName>style.visibility</p:attrName>
                                        </p:attrNameLst>
                                      </p:cBhvr>
                                      <p:to>
                                        <p:strVal val="visible"/>
                                      </p:to>
                                    </p:set>
                                    <p:animEffect transition="in" filter="fade">
                                      <p:cBhvr>
                                        <p:cTn id="41" dur="500"/>
                                        <p:tgtEl>
                                          <p:spTgt spid="1049213">
                                            <p:txEl>
                                              <p:pRg st="0" end="0"/>
                                            </p:txEl>
                                          </p:spTgt>
                                        </p:tgtEl>
                                      </p:cBhvr>
                                    </p:animEffect>
                                    <p:anim calcmode="lin" valueType="num">
                                      <p:cBhvr>
                                        <p:cTn id="42" dur="500" fill="hold"/>
                                        <p:tgtEl>
                                          <p:spTgt spid="1049213">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1049213">
                                            <p:txEl>
                                              <p:pRg st="0" end="0"/>
                                            </p:txEl>
                                          </p:spTgt>
                                        </p:tgtEl>
                                        <p:attrNameLst>
                                          <p:attrName>ppt_y</p:attrName>
                                        </p:attrNameLst>
                                      </p:cBhvr>
                                      <p:tavLst>
                                        <p:tav tm="0">
                                          <p:val>
                                            <p:strVal val="#ppt_y+.1"/>
                                          </p:val>
                                        </p:tav>
                                        <p:tav tm="100000">
                                          <p:val>
                                            <p:strVal val="#ppt_y"/>
                                          </p:val>
                                        </p:tav>
                                      </p:tavLst>
                                    </p:anim>
                                  </p:childTnLst>
                                </p:cTn>
                              </p:par>
                            </p:childTnLst>
                          </p:cTn>
                        </p:par>
                        <p:par>
                          <p:cTn id="44" fill="hold">
                            <p:stCondLst>
                              <p:cond delay="2200"/>
                            </p:stCondLst>
                            <p:childTnLst>
                              <p:par>
                                <p:cTn id="45" presetID="20" presetClass="entr" presetSubtype="0" fill="hold" grpId="0" nodeType="afterEffect">
                                  <p:stCondLst>
                                    <p:cond delay="0"/>
                                  </p:stCondLst>
                                  <p:childTnLst>
                                    <p:set>
                                      <p:cBhvr>
                                        <p:cTn id="46" dur="1" fill="hold">
                                          <p:stCondLst>
                                            <p:cond delay="0"/>
                                          </p:stCondLst>
                                        </p:cTn>
                                        <p:tgtEl>
                                          <p:spTgt spid="1049214"/>
                                        </p:tgtEl>
                                        <p:attrNameLst>
                                          <p:attrName>style.visibility</p:attrName>
                                        </p:attrNameLst>
                                      </p:cBhvr>
                                      <p:to>
                                        <p:strVal val="visible"/>
                                      </p:to>
                                    </p:set>
                                    <p:animEffect transition="in" filter="wedge">
                                      <p:cBhvr>
                                        <p:cTn id="47" dur="300"/>
                                        <p:tgtEl>
                                          <p:spTgt spid="1049214"/>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1049215"/>
                                        </p:tgtEl>
                                        <p:attrNameLst>
                                          <p:attrName>style.visibility</p:attrName>
                                        </p:attrNameLst>
                                      </p:cBhvr>
                                      <p:to>
                                        <p:strVal val="visible"/>
                                      </p:to>
                                    </p:set>
                                    <p:anim calcmode="lin" valueType="num">
                                      <p:cBhvr>
                                        <p:cTn id="51" dur="300" fill="hold"/>
                                        <p:tgtEl>
                                          <p:spTgt spid="1049215"/>
                                        </p:tgtEl>
                                        <p:attrNameLst>
                                          <p:attrName>ppt_w</p:attrName>
                                        </p:attrNameLst>
                                      </p:cBhvr>
                                      <p:tavLst>
                                        <p:tav tm="0">
                                          <p:val>
                                            <p:fltVal val="0.0"/>
                                          </p:val>
                                        </p:tav>
                                        <p:tav tm="100000">
                                          <p:val>
                                            <p:strVal val="#ppt_w"/>
                                          </p:val>
                                        </p:tav>
                                      </p:tavLst>
                                    </p:anim>
                                    <p:anim calcmode="lin" valueType="num">
                                      <p:cBhvr>
                                        <p:cTn id="52" dur="300" fill="hold"/>
                                        <p:tgtEl>
                                          <p:spTgt spid="1049215"/>
                                        </p:tgtEl>
                                        <p:attrNameLst>
                                          <p:attrName>ppt_h</p:attrName>
                                        </p:attrNameLst>
                                      </p:cBhvr>
                                      <p:tavLst>
                                        <p:tav tm="0">
                                          <p:val>
                                            <p:fltVal val="0.0"/>
                                          </p:val>
                                        </p:tav>
                                        <p:tav tm="100000">
                                          <p:val>
                                            <p:strVal val="#ppt_h"/>
                                          </p:val>
                                        </p:tav>
                                      </p:tavLst>
                                    </p:anim>
                                    <p:animEffect transition="in" filter="fade">
                                      <p:cBhvr>
                                        <p:cTn id="53" dur="300"/>
                                        <p:tgtEl>
                                          <p:spTgt spid="1049215"/>
                                        </p:tgtEl>
                                      </p:cBhvr>
                                    </p:animEffect>
                                  </p:childTnLst>
                                </p:cTn>
                              </p:par>
                            </p:childTnLst>
                          </p:cTn>
                        </p:par>
                        <p:par>
                          <p:cTn id="54" fill="hold">
                            <p:stCondLst>
                              <p:cond delay="3200"/>
                            </p:stCondLst>
                            <p:childTnLst>
                              <p:par>
                                <p:cTn id="55" presetID="53" presetClass="entr" presetSubtype="16" fill="hold" grpId="0" nodeType="afterEffect">
                                  <p:stCondLst>
                                    <p:cond delay="0"/>
                                  </p:stCondLst>
                                  <p:childTnLst>
                                    <p:set>
                                      <p:cBhvr>
                                        <p:cTn id="56" dur="1" fill="hold">
                                          <p:stCondLst>
                                            <p:cond delay="0"/>
                                          </p:stCondLst>
                                        </p:cTn>
                                        <p:tgtEl>
                                          <p:spTgt spid="1049216">
                                            <p:txEl>
                                              <p:pRg st="0" end="0"/>
                                            </p:txEl>
                                          </p:spTgt>
                                        </p:tgtEl>
                                        <p:attrNameLst>
                                          <p:attrName>style.visibility</p:attrName>
                                        </p:attrNameLst>
                                      </p:cBhvr>
                                      <p:to>
                                        <p:strVal val="visible"/>
                                      </p:to>
                                    </p:set>
                                    <p:anim calcmode="lin" valueType="num">
                                      <p:cBhvr>
                                        <p:cTn id="57" dur="300" fill="hold"/>
                                        <p:tgtEl>
                                          <p:spTgt spid="1049216">
                                            <p:txEl>
                                              <p:pRg st="0" end="0"/>
                                            </p:txEl>
                                          </p:spTgt>
                                        </p:tgtEl>
                                        <p:attrNameLst>
                                          <p:attrName>ppt_w</p:attrName>
                                        </p:attrNameLst>
                                      </p:cBhvr>
                                      <p:tavLst>
                                        <p:tav tm="0">
                                          <p:val>
                                            <p:fltVal val="0.0"/>
                                          </p:val>
                                        </p:tav>
                                        <p:tav tm="100000">
                                          <p:val>
                                            <p:strVal val="#ppt_w"/>
                                          </p:val>
                                        </p:tav>
                                      </p:tavLst>
                                    </p:anim>
                                    <p:anim calcmode="lin" valueType="num">
                                      <p:cBhvr>
                                        <p:cTn id="58" dur="300" fill="hold"/>
                                        <p:tgtEl>
                                          <p:spTgt spid="1049216">
                                            <p:txEl>
                                              <p:pRg st="0" end="0"/>
                                            </p:txEl>
                                          </p:spTgt>
                                        </p:tgtEl>
                                        <p:attrNameLst>
                                          <p:attrName>ppt_h</p:attrName>
                                        </p:attrNameLst>
                                      </p:cBhvr>
                                      <p:tavLst>
                                        <p:tav tm="0">
                                          <p:val>
                                            <p:fltVal val="0.0"/>
                                          </p:val>
                                        </p:tav>
                                        <p:tav tm="100000">
                                          <p:val>
                                            <p:strVal val="#ppt_h"/>
                                          </p:val>
                                        </p:tav>
                                      </p:tavLst>
                                    </p:anim>
                                    <p:animEffect transition="in" filter="fade">
                                      <p:cBhvr>
                                        <p:cTn id="59" dur="300"/>
                                        <p:tgtEl>
                                          <p:spTgt spid="1049216">
                                            <p:txEl>
                                              <p:pRg st="0" end="0"/>
                                            </p:txEl>
                                          </p:spTgt>
                                        </p:tgtEl>
                                      </p:cBhvr>
                                    </p:animEffect>
                                  </p:childTnLst>
                                </p:cTn>
                              </p:par>
                              <p:par>
                                <p:cTn id="60" presetID="10" presetClass="entr" presetSubtype="0" fill="hold" grpId="0" nodeType="withEffect">
                                  <p:stCondLst>
                                    <p:cond delay="800"/>
                                  </p:stCondLst>
                                  <p:childTnLst>
                                    <p:set>
                                      <p:cBhvr>
                                        <p:cTn id="61" dur="1" fill="hold">
                                          <p:stCondLst>
                                            <p:cond delay="0"/>
                                          </p:stCondLst>
                                        </p:cTn>
                                        <p:tgtEl>
                                          <p:spTgt spid="1049217">
                                            <p:txEl>
                                              <p:pRg st="0" end="0"/>
                                            </p:txEl>
                                          </p:spTgt>
                                        </p:tgtEl>
                                        <p:attrNameLst>
                                          <p:attrName>style.visibility</p:attrName>
                                        </p:attrNameLst>
                                      </p:cBhvr>
                                      <p:to>
                                        <p:strVal val="visible"/>
                                      </p:to>
                                    </p:set>
                                    <p:animEffect transition="in" filter="fade">
                                      <p:cBhvr>
                                        <p:cTn id="62" dur="500"/>
                                        <p:tgtEl>
                                          <p:spTgt spid="1049217">
                                            <p:txEl>
                                              <p:pRg st="0" end="0"/>
                                            </p:txEl>
                                          </p:spTgt>
                                        </p:tgtEl>
                                      </p:cBhvr>
                                    </p:animEffect>
                                  </p:childTnLst>
                                </p:cTn>
                              </p:par>
                              <p:par>
                                <p:cTn id="63" presetID="42" presetClass="entr" presetSubtype="0" fill="hold" grpId="0" nodeType="withEffect">
                                  <p:stCondLst>
                                    <p:cond delay="200"/>
                                  </p:stCondLst>
                                  <p:childTnLst>
                                    <p:set>
                                      <p:cBhvr>
                                        <p:cTn id="64" dur="1" fill="hold">
                                          <p:stCondLst>
                                            <p:cond delay="0"/>
                                          </p:stCondLst>
                                        </p:cTn>
                                        <p:tgtEl>
                                          <p:spTgt spid="1049218">
                                            <p:txEl>
                                              <p:pRg st="0" end="0"/>
                                            </p:txEl>
                                          </p:spTgt>
                                        </p:tgtEl>
                                        <p:attrNameLst>
                                          <p:attrName>style.visibility</p:attrName>
                                        </p:attrNameLst>
                                      </p:cBhvr>
                                      <p:to>
                                        <p:strVal val="visible"/>
                                      </p:to>
                                    </p:set>
                                    <p:animEffect transition="in" filter="fade">
                                      <p:cBhvr>
                                        <p:cTn id="65" dur="400"/>
                                        <p:tgtEl>
                                          <p:spTgt spid="1049218">
                                            <p:txEl>
                                              <p:pRg st="0" end="0"/>
                                            </p:txEl>
                                          </p:spTgt>
                                        </p:tgtEl>
                                      </p:cBhvr>
                                    </p:animEffect>
                                    <p:anim calcmode="lin" valueType="num">
                                      <p:cBhvr>
                                        <p:cTn id="66" dur="400" fill="hold"/>
                                        <p:tgtEl>
                                          <p:spTgt spid="1049218">
                                            <p:txEl>
                                              <p:pRg st="0" end="0"/>
                                            </p:txEl>
                                          </p:spTgt>
                                        </p:tgtEl>
                                        <p:attrNameLst>
                                          <p:attrName>ppt_x</p:attrName>
                                        </p:attrNameLst>
                                      </p:cBhvr>
                                      <p:tavLst>
                                        <p:tav tm="0">
                                          <p:val>
                                            <p:strVal val="#ppt_x"/>
                                          </p:val>
                                        </p:tav>
                                        <p:tav tm="100000">
                                          <p:val>
                                            <p:strVal val="#ppt_x"/>
                                          </p:val>
                                        </p:tav>
                                      </p:tavLst>
                                    </p:anim>
                                    <p:anim calcmode="lin" valueType="num">
                                      <p:cBhvr>
                                        <p:cTn id="67" dur="400" fill="hold"/>
                                        <p:tgtEl>
                                          <p:spTgt spid="1049218">
                                            <p:txEl>
                                              <p:pRg st="0" end="0"/>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00"/>
                                  </p:stCondLst>
                                  <p:childTnLst>
                                    <p:set>
                                      <p:cBhvr>
                                        <p:cTn id="69" dur="1" fill="hold">
                                          <p:stCondLst>
                                            <p:cond delay="0"/>
                                          </p:stCondLst>
                                        </p:cTn>
                                        <p:tgtEl>
                                          <p:spTgt spid="1049219">
                                            <p:txEl>
                                              <p:pRg st="0" end="0"/>
                                            </p:txEl>
                                          </p:spTgt>
                                        </p:tgtEl>
                                        <p:attrNameLst>
                                          <p:attrName>style.visibility</p:attrName>
                                        </p:attrNameLst>
                                      </p:cBhvr>
                                      <p:to>
                                        <p:strVal val="visible"/>
                                      </p:to>
                                    </p:set>
                                    <p:animEffect transition="in" filter="fade">
                                      <p:cBhvr>
                                        <p:cTn id="70" dur="500"/>
                                        <p:tgtEl>
                                          <p:spTgt spid="1049219">
                                            <p:txEl>
                                              <p:pRg st="0" end="0"/>
                                            </p:txEl>
                                          </p:spTgt>
                                        </p:tgtEl>
                                      </p:cBhvr>
                                    </p:animEffect>
                                    <p:anim calcmode="lin" valueType="num">
                                      <p:cBhvr>
                                        <p:cTn id="71" dur="500" fill="hold"/>
                                        <p:tgtEl>
                                          <p:spTgt spid="1049219">
                                            <p:txEl>
                                              <p:pRg st="0" end="0"/>
                                            </p:txEl>
                                          </p:spTgt>
                                        </p:tgtEl>
                                        <p:attrNameLst>
                                          <p:attrName>ppt_x</p:attrName>
                                        </p:attrNameLst>
                                      </p:cBhvr>
                                      <p:tavLst>
                                        <p:tav tm="0">
                                          <p:val>
                                            <p:strVal val="#ppt_x"/>
                                          </p:val>
                                        </p:tav>
                                        <p:tav tm="100000">
                                          <p:val>
                                            <p:strVal val="#ppt_x"/>
                                          </p:val>
                                        </p:tav>
                                      </p:tavLst>
                                    </p:anim>
                                    <p:anim calcmode="lin" valueType="num">
                                      <p:cBhvr>
                                        <p:cTn id="72" dur="500" fill="hold"/>
                                        <p:tgtEl>
                                          <p:spTgt spid="1049219">
                                            <p:txEl>
                                              <p:pRg st="0" end="0"/>
                                            </p:txEl>
                                          </p:spTgt>
                                        </p:tgtEl>
                                        <p:attrNameLst>
                                          <p:attrName>ppt_y</p:attrName>
                                        </p:attrNameLst>
                                      </p:cBhvr>
                                      <p:tavLst>
                                        <p:tav tm="0">
                                          <p:val>
                                            <p:strVal val="#ppt_y+.1"/>
                                          </p:val>
                                        </p:tav>
                                        <p:tav tm="100000">
                                          <p:val>
                                            <p:strVal val="#ppt_y"/>
                                          </p:val>
                                        </p:tav>
                                      </p:tavLst>
                                    </p:anim>
                                  </p:childTnLst>
                                </p:cTn>
                              </p:par>
                            </p:childTnLst>
                          </p:cTn>
                        </p:par>
                        <p:par>
                          <p:cTn id="73" fill="hold">
                            <p:stCondLst>
                              <p:cond delay="3700"/>
                            </p:stCondLst>
                            <p:childTnLst>
                              <p:par>
                                <p:cTn id="74" presetID="20" presetClass="entr" presetSubtype="0" fill="hold" grpId="0" nodeType="afterEffect">
                                  <p:stCondLst>
                                    <p:cond delay="0"/>
                                  </p:stCondLst>
                                  <p:childTnLst>
                                    <p:set>
                                      <p:cBhvr>
                                        <p:cTn id="75" dur="1" fill="hold">
                                          <p:stCondLst>
                                            <p:cond delay="0"/>
                                          </p:stCondLst>
                                        </p:cTn>
                                        <p:tgtEl>
                                          <p:spTgt spid="1049220"/>
                                        </p:tgtEl>
                                        <p:attrNameLst>
                                          <p:attrName>style.visibility</p:attrName>
                                        </p:attrNameLst>
                                      </p:cBhvr>
                                      <p:to>
                                        <p:strVal val="visible"/>
                                      </p:to>
                                    </p:set>
                                    <p:animEffect transition="in" filter="wedge">
                                      <p:cBhvr>
                                        <p:cTn id="76" dur="300"/>
                                        <p:tgtEl>
                                          <p:spTgt spid="1049220"/>
                                        </p:tgtEl>
                                      </p:cBhvr>
                                    </p:animEffect>
                                  </p:childTnLst>
                                </p:cTn>
                              </p:par>
                            </p:childTnLst>
                          </p:cTn>
                        </p:par>
                        <p:par>
                          <p:cTn id="77" fill="hold">
                            <p:stCondLst>
                              <p:cond delay="4200"/>
                            </p:stCondLst>
                            <p:childTnLst>
                              <p:par>
                                <p:cTn id="78" presetID="53" presetClass="entr" presetSubtype="16" fill="hold" grpId="0" nodeType="afterEffect">
                                  <p:stCondLst>
                                    <p:cond delay="0"/>
                                  </p:stCondLst>
                                  <p:childTnLst>
                                    <p:set>
                                      <p:cBhvr>
                                        <p:cTn id="79" dur="1" fill="hold">
                                          <p:stCondLst>
                                            <p:cond delay="0"/>
                                          </p:stCondLst>
                                        </p:cTn>
                                        <p:tgtEl>
                                          <p:spTgt spid="1049221"/>
                                        </p:tgtEl>
                                        <p:attrNameLst>
                                          <p:attrName>style.visibility</p:attrName>
                                        </p:attrNameLst>
                                      </p:cBhvr>
                                      <p:to>
                                        <p:strVal val="visible"/>
                                      </p:to>
                                    </p:set>
                                    <p:anim calcmode="lin" valueType="num">
                                      <p:cBhvr>
                                        <p:cTn id="80" dur="300" fill="hold"/>
                                        <p:tgtEl>
                                          <p:spTgt spid="1049221"/>
                                        </p:tgtEl>
                                        <p:attrNameLst>
                                          <p:attrName>ppt_w</p:attrName>
                                        </p:attrNameLst>
                                      </p:cBhvr>
                                      <p:tavLst>
                                        <p:tav tm="0">
                                          <p:val>
                                            <p:fltVal val="0.0"/>
                                          </p:val>
                                        </p:tav>
                                        <p:tav tm="100000">
                                          <p:val>
                                            <p:strVal val="#ppt_w"/>
                                          </p:val>
                                        </p:tav>
                                      </p:tavLst>
                                    </p:anim>
                                    <p:anim calcmode="lin" valueType="num">
                                      <p:cBhvr>
                                        <p:cTn id="81" dur="300" fill="hold"/>
                                        <p:tgtEl>
                                          <p:spTgt spid="1049221"/>
                                        </p:tgtEl>
                                        <p:attrNameLst>
                                          <p:attrName>ppt_h</p:attrName>
                                        </p:attrNameLst>
                                      </p:cBhvr>
                                      <p:tavLst>
                                        <p:tav tm="0">
                                          <p:val>
                                            <p:fltVal val="0.0"/>
                                          </p:val>
                                        </p:tav>
                                        <p:tav tm="100000">
                                          <p:val>
                                            <p:strVal val="#ppt_h"/>
                                          </p:val>
                                        </p:tav>
                                      </p:tavLst>
                                    </p:anim>
                                    <p:animEffect transition="in" filter="fade">
                                      <p:cBhvr>
                                        <p:cTn id="82" dur="300"/>
                                        <p:tgtEl>
                                          <p:spTgt spid="1049221"/>
                                        </p:tgtEl>
                                      </p:cBhvr>
                                    </p:animEffect>
                                  </p:childTnLst>
                                </p:cTn>
                              </p:par>
                            </p:childTnLst>
                          </p:cTn>
                        </p:par>
                        <p:par>
                          <p:cTn id="83" fill="hold">
                            <p:stCondLst>
                              <p:cond delay="4700"/>
                            </p:stCondLst>
                            <p:childTnLst>
                              <p:par>
                                <p:cTn id="84" presetID="53" presetClass="entr" presetSubtype="16" fill="hold" grpId="0" nodeType="afterEffect">
                                  <p:stCondLst>
                                    <p:cond delay="0"/>
                                  </p:stCondLst>
                                  <p:childTnLst>
                                    <p:set>
                                      <p:cBhvr>
                                        <p:cTn id="85" dur="1" fill="hold">
                                          <p:stCondLst>
                                            <p:cond delay="0"/>
                                          </p:stCondLst>
                                        </p:cTn>
                                        <p:tgtEl>
                                          <p:spTgt spid="1049222">
                                            <p:txEl>
                                              <p:pRg st="0" end="0"/>
                                            </p:txEl>
                                          </p:spTgt>
                                        </p:tgtEl>
                                        <p:attrNameLst>
                                          <p:attrName>style.visibility</p:attrName>
                                        </p:attrNameLst>
                                      </p:cBhvr>
                                      <p:to>
                                        <p:strVal val="visible"/>
                                      </p:to>
                                    </p:set>
                                    <p:anim calcmode="lin" valueType="num">
                                      <p:cBhvr>
                                        <p:cTn id="86" dur="300" fill="hold"/>
                                        <p:tgtEl>
                                          <p:spTgt spid="1049222">
                                            <p:txEl>
                                              <p:pRg st="0" end="0"/>
                                            </p:txEl>
                                          </p:spTgt>
                                        </p:tgtEl>
                                        <p:attrNameLst>
                                          <p:attrName>ppt_w</p:attrName>
                                        </p:attrNameLst>
                                      </p:cBhvr>
                                      <p:tavLst>
                                        <p:tav tm="0">
                                          <p:val>
                                            <p:fltVal val="0.0"/>
                                          </p:val>
                                        </p:tav>
                                        <p:tav tm="100000">
                                          <p:val>
                                            <p:strVal val="#ppt_w"/>
                                          </p:val>
                                        </p:tav>
                                      </p:tavLst>
                                    </p:anim>
                                    <p:anim calcmode="lin" valueType="num">
                                      <p:cBhvr>
                                        <p:cTn id="87" dur="300" fill="hold"/>
                                        <p:tgtEl>
                                          <p:spTgt spid="1049222">
                                            <p:txEl>
                                              <p:pRg st="0" end="0"/>
                                            </p:txEl>
                                          </p:spTgt>
                                        </p:tgtEl>
                                        <p:attrNameLst>
                                          <p:attrName>ppt_h</p:attrName>
                                        </p:attrNameLst>
                                      </p:cBhvr>
                                      <p:tavLst>
                                        <p:tav tm="0">
                                          <p:val>
                                            <p:fltVal val="0.0"/>
                                          </p:val>
                                        </p:tav>
                                        <p:tav tm="100000">
                                          <p:val>
                                            <p:strVal val="#ppt_h"/>
                                          </p:val>
                                        </p:tav>
                                      </p:tavLst>
                                    </p:anim>
                                    <p:animEffect transition="in" filter="fade">
                                      <p:cBhvr>
                                        <p:cTn id="88" dur="300"/>
                                        <p:tgtEl>
                                          <p:spTgt spid="1049222">
                                            <p:txEl>
                                              <p:pRg st="0" end="0"/>
                                            </p:txEl>
                                          </p:spTgt>
                                        </p:tgtEl>
                                      </p:cBhvr>
                                    </p:animEffect>
                                  </p:childTnLst>
                                </p:cTn>
                              </p:par>
                              <p:par>
                                <p:cTn id="89" presetID="10" presetClass="entr" presetSubtype="0" fill="hold" grpId="0" nodeType="withEffect">
                                  <p:stCondLst>
                                    <p:cond delay="800"/>
                                  </p:stCondLst>
                                  <p:childTnLst>
                                    <p:set>
                                      <p:cBhvr>
                                        <p:cTn id="90" dur="1" fill="hold">
                                          <p:stCondLst>
                                            <p:cond delay="0"/>
                                          </p:stCondLst>
                                        </p:cTn>
                                        <p:tgtEl>
                                          <p:spTgt spid="1049223">
                                            <p:txEl>
                                              <p:pRg st="0" end="0"/>
                                            </p:txEl>
                                          </p:spTgt>
                                        </p:tgtEl>
                                        <p:attrNameLst>
                                          <p:attrName>style.visibility</p:attrName>
                                        </p:attrNameLst>
                                      </p:cBhvr>
                                      <p:to>
                                        <p:strVal val="visible"/>
                                      </p:to>
                                    </p:set>
                                    <p:animEffect transition="in" filter="fade">
                                      <p:cBhvr>
                                        <p:cTn id="91" dur="500"/>
                                        <p:tgtEl>
                                          <p:spTgt spid="1049223">
                                            <p:txEl>
                                              <p:pRg st="0" end="0"/>
                                            </p:txEl>
                                          </p:spTgt>
                                        </p:tgtEl>
                                      </p:cBhvr>
                                    </p:animEffect>
                                  </p:childTnLst>
                                </p:cTn>
                              </p:par>
                              <p:par>
                                <p:cTn id="92" presetID="42" presetClass="entr" presetSubtype="0" fill="hold" grpId="0" nodeType="withEffect">
                                  <p:stCondLst>
                                    <p:cond delay="200"/>
                                  </p:stCondLst>
                                  <p:childTnLst>
                                    <p:set>
                                      <p:cBhvr>
                                        <p:cTn id="93" dur="1" fill="hold">
                                          <p:stCondLst>
                                            <p:cond delay="0"/>
                                          </p:stCondLst>
                                        </p:cTn>
                                        <p:tgtEl>
                                          <p:spTgt spid="1049224">
                                            <p:txEl>
                                              <p:pRg st="0" end="0"/>
                                            </p:txEl>
                                          </p:spTgt>
                                        </p:tgtEl>
                                        <p:attrNameLst>
                                          <p:attrName>style.visibility</p:attrName>
                                        </p:attrNameLst>
                                      </p:cBhvr>
                                      <p:to>
                                        <p:strVal val="visible"/>
                                      </p:to>
                                    </p:set>
                                    <p:animEffect transition="in" filter="fade">
                                      <p:cBhvr>
                                        <p:cTn id="94" dur="400"/>
                                        <p:tgtEl>
                                          <p:spTgt spid="1049224">
                                            <p:txEl>
                                              <p:pRg st="0" end="0"/>
                                            </p:txEl>
                                          </p:spTgt>
                                        </p:tgtEl>
                                      </p:cBhvr>
                                    </p:animEffect>
                                    <p:anim calcmode="lin" valueType="num">
                                      <p:cBhvr>
                                        <p:cTn id="95" dur="400" fill="hold"/>
                                        <p:tgtEl>
                                          <p:spTgt spid="1049224">
                                            <p:txEl>
                                              <p:pRg st="0" end="0"/>
                                            </p:txEl>
                                          </p:spTgt>
                                        </p:tgtEl>
                                        <p:attrNameLst>
                                          <p:attrName>ppt_x</p:attrName>
                                        </p:attrNameLst>
                                      </p:cBhvr>
                                      <p:tavLst>
                                        <p:tav tm="0">
                                          <p:val>
                                            <p:strVal val="#ppt_x"/>
                                          </p:val>
                                        </p:tav>
                                        <p:tav tm="100000">
                                          <p:val>
                                            <p:strVal val="#ppt_x"/>
                                          </p:val>
                                        </p:tav>
                                      </p:tavLst>
                                    </p:anim>
                                    <p:anim calcmode="lin" valueType="num">
                                      <p:cBhvr>
                                        <p:cTn id="96" dur="400" fill="hold"/>
                                        <p:tgtEl>
                                          <p:spTgt spid="1049224">
                                            <p:txEl>
                                              <p:pRg st="0" end="0"/>
                                            </p:txEl>
                                          </p:spTgt>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200"/>
                                  </p:stCondLst>
                                  <p:childTnLst>
                                    <p:set>
                                      <p:cBhvr>
                                        <p:cTn id="98" dur="1" fill="hold">
                                          <p:stCondLst>
                                            <p:cond delay="0"/>
                                          </p:stCondLst>
                                        </p:cTn>
                                        <p:tgtEl>
                                          <p:spTgt spid="1049225">
                                            <p:txEl>
                                              <p:pRg st="0" end="0"/>
                                            </p:txEl>
                                          </p:spTgt>
                                        </p:tgtEl>
                                        <p:attrNameLst>
                                          <p:attrName>style.visibility</p:attrName>
                                        </p:attrNameLst>
                                      </p:cBhvr>
                                      <p:to>
                                        <p:strVal val="visible"/>
                                      </p:to>
                                    </p:set>
                                    <p:animEffect transition="in" filter="fade">
                                      <p:cBhvr>
                                        <p:cTn id="99" dur="500"/>
                                        <p:tgtEl>
                                          <p:spTgt spid="1049225">
                                            <p:txEl>
                                              <p:pRg st="0" end="0"/>
                                            </p:txEl>
                                          </p:spTgt>
                                        </p:tgtEl>
                                      </p:cBhvr>
                                    </p:animEffect>
                                    <p:anim calcmode="lin" valueType="num">
                                      <p:cBhvr>
                                        <p:cTn id="100" dur="500" fill="hold"/>
                                        <p:tgtEl>
                                          <p:spTgt spid="1049225">
                                            <p:txEl>
                                              <p:pRg st="0" end="0"/>
                                            </p:txEl>
                                          </p:spTgt>
                                        </p:tgtEl>
                                        <p:attrNameLst>
                                          <p:attrName>ppt_x</p:attrName>
                                        </p:attrNameLst>
                                      </p:cBhvr>
                                      <p:tavLst>
                                        <p:tav tm="0">
                                          <p:val>
                                            <p:strVal val="#ppt_x"/>
                                          </p:val>
                                        </p:tav>
                                        <p:tav tm="100000">
                                          <p:val>
                                            <p:strVal val="#ppt_x"/>
                                          </p:val>
                                        </p:tav>
                                      </p:tavLst>
                                    </p:anim>
                                    <p:anim calcmode="lin" valueType="num">
                                      <p:cBhvr>
                                        <p:cTn id="101" dur="500" fill="hold"/>
                                        <p:tgtEl>
                                          <p:spTgt spid="1049225">
                                            <p:txEl>
                                              <p:pRg st="0" end="0"/>
                                            </p:txEl>
                                          </p:spTgt>
                                        </p:tgtEl>
                                        <p:attrNameLst>
                                          <p:attrName>ppt_y</p:attrName>
                                        </p:attrNameLst>
                                      </p:cBhvr>
                                      <p:tavLst>
                                        <p:tav tm="0">
                                          <p:val>
                                            <p:strVal val="#ppt_y+.1"/>
                                          </p:val>
                                        </p:tav>
                                        <p:tav tm="100000">
                                          <p:val>
                                            <p:strVal val="#ppt_y"/>
                                          </p:val>
                                        </p:tav>
                                      </p:tavLst>
                                    </p:anim>
                                  </p:childTnLst>
                                </p:cTn>
                              </p:par>
                            </p:childTnLst>
                          </p:cTn>
                        </p:par>
                        <p:par>
                          <p:cTn id="102" fill="hold">
                            <p:stCondLst>
                              <p:cond delay="5200"/>
                            </p:stCondLst>
                            <p:childTnLst>
                              <p:par>
                                <p:cTn id="103" presetID="20" presetClass="entr" presetSubtype="0" fill="hold" grpId="0" nodeType="afterEffect">
                                  <p:stCondLst>
                                    <p:cond delay="0"/>
                                  </p:stCondLst>
                                  <p:childTnLst>
                                    <p:set>
                                      <p:cBhvr>
                                        <p:cTn id="104" dur="1" fill="hold">
                                          <p:stCondLst>
                                            <p:cond delay="0"/>
                                          </p:stCondLst>
                                        </p:cTn>
                                        <p:tgtEl>
                                          <p:spTgt spid="1049226"/>
                                        </p:tgtEl>
                                        <p:attrNameLst>
                                          <p:attrName>style.visibility</p:attrName>
                                        </p:attrNameLst>
                                      </p:cBhvr>
                                      <p:to>
                                        <p:strVal val="visible"/>
                                      </p:to>
                                    </p:set>
                                    <p:animEffect transition="in" filter="wedge">
                                      <p:cBhvr>
                                        <p:cTn id="105" dur="300"/>
                                        <p:tgtEl>
                                          <p:spTgt spid="1049226"/>
                                        </p:tgtEl>
                                      </p:cBhvr>
                                    </p:animEffect>
                                  </p:childTnLst>
                                </p:cTn>
                              </p:par>
                            </p:childTnLst>
                          </p:cTn>
                        </p:par>
                        <p:par>
                          <p:cTn id="106" fill="hold">
                            <p:stCondLst>
                              <p:cond delay="5700"/>
                            </p:stCondLst>
                            <p:childTnLst>
                              <p:par>
                                <p:cTn id="107" presetID="53" presetClass="entr" presetSubtype="16" fill="hold" grpId="0" nodeType="afterEffect">
                                  <p:stCondLst>
                                    <p:cond delay="0"/>
                                  </p:stCondLst>
                                  <p:childTnLst>
                                    <p:set>
                                      <p:cBhvr>
                                        <p:cTn id="108" dur="1" fill="hold">
                                          <p:stCondLst>
                                            <p:cond delay="0"/>
                                          </p:stCondLst>
                                        </p:cTn>
                                        <p:tgtEl>
                                          <p:spTgt spid="1049227"/>
                                        </p:tgtEl>
                                        <p:attrNameLst>
                                          <p:attrName>style.visibility</p:attrName>
                                        </p:attrNameLst>
                                      </p:cBhvr>
                                      <p:to>
                                        <p:strVal val="visible"/>
                                      </p:to>
                                    </p:set>
                                    <p:anim calcmode="lin" valueType="num">
                                      <p:cBhvr>
                                        <p:cTn id="109" dur="300" fill="hold"/>
                                        <p:tgtEl>
                                          <p:spTgt spid="1049227"/>
                                        </p:tgtEl>
                                        <p:attrNameLst>
                                          <p:attrName>ppt_w</p:attrName>
                                        </p:attrNameLst>
                                      </p:cBhvr>
                                      <p:tavLst>
                                        <p:tav tm="0">
                                          <p:val>
                                            <p:fltVal val="0.0"/>
                                          </p:val>
                                        </p:tav>
                                        <p:tav tm="100000">
                                          <p:val>
                                            <p:strVal val="#ppt_w"/>
                                          </p:val>
                                        </p:tav>
                                      </p:tavLst>
                                    </p:anim>
                                    <p:anim calcmode="lin" valueType="num">
                                      <p:cBhvr>
                                        <p:cTn id="110" dur="300" fill="hold"/>
                                        <p:tgtEl>
                                          <p:spTgt spid="1049227"/>
                                        </p:tgtEl>
                                        <p:attrNameLst>
                                          <p:attrName>ppt_h</p:attrName>
                                        </p:attrNameLst>
                                      </p:cBhvr>
                                      <p:tavLst>
                                        <p:tav tm="0">
                                          <p:val>
                                            <p:fltVal val="0.0"/>
                                          </p:val>
                                        </p:tav>
                                        <p:tav tm="100000">
                                          <p:val>
                                            <p:strVal val="#ppt_h"/>
                                          </p:val>
                                        </p:tav>
                                      </p:tavLst>
                                    </p:anim>
                                    <p:animEffect transition="in" filter="fade">
                                      <p:cBhvr>
                                        <p:cTn id="111" dur="300"/>
                                        <p:tgtEl>
                                          <p:spTgt spid="1049227"/>
                                        </p:tgtEl>
                                      </p:cBhvr>
                                    </p:animEffect>
                                  </p:childTnLst>
                                </p:cTn>
                              </p:par>
                            </p:childTnLst>
                          </p:cTn>
                        </p:par>
                        <p:par>
                          <p:cTn id="112" fill="hold">
                            <p:stCondLst>
                              <p:cond delay="6200"/>
                            </p:stCondLst>
                            <p:childTnLst>
                              <p:par>
                                <p:cTn id="113" presetID="53" presetClass="entr" presetSubtype="16" fill="hold" grpId="0" nodeType="afterEffect">
                                  <p:stCondLst>
                                    <p:cond delay="0"/>
                                  </p:stCondLst>
                                  <p:childTnLst>
                                    <p:set>
                                      <p:cBhvr>
                                        <p:cTn id="114" dur="1" fill="hold">
                                          <p:stCondLst>
                                            <p:cond delay="0"/>
                                          </p:stCondLst>
                                        </p:cTn>
                                        <p:tgtEl>
                                          <p:spTgt spid="1049228">
                                            <p:txEl>
                                              <p:pRg st="0" end="0"/>
                                            </p:txEl>
                                          </p:spTgt>
                                        </p:tgtEl>
                                        <p:attrNameLst>
                                          <p:attrName>style.visibility</p:attrName>
                                        </p:attrNameLst>
                                      </p:cBhvr>
                                      <p:to>
                                        <p:strVal val="visible"/>
                                      </p:to>
                                    </p:set>
                                    <p:anim calcmode="lin" valueType="num">
                                      <p:cBhvr>
                                        <p:cTn id="115" dur="300" fill="hold"/>
                                        <p:tgtEl>
                                          <p:spTgt spid="1049228">
                                            <p:txEl>
                                              <p:pRg st="0" end="0"/>
                                            </p:txEl>
                                          </p:spTgt>
                                        </p:tgtEl>
                                        <p:attrNameLst>
                                          <p:attrName>ppt_w</p:attrName>
                                        </p:attrNameLst>
                                      </p:cBhvr>
                                      <p:tavLst>
                                        <p:tav tm="0">
                                          <p:val>
                                            <p:fltVal val="0.0"/>
                                          </p:val>
                                        </p:tav>
                                        <p:tav tm="100000">
                                          <p:val>
                                            <p:strVal val="#ppt_w"/>
                                          </p:val>
                                        </p:tav>
                                      </p:tavLst>
                                    </p:anim>
                                    <p:anim calcmode="lin" valueType="num">
                                      <p:cBhvr>
                                        <p:cTn id="116" dur="300" fill="hold"/>
                                        <p:tgtEl>
                                          <p:spTgt spid="1049228">
                                            <p:txEl>
                                              <p:pRg st="0" end="0"/>
                                            </p:txEl>
                                          </p:spTgt>
                                        </p:tgtEl>
                                        <p:attrNameLst>
                                          <p:attrName>ppt_h</p:attrName>
                                        </p:attrNameLst>
                                      </p:cBhvr>
                                      <p:tavLst>
                                        <p:tav tm="0">
                                          <p:val>
                                            <p:fltVal val="0.0"/>
                                          </p:val>
                                        </p:tav>
                                        <p:tav tm="100000">
                                          <p:val>
                                            <p:strVal val="#ppt_h"/>
                                          </p:val>
                                        </p:tav>
                                      </p:tavLst>
                                    </p:anim>
                                    <p:animEffect transition="in" filter="fade">
                                      <p:cBhvr>
                                        <p:cTn id="117" dur="300"/>
                                        <p:tgtEl>
                                          <p:spTgt spid="1049228">
                                            <p:txEl>
                                              <p:pRg st="0" end="0"/>
                                            </p:txEl>
                                          </p:spTgt>
                                        </p:tgtEl>
                                      </p:cBhvr>
                                    </p:animEffect>
                                  </p:childTnLst>
                                </p:cTn>
                              </p:par>
                              <p:par>
                                <p:cTn id="118" presetID="10" presetClass="entr" presetSubtype="0" fill="hold" grpId="0" nodeType="withEffect">
                                  <p:stCondLst>
                                    <p:cond delay="800"/>
                                  </p:stCondLst>
                                  <p:childTnLst>
                                    <p:set>
                                      <p:cBhvr>
                                        <p:cTn id="119" dur="1" fill="hold">
                                          <p:stCondLst>
                                            <p:cond delay="0"/>
                                          </p:stCondLst>
                                        </p:cTn>
                                        <p:tgtEl>
                                          <p:spTgt spid="1049229">
                                            <p:txEl>
                                              <p:pRg st="0" end="0"/>
                                            </p:txEl>
                                          </p:spTgt>
                                        </p:tgtEl>
                                        <p:attrNameLst>
                                          <p:attrName>style.visibility</p:attrName>
                                        </p:attrNameLst>
                                      </p:cBhvr>
                                      <p:to>
                                        <p:strVal val="visible"/>
                                      </p:to>
                                    </p:set>
                                    <p:animEffect transition="in" filter="fade">
                                      <p:cBhvr>
                                        <p:cTn id="120" dur="500"/>
                                        <p:tgtEl>
                                          <p:spTgt spid="1049229">
                                            <p:txEl>
                                              <p:pRg st="0" end="0"/>
                                            </p:txEl>
                                          </p:spTgt>
                                        </p:tgtEl>
                                      </p:cBhvr>
                                    </p:animEffect>
                                  </p:childTnLst>
                                </p:cTn>
                              </p:par>
                              <p:par>
                                <p:cTn id="121" presetID="42" presetClass="entr" presetSubtype="0" fill="hold" grpId="0" nodeType="withEffect">
                                  <p:stCondLst>
                                    <p:cond delay="200"/>
                                  </p:stCondLst>
                                  <p:childTnLst>
                                    <p:set>
                                      <p:cBhvr>
                                        <p:cTn id="122" dur="1" fill="hold">
                                          <p:stCondLst>
                                            <p:cond delay="0"/>
                                          </p:stCondLst>
                                        </p:cTn>
                                        <p:tgtEl>
                                          <p:spTgt spid="1049230">
                                            <p:txEl>
                                              <p:pRg st="0" end="0"/>
                                            </p:txEl>
                                          </p:spTgt>
                                        </p:tgtEl>
                                        <p:attrNameLst>
                                          <p:attrName>style.visibility</p:attrName>
                                        </p:attrNameLst>
                                      </p:cBhvr>
                                      <p:to>
                                        <p:strVal val="visible"/>
                                      </p:to>
                                    </p:set>
                                    <p:animEffect transition="in" filter="fade">
                                      <p:cBhvr>
                                        <p:cTn id="123" dur="400"/>
                                        <p:tgtEl>
                                          <p:spTgt spid="1049230">
                                            <p:txEl>
                                              <p:pRg st="0" end="0"/>
                                            </p:txEl>
                                          </p:spTgt>
                                        </p:tgtEl>
                                      </p:cBhvr>
                                    </p:animEffect>
                                    <p:anim calcmode="lin" valueType="num">
                                      <p:cBhvr>
                                        <p:cTn id="124" dur="400" fill="hold"/>
                                        <p:tgtEl>
                                          <p:spTgt spid="1049230">
                                            <p:txEl>
                                              <p:pRg st="0" end="0"/>
                                            </p:txEl>
                                          </p:spTgt>
                                        </p:tgtEl>
                                        <p:attrNameLst>
                                          <p:attrName>ppt_x</p:attrName>
                                        </p:attrNameLst>
                                      </p:cBhvr>
                                      <p:tavLst>
                                        <p:tav tm="0">
                                          <p:val>
                                            <p:strVal val="#ppt_x"/>
                                          </p:val>
                                        </p:tav>
                                        <p:tav tm="100000">
                                          <p:val>
                                            <p:strVal val="#ppt_x"/>
                                          </p:val>
                                        </p:tav>
                                      </p:tavLst>
                                    </p:anim>
                                    <p:anim calcmode="lin" valueType="num">
                                      <p:cBhvr>
                                        <p:cTn id="125" dur="400" fill="hold"/>
                                        <p:tgtEl>
                                          <p:spTgt spid="1049230">
                                            <p:txEl>
                                              <p:pRg st="0" end="0"/>
                                            </p:txEl>
                                          </p:spTgt>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200"/>
                                  </p:stCondLst>
                                  <p:childTnLst>
                                    <p:set>
                                      <p:cBhvr>
                                        <p:cTn id="127" dur="1" fill="hold">
                                          <p:stCondLst>
                                            <p:cond delay="0"/>
                                          </p:stCondLst>
                                        </p:cTn>
                                        <p:tgtEl>
                                          <p:spTgt spid="1049231">
                                            <p:txEl>
                                              <p:pRg st="0" end="0"/>
                                            </p:txEl>
                                          </p:spTgt>
                                        </p:tgtEl>
                                        <p:attrNameLst>
                                          <p:attrName>style.visibility</p:attrName>
                                        </p:attrNameLst>
                                      </p:cBhvr>
                                      <p:to>
                                        <p:strVal val="visible"/>
                                      </p:to>
                                    </p:set>
                                    <p:animEffect transition="in" filter="fade">
                                      <p:cBhvr>
                                        <p:cTn id="128" dur="500"/>
                                        <p:tgtEl>
                                          <p:spTgt spid="1049231">
                                            <p:txEl>
                                              <p:pRg st="0" end="0"/>
                                            </p:txEl>
                                          </p:spTgt>
                                        </p:tgtEl>
                                      </p:cBhvr>
                                    </p:animEffect>
                                    <p:anim calcmode="lin" valueType="num">
                                      <p:cBhvr>
                                        <p:cTn id="129" dur="500" fill="hold"/>
                                        <p:tgtEl>
                                          <p:spTgt spid="1049231">
                                            <p:txEl>
                                              <p:pRg st="0" end="0"/>
                                            </p:txEl>
                                          </p:spTgt>
                                        </p:tgtEl>
                                        <p:attrNameLst>
                                          <p:attrName>ppt_x</p:attrName>
                                        </p:attrNameLst>
                                      </p:cBhvr>
                                      <p:tavLst>
                                        <p:tav tm="0">
                                          <p:val>
                                            <p:strVal val="#ppt_x"/>
                                          </p:val>
                                        </p:tav>
                                        <p:tav tm="100000">
                                          <p:val>
                                            <p:strVal val="#ppt_x"/>
                                          </p:val>
                                        </p:tav>
                                      </p:tavLst>
                                    </p:anim>
                                    <p:anim calcmode="lin" valueType="num">
                                      <p:cBhvr>
                                        <p:cTn id="130" dur="500" fill="hold"/>
                                        <p:tgtEl>
                                          <p:spTgt spid="104923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206" grpId="0" build="p">
        <p:tmplLst>
          <p:tmpl lvl="1">
            <p:tnLst>
              <p:par>
                <p:cTn presetID="42" presetClass="entr" presetSubtype="0" fill="hold" nodeType="withEffect">
                  <p:stCondLst>
                    <p:cond delay="200"/>
                  </p:stCondLst>
                  <p:childTnLst>
                    <p:set>
                      <p:cBhvr>
                        <p:cTn dur="1" fill="hold">
                          <p:stCondLst>
                            <p:cond delay="0"/>
                          </p:stCondLst>
                        </p:cTn>
                        <p:tgtEl>
                          <p:spTgt spid="1049206"/>
                        </p:tgtEl>
                        <p:attrNameLst>
                          <p:attrName>style.visibility</p:attrName>
                        </p:attrNameLst>
                      </p:cBhvr>
                      <p:to>
                        <p:strVal val="visible"/>
                      </p:to>
                    </p:set>
                    <p:animEffect transition="in" filter="fade">
                      <p:cBhvr>
                        <p:cTn dur="400"/>
                        <p:tgtEl>
                          <p:spTgt spid="1049206"/>
                        </p:tgtEl>
                      </p:cBhvr>
                    </p:animEffect>
                    <p:anim calcmode="lin" valueType="num">
                      <p:cBhvr>
                        <p:cTn dur="400" fill="hold"/>
                        <p:tgtEl>
                          <p:spTgt spid="1049206"/>
                        </p:tgtEl>
                        <p:attrNameLst>
                          <p:attrName>ppt_x</p:attrName>
                        </p:attrNameLst>
                      </p:cBhvr>
                      <p:tavLst>
                        <p:tav tm="0">
                          <p:val>
                            <p:strVal val="#ppt_x"/>
                          </p:val>
                        </p:tav>
                        <p:tav tm="100000">
                          <p:val>
                            <p:strVal val="#ppt_x"/>
                          </p:val>
                        </p:tav>
                      </p:tavLst>
                    </p:anim>
                    <p:anim calcmode="lin" valueType="num">
                      <p:cBhvr>
                        <p:cTn dur="400" fill="hold"/>
                        <p:tgtEl>
                          <p:spTgt spid="1049206"/>
                        </p:tgtEl>
                        <p:attrNameLst>
                          <p:attrName>ppt_y</p:attrName>
                        </p:attrNameLst>
                      </p:cBhvr>
                      <p:tavLst>
                        <p:tav tm="0">
                          <p:val>
                            <p:strVal val="#ppt_y+.1"/>
                          </p:val>
                        </p:tav>
                        <p:tav tm="100000">
                          <p:val>
                            <p:strVal val="#ppt_y"/>
                          </p:val>
                        </p:tav>
                      </p:tavLst>
                    </p:anim>
                  </p:childTnLst>
                </p:cTn>
              </p:par>
            </p:tnLst>
          </p:tmpl>
        </p:tmplLst>
      </p:bldP>
      <p:bldP spid="1049207" grpId="0" build="p">
        <p:tmplLst>
          <p:tmpl lvl="1">
            <p:tnLst>
              <p:par>
                <p:cTn presetID="42" presetClass="entr" presetSubtype="0" fill="hold" nodeType="withEffect">
                  <p:stCondLst>
                    <p:cond delay="200"/>
                  </p:stCondLst>
                  <p:childTnLst>
                    <p:set>
                      <p:cBhvr>
                        <p:cTn dur="1" fill="hold">
                          <p:stCondLst>
                            <p:cond delay="0"/>
                          </p:stCondLst>
                        </p:cTn>
                        <p:tgtEl>
                          <p:spTgt spid="1049207"/>
                        </p:tgtEl>
                        <p:attrNameLst>
                          <p:attrName>style.visibility</p:attrName>
                        </p:attrNameLst>
                      </p:cBhvr>
                      <p:to>
                        <p:strVal val="visible"/>
                      </p:to>
                    </p:set>
                    <p:animEffect transition="in" filter="fade">
                      <p:cBhvr>
                        <p:cTn dur="500"/>
                        <p:tgtEl>
                          <p:spTgt spid="1049207"/>
                        </p:tgtEl>
                      </p:cBhvr>
                    </p:animEffect>
                    <p:anim calcmode="lin" valueType="num">
                      <p:cBhvr>
                        <p:cTn dur="500" fill="hold"/>
                        <p:tgtEl>
                          <p:spTgt spid="1049207"/>
                        </p:tgtEl>
                        <p:attrNameLst>
                          <p:attrName>ppt_x</p:attrName>
                        </p:attrNameLst>
                      </p:cBhvr>
                      <p:tavLst>
                        <p:tav tm="0">
                          <p:val>
                            <p:strVal val="#ppt_x"/>
                          </p:val>
                        </p:tav>
                        <p:tav tm="100000">
                          <p:val>
                            <p:strVal val="#ppt_x"/>
                          </p:val>
                        </p:tav>
                      </p:tavLst>
                    </p:anim>
                    <p:anim calcmode="lin" valueType="num">
                      <p:cBhvr>
                        <p:cTn dur="500" fill="hold"/>
                        <p:tgtEl>
                          <p:spTgt spid="1049207"/>
                        </p:tgtEl>
                        <p:attrNameLst>
                          <p:attrName>ppt_y</p:attrName>
                        </p:attrNameLst>
                      </p:cBhvr>
                      <p:tavLst>
                        <p:tav tm="0">
                          <p:val>
                            <p:strVal val="#ppt_y+.1"/>
                          </p:val>
                        </p:tav>
                        <p:tav tm="100000">
                          <p:val>
                            <p:strVal val="#ppt_y"/>
                          </p:val>
                        </p:tav>
                      </p:tavLst>
                    </p:anim>
                  </p:childTnLst>
                </p:cTn>
              </p:par>
            </p:tnLst>
          </p:tmpl>
        </p:tmplLst>
      </p:bldP>
      <p:bldP spid="1049208" grpId="0" animBg="1"/>
      <p:bldP spid="1049209" grpId="0" animBg="1"/>
      <p:bldP spid="1049210" grpId="0" build="p">
        <p:tmplLst>
          <p:tmpl lvl="1">
            <p:tnLst>
              <p:par>
                <p:cTn presetID="53" presetClass="entr" presetSubtype="16" fill="hold" nodeType="afterEffect">
                  <p:stCondLst>
                    <p:cond delay="0"/>
                  </p:stCondLst>
                  <p:childTnLst>
                    <p:set>
                      <p:cBhvr>
                        <p:cTn dur="1" fill="hold">
                          <p:stCondLst>
                            <p:cond delay="0"/>
                          </p:stCondLst>
                        </p:cTn>
                        <p:tgtEl>
                          <p:spTgt spid="1049210"/>
                        </p:tgtEl>
                        <p:attrNameLst>
                          <p:attrName>style.visibility</p:attrName>
                        </p:attrNameLst>
                      </p:cBhvr>
                      <p:to>
                        <p:strVal val="visible"/>
                      </p:to>
                    </p:set>
                    <p:anim calcmode="lin" valueType="num">
                      <p:cBhvr>
                        <p:cTn dur="300" fill="hold"/>
                        <p:tgtEl>
                          <p:spTgt spid="1049210"/>
                        </p:tgtEl>
                        <p:attrNameLst>
                          <p:attrName>ppt_w</p:attrName>
                        </p:attrNameLst>
                      </p:cBhvr>
                      <p:tavLst>
                        <p:tav tm="0">
                          <p:val>
                            <p:fltVal val="0.0"/>
                          </p:val>
                        </p:tav>
                        <p:tav tm="100000">
                          <p:val>
                            <p:strVal val="#ppt_w"/>
                          </p:val>
                        </p:tav>
                      </p:tavLst>
                    </p:anim>
                    <p:anim calcmode="lin" valueType="num">
                      <p:cBhvr>
                        <p:cTn dur="300" fill="hold"/>
                        <p:tgtEl>
                          <p:spTgt spid="1049210"/>
                        </p:tgtEl>
                        <p:attrNameLst>
                          <p:attrName>ppt_h</p:attrName>
                        </p:attrNameLst>
                      </p:cBhvr>
                      <p:tavLst>
                        <p:tav tm="0">
                          <p:val>
                            <p:fltVal val="0.0"/>
                          </p:val>
                        </p:tav>
                        <p:tav tm="100000">
                          <p:val>
                            <p:strVal val="#ppt_h"/>
                          </p:val>
                        </p:tav>
                      </p:tavLst>
                    </p:anim>
                    <p:animEffect transition="in" filter="fade">
                      <p:cBhvr>
                        <p:cTn dur="300"/>
                        <p:tgtEl>
                          <p:spTgt spid="1049210"/>
                        </p:tgtEl>
                      </p:cBhvr>
                    </p:animEffect>
                  </p:childTnLst>
                </p:cTn>
              </p:par>
            </p:tnLst>
          </p:tmpl>
        </p:tmplLst>
      </p:bldP>
      <p:bldP spid="1049211" grpId="0" build="p">
        <p:tmplLst>
          <p:tmpl lvl="1">
            <p:tnLst>
              <p:par>
                <p:cTn presetID="10" presetClass="entr" presetSubtype="0" fill="hold" nodeType="withEffect">
                  <p:stCondLst>
                    <p:cond delay="800"/>
                  </p:stCondLst>
                  <p:childTnLst>
                    <p:set>
                      <p:cBhvr>
                        <p:cTn dur="1" fill="hold">
                          <p:stCondLst>
                            <p:cond delay="0"/>
                          </p:stCondLst>
                        </p:cTn>
                        <p:tgtEl>
                          <p:spTgt spid="1049211"/>
                        </p:tgtEl>
                        <p:attrNameLst>
                          <p:attrName>style.visibility</p:attrName>
                        </p:attrNameLst>
                      </p:cBhvr>
                      <p:to>
                        <p:strVal val="visible"/>
                      </p:to>
                    </p:set>
                    <p:animEffect transition="in" filter="fade">
                      <p:cBhvr>
                        <p:cTn dur="500"/>
                        <p:tgtEl>
                          <p:spTgt spid="1049211"/>
                        </p:tgtEl>
                      </p:cBhvr>
                    </p:animEffect>
                  </p:childTnLst>
                </p:cTn>
              </p:par>
            </p:tnLst>
          </p:tmpl>
        </p:tmplLst>
      </p:bldP>
      <p:bldP spid="1049212" grpId="0" build="p">
        <p:tmplLst>
          <p:tmpl lvl="1">
            <p:tnLst>
              <p:par>
                <p:cTn presetID="42" presetClass="entr" presetSubtype="0" fill="hold" nodeType="withEffect">
                  <p:stCondLst>
                    <p:cond delay="200"/>
                  </p:stCondLst>
                  <p:childTnLst>
                    <p:set>
                      <p:cBhvr>
                        <p:cTn dur="1" fill="hold">
                          <p:stCondLst>
                            <p:cond delay="0"/>
                          </p:stCondLst>
                        </p:cTn>
                        <p:tgtEl>
                          <p:spTgt spid="1049212"/>
                        </p:tgtEl>
                        <p:attrNameLst>
                          <p:attrName>style.visibility</p:attrName>
                        </p:attrNameLst>
                      </p:cBhvr>
                      <p:to>
                        <p:strVal val="visible"/>
                      </p:to>
                    </p:set>
                    <p:animEffect transition="in" filter="fade">
                      <p:cBhvr>
                        <p:cTn dur="400"/>
                        <p:tgtEl>
                          <p:spTgt spid="1049212"/>
                        </p:tgtEl>
                      </p:cBhvr>
                    </p:animEffect>
                    <p:anim calcmode="lin" valueType="num">
                      <p:cBhvr>
                        <p:cTn dur="400" fill="hold"/>
                        <p:tgtEl>
                          <p:spTgt spid="1049212"/>
                        </p:tgtEl>
                        <p:attrNameLst>
                          <p:attrName>ppt_x</p:attrName>
                        </p:attrNameLst>
                      </p:cBhvr>
                      <p:tavLst>
                        <p:tav tm="0">
                          <p:val>
                            <p:strVal val="#ppt_x"/>
                          </p:val>
                        </p:tav>
                        <p:tav tm="100000">
                          <p:val>
                            <p:strVal val="#ppt_x"/>
                          </p:val>
                        </p:tav>
                      </p:tavLst>
                    </p:anim>
                    <p:anim calcmode="lin" valueType="num">
                      <p:cBhvr>
                        <p:cTn dur="400" fill="hold"/>
                        <p:tgtEl>
                          <p:spTgt spid="1049212"/>
                        </p:tgtEl>
                        <p:attrNameLst>
                          <p:attrName>ppt_y</p:attrName>
                        </p:attrNameLst>
                      </p:cBhvr>
                      <p:tavLst>
                        <p:tav tm="0">
                          <p:val>
                            <p:strVal val="#ppt_y+.1"/>
                          </p:val>
                        </p:tav>
                        <p:tav tm="100000">
                          <p:val>
                            <p:strVal val="#ppt_y"/>
                          </p:val>
                        </p:tav>
                      </p:tavLst>
                    </p:anim>
                  </p:childTnLst>
                </p:cTn>
              </p:par>
            </p:tnLst>
          </p:tmpl>
        </p:tmplLst>
      </p:bldP>
      <p:bldP spid="1049213" grpId="0" build="p">
        <p:tmplLst>
          <p:tmpl lvl="1">
            <p:tnLst>
              <p:par>
                <p:cTn presetID="42" presetClass="entr" presetSubtype="0" fill="hold" nodeType="withEffect">
                  <p:stCondLst>
                    <p:cond delay="200"/>
                  </p:stCondLst>
                  <p:childTnLst>
                    <p:set>
                      <p:cBhvr>
                        <p:cTn dur="1" fill="hold">
                          <p:stCondLst>
                            <p:cond delay="0"/>
                          </p:stCondLst>
                        </p:cTn>
                        <p:tgtEl>
                          <p:spTgt spid="1049213"/>
                        </p:tgtEl>
                        <p:attrNameLst>
                          <p:attrName>style.visibility</p:attrName>
                        </p:attrNameLst>
                      </p:cBhvr>
                      <p:to>
                        <p:strVal val="visible"/>
                      </p:to>
                    </p:set>
                    <p:animEffect transition="in" filter="fade">
                      <p:cBhvr>
                        <p:cTn dur="500"/>
                        <p:tgtEl>
                          <p:spTgt spid="1049213"/>
                        </p:tgtEl>
                      </p:cBhvr>
                    </p:animEffect>
                    <p:anim calcmode="lin" valueType="num">
                      <p:cBhvr>
                        <p:cTn dur="500" fill="hold"/>
                        <p:tgtEl>
                          <p:spTgt spid="1049213"/>
                        </p:tgtEl>
                        <p:attrNameLst>
                          <p:attrName>ppt_x</p:attrName>
                        </p:attrNameLst>
                      </p:cBhvr>
                      <p:tavLst>
                        <p:tav tm="0">
                          <p:val>
                            <p:strVal val="#ppt_x"/>
                          </p:val>
                        </p:tav>
                        <p:tav tm="100000">
                          <p:val>
                            <p:strVal val="#ppt_x"/>
                          </p:val>
                        </p:tav>
                      </p:tavLst>
                    </p:anim>
                    <p:anim calcmode="lin" valueType="num">
                      <p:cBhvr>
                        <p:cTn dur="500" fill="hold"/>
                        <p:tgtEl>
                          <p:spTgt spid="1049213"/>
                        </p:tgtEl>
                        <p:attrNameLst>
                          <p:attrName>ppt_y</p:attrName>
                        </p:attrNameLst>
                      </p:cBhvr>
                      <p:tavLst>
                        <p:tav tm="0">
                          <p:val>
                            <p:strVal val="#ppt_y+.1"/>
                          </p:val>
                        </p:tav>
                        <p:tav tm="100000">
                          <p:val>
                            <p:strVal val="#ppt_y"/>
                          </p:val>
                        </p:tav>
                      </p:tavLst>
                    </p:anim>
                  </p:childTnLst>
                </p:cTn>
              </p:par>
            </p:tnLst>
          </p:tmpl>
        </p:tmplLst>
      </p:bldP>
      <p:bldP spid="1049214" grpId="0" animBg="1"/>
      <p:bldP spid="1049215" grpId="0" animBg="1"/>
      <p:bldP spid="1049216" grpId="0" build="p">
        <p:tmplLst>
          <p:tmpl lvl="1">
            <p:tnLst>
              <p:par>
                <p:cTn presetID="53" presetClass="entr" presetSubtype="16" fill="hold" nodeType="afterEffect">
                  <p:stCondLst>
                    <p:cond delay="0"/>
                  </p:stCondLst>
                  <p:childTnLst>
                    <p:set>
                      <p:cBhvr>
                        <p:cTn dur="1" fill="hold">
                          <p:stCondLst>
                            <p:cond delay="0"/>
                          </p:stCondLst>
                        </p:cTn>
                        <p:tgtEl>
                          <p:spTgt spid="1049216"/>
                        </p:tgtEl>
                        <p:attrNameLst>
                          <p:attrName>style.visibility</p:attrName>
                        </p:attrNameLst>
                      </p:cBhvr>
                      <p:to>
                        <p:strVal val="visible"/>
                      </p:to>
                    </p:set>
                    <p:anim calcmode="lin" valueType="num">
                      <p:cBhvr>
                        <p:cTn dur="300" fill="hold"/>
                        <p:tgtEl>
                          <p:spTgt spid="1049216"/>
                        </p:tgtEl>
                        <p:attrNameLst>
                          <p:attrName>ppt_w</p:attrName>
                        </p:attrNameLst>
                      </p:cBhvr>
                      <p:tavLst>
                        <p:tav tm="0">
                          <p:val>
                            <p:fltVal val="0.0"/>
                          </p:val>
                        </p:tav>
                        <p:tav tm="100000">
                          <p:val>
                            <p:strVal val="#ppt_w"/>
                          </p:val>
                        </p:tav>
                      </p:tavLst>
                    </p:anim>
                    <p:anim calcmode="lin" valueType="num">
                      <p:cBhvr>
                        <p:cTn dur="300" fill="hold"/>
                        <p:tgtEl>
                          <p:spTgt spid="1049216"/>
                        </p:tgtEl>
                        <p:attrNameLst>
                          <p:attrName>ppt_h</p:attrName>
                        </p:attrNameLst>
                      </p:cBhvr>
                      <p:tavLst>
                        <p:tav tm="0">
                          <p:val>
                            <p:fltVal val="0.0"/>
                          </p:val>
                        </p:tav>
                        <p:tav tm="100000">
                          <p:val>
                            <p:strVal val="#ppt_h"/>
                          </p:val>
                        </p:tav>
                      </p:tavLst>
                    </p:anim>
                    <p:animEffect transition="in" filter="fade">
                      <p:cBhvr>
                        <p:cTn dur="300"/>
                        <p:tgtEl>
                          <p:spTgt spid="1049216"/>
                        </p:tgtEl>
                      </p:cBhvr>
                    </p:animEffect>
                  </p:childTnLst>
                </p:cTn>
              </p:par>
            </p:tnLst>
          </p:tmpl>
        </p:tmplLst>
      </p:bldP>
      <p:bldP spid="1049217" grpId="0" build="p">
        <p:tmplLst>
          <p:tmpl lvl="1">
            <p:tnLst>
              <p:par>
                <p:cTn presetID="10" presetClass="entr" presetSubtype="0" fill="hold" nodeType="withEffect">
                  <p:stCondLst>
                    <p:cond delay="800"/>
                  </p:stCondLst>
                  <p:childTnLst>
                    <p:set>
                      <p:cBhvr>
                        <p:cTn dur="1" fill="hold">
                          <p:stCondLst>
                            <p:cond delay="0"/>
                          </p:stCondLst>
                        </p:cTn>
                        <p:tgtEl>
                          <p:spTgt spid="1049217"/>
                        </p:tgtEl>
                        <p:attrNameLst>
                          <p:attrName>style.visibility</p:attrName>
                        </p:attrNameLst>
                      </p:cBhvr>
                      <p:to>
                        <p:strVal val="visible"/>
                      </p:to>
                    </p:set>
                    <p:animEffect transition="in" filter="fade">
                      <p:cBhvr>
                        <p:cTn dur="500"/>
                        <p:tgtEl>
                          <p:spTgt spid="1049217"/>
                        </p:tgtEl>
                      </p:cBhvr>
                    </p:animEffect>
                  </p:childTnLst>
                </p:cTn>
              </p:par>
            </p:tnLst>
          </p:tmpl>
        </p:tmplLst>
      </p:bldP>
      <p:bldP spid="1049218" grpId="0" build="p">
        <p:tmplLst>
          <p:tmpl lvl="1">
            <p:tnLst>
              <p:par>
                <p:cTn presetID="42" presetClass="entr" presetSubtype="0" fill="hold" nodeType="withEffect">
                  <p:stCondLst>
                    <p:cond delay="200"/>
                  </p:stCondLst>
                  <p:childTnLst>
                    <p:set>
                      <p:cBhvr>
                        <p:cTn dur="1" fill="hold">
                          <p:stCondLst>
                            <p:cond delay="0"/>
                          </p:stCondLst>
                        </p:cTn>
                        <p:tgtEl>
                          <p:spTgt spid="1049218"/>
                        </p:tgtEl>
                        <p:attrNameLst>
                          <p:attrName>style.visibility</p:attrName>
                        </p:attrNameLst>
                      </p:cBhvr>
                      <p:to>
                        <p:strVal val="visible"/>
                      </p:to>
                    </p:set>
                    <p:animEffect transition="in" filter="fade">
                      <p:cBhvr>
                        <p:cTn dur="400"/>
                        <p:tgtEl>
                          <p:spTgt spid="1049218"/>
                        </p:tgtEl>
                      </p:cBhvr>
                    </p:animEffect>
                    <p:anim calcmode="lin" valueType="num">
                      <p:cBhvr>
                        <p:cTn dur="400" fill="hold"/>
                        <p:tgtEl>
                          <p:spTgt spid="1049218"/>
                        </p:tgtEl>
                        <p:attrNameLst>
                          <p:attrName>ppt_x</p:attrName>
                        </p:attrNameLst>
                      </p:cBhvr>
                      <p:tavLst>
                        <p:tav tm="0">
                          <p:val>
                            <p:strVal val="#ppt_x"/>
                          </p:val>
                        </p:tav>
                        <p:tav tm="100000">
                          <p:val>
                            <p:strVal val="#ppt_x"/>
                          </p:val>
                        </p:tav>
                      </p:tavLst>
                    </p:anim>
                    <p:anim calcmode="lin" valueType="num">
                      <p:cBhvr>
                        <p:cTn dur="400" fill="hold"/>
                        <p:tgtEl>
                          <p:spTgt spid="1049218"/>
                        </p:tgtEl>
                        <p:attrNameLst>
                          <p:attrName>ppt_y</p:attrName>
                        </p:attrNameLst>
                      </p:cBhvr>
                      <p:tavLst>
                        <p:tav tm="0">
                          <p:val>
                            <p:strVal val="#ppt_y+.1"/>
                          </p:val>
                        </p:tav>
                        <p:tav tm="100000">
                          <p:val>
                            <p:strVal val="#ppt_y"/>
                          </p:val>
                        </p:tav>
                      </p:tavLst>
                    </p:anim>
                  </p:childTnLst>
                </p:cTn>
              </p:par>
            </p:tnLst>
          </p:tmpl>
        </p:tmplLst>
      </p:bldP>
      <p:bldP spid="1049219" grpId="0" build="p">
        <p:tmplLst>
          <p:tmpl lvl="1">
            <p:tnLst>
              <p:par>
                <p:cTn presetID="42" presetClass="entr" presetSubtype="0" fill="hold" nodeType="withEffect">
                  <p:stCondLst>
                    <p:cond delay="200"/>
                  </p:stCondLst>
                  <p:childTnLst>
                    <p:set>
                      <p:cBhvr>
                        <p:cTn dur="1" fill="hold">
                          <p:stCondLst>
                            <p:cond delay="0"/>
                          </p:stCondLst>
                        </p:cTn>
                        <p:tgtEl>
                          <p:spTgt spid="1049219"/>
                        </p:tgtEl>
                        <p:attrNameLst>
                          <p:attrName>style.visibility</p:attrName>
                        </p:attrNameLst>
                      </p:cBhvr>
                      <p:to>
                        <p:strVal val="visible"/>
                      </p:to>
                    </p:set>
                    <p:animEffect transition="in" filter="fade">
                      <p:cBhvr>
                        <p:cTn dur="500"/>
                        <p:tgtEl>
                          <p:spTgt spid="1049219"/>
                        </p:tgtEl>
                      </p:cBhvr>
                    </p:animEffect>
                    <p:anim calcmode="lin" valueType="num">
                      <p:cBhvr>
                        <p:cTn dur="500" fill="hold"/>
                        <p:tgtEl>
                          <p:spTgt spid="1049219"/>
                        </p:tgtEl>
                        <p:attrNameLst>
                          <p:attrName>ppt_x</p:attrName>
                        </p:attrNameLst>
                      </p:cBhvr>
                      <p:tavLst>
                        <p:tav tm="0">
                          <p:val>
                            <p:strVal val="#ppt_x"/>
                          </p:val>
                        </p:tav>
                        <p:tav tm="100000">
                          <p:val>
                            <p:strVal val="#ppt_x"/>
                          </p:val>
                        </p:tav>
                      </p:tavLst>
                    </p:anim>
                    <p:anim calcmode="lin" valueType="num">
                      <p:cBhvr>
                        <p:cTn dur="500" fill="hold"/>
                        <p:tgtEl>
                          <p:spTgt spid="1049219"/>
                        </p:tgtEl>
                        <p:attrNameLst>
                          <p:attrName>ppt_y</p:attrName>
                        </p:attrNameLst>
                      </p:cBhvr>
                      <p:tavLst>
                        <p:tav tm="0">
                          <p:val>
                            <p:strVal val="#ppt_y+.1"/>
                          </p:val>
                        </p:tav>
                        <p:tav tm="100000">
                          <p:val>
                            <p:strVal val="#ppt_y"/>
                          </p:val>
                        </p:tav>
                      </p:tavLst>
                    </p:anim>
                  </p:childTnLst>
                </p:cTn>
              </p:par>
            </p:tnLst>
          </p:tmpl>
        </p:tmplLst>
      </p:bldP>
      <p:bldP spid="1049220" grpId="0" animBg="1"/>
      <p:bldP spid="1049221" grpId="0" animBg="1"/>
      <p:bldP spid="1049222" grpId="0" build="p">
        <p:tmplLst>
          <p:tmpl lvl="1">
            <p:tnLst>
              <p:par>
                <p:cTn presetID="53" presetClass="entr" presetSubtype="16" fill="hold" nodeType="afterEffect">
                  <p:stCondLst>
                    <p:cond delay="0"/>
                  </p:stCondLst>
                  <p:childTnLst>
                    <p:set>
                      <p:cBhvr>
                        <p:cTn dur="1" fill="hold">
                          <p:stCondLst>
                            <p:cond delay="0"/>
                          </p:stCondLst>
                        </p:cTn>
                        <p:tgtEl>
                          <p:spTgt spid="1049222"/>
                        </p:tgtEl>
                        <p:attrNameLst>
                          <p:attrName>style.visibility</p:attrName>
                        </p:attrNameLst>
                      </p:cBhvr>
                      <p:to>
                        <p:strVal val="visible"/>
                      </p:to>
                    </p:set>
                    <p:anim calcmode="lin" valueType="num">
                      <p:cBhvr>
                        <p:cTn dur="300" fill="hold"/>
                        <p:tgtEl>
                          <p:spTgt spid="1049222"/>
                        </p:tgtEl>
                        <p:attrNameLst>
                          <p:attrName>ppt_w</p:attrName>
                        </p:attrNameLst>
                      </p:cBhvr>
                      <p:tavLst>
                        <p:tav tm="0">
                          <p:val>
                            <p:fltVal val="0.0"/>
                          </p:val>
                        </p:tav>
                        <p:tav tm="100000">
                          <p:val>
                            <p:strVal val="#ppt_w"/>
                          </p:val>
                        </p:tav>
                      </p:tavLst>
                    </p:anim>
                    <p:anim calcmode="lin" valueType="num">
                      <p:cBhvr>
                        <p:cTn dur="300" fill="hold"/>
                        <p:tgtEl>
                          <p:spTgt spid="1049222"/>
                        </p:tgtEl>
                        <p:attrNameLst>
                          <p:attrName>ppt_h</p:attrName>
                        </p:attrNameLst>
                      </p:cBhvr>
                      <p:tavLst>
                        <p:tav tm="0">
                          <p:val>
                            <p:fltVal val="0.0"/>
                          </p:val>
                        </p:tav>
                        <p:tav tm="100000">
                          <p:val>
                            <p:strVal val="#ppt_h"/>
                          </p:val>
                        </p:tav>
                      </p:tavLst>
                    </p:anim>
                    <p:animEffect transition="in" filter="fade">
                      <p:cBhvr>
                        <p:cTn dur="300"/>
                        <p:tgtEl>
                          <p:spTgt spid="1049222"/>
                        </p:tgtEl>
                      </p:cBhvr>
                    </p:animEffect>
                  </p:childTnLst>
                </p:cTn>
              </p:par>
            </p:tnLst>
          </p:tmpl>
        </p:tmplLst>
      </p:bldP>
      <p:bldP spid="1049223" grpId="0" build="p">
        <p:tmplLst>
          <p:tmpl lvl="1">
            <p:tnLst>
              <p:par>
                <p:cTn presetID="10" presetClass="entr" presetSubtype="0" fill="hold" nodeType="withEffect">
                  <p:stCondLst>
                    <p:cond delay="800"/>
                  </p:stCondLst>
                  <p:childTnLst>
                    <p:set>
                      <p:cBhvr>
                        <p:cTn dur="1" fill="hold">
                          <p:stCondLst>
                            <p:cond delay="0"/>
                          </p:stCondLst>
                        </p:cTn>
                        <p:tgtEl>
                          <p:spTgt spid="1049223"/>
                        </p:tgtEl>
                        <p:attrNameLst>
                          <p:attrName>style.visibility</p:attrName>
                        </p:attrNameLst>
                      </p:cBhvr>
                      <p:to>
                        <p:strVal val="visible"/>
                      </p:to>
                    </p:set>
                    <p:animEffect transition="in" filter="fade">
                      <p:cBhvr>
                        <p:cTn dur="500"/>
                        <p:tgtEl>
                          <p:spTgt spid="1049223"/>
                        </p:tgtEl>
                      </p:cBhvr>
                    </p:animEffect>
                  </p:childTnLst>
                </p:cTn>
              </p:par>
            </p:tnLst>
          </p:tmpl>
        </p:tmplLst>
      </p:bldP>
      <p:bldP spid="1049224" grpId="0" build="p">
        <p:tmplLst>
          <p:tmpl lvl="1">
            <p:tnLst>
              <p:par>
                <p:cTn presetID="42" presetClass="entr" presetSubtype="0" fill="hold" nodeType="withEffect">
                  <p:stCondLst>
                    <p:cond delay="200"/>
                  </p:stCondLst>
                  <p:childTnLst>
                    <p:set>
                      <p:cBhvr>
                        <p:cTn dur="1" fill="hold">
                          <p:stCondLst>
                            <p:cond delay="0"/>
                          </p:stCondLst>
                        </p:cTn>
                        <p:tgtEl>
                          <p:spTgt spid="1049224"/>
                        </p:tgtEl>
                        <p:attrNameLst>
                          <p:attrName>style.visibility</p:attrName>
                        </p:attrNameLst>
                      </p:cBhvr>
                      <p:to>
                        <p:strVal val="visible"/>
                      </p:to>
                    </p:set>
                    <p:animEffect transition="in" filter="fade">
                      <p:cBhvr>
                        <p:cTn dur="400"/>
                        <p:tgtEl>
                          <p:spTgt spid="1049224"/>
                        </p:tgtEl>
                      </p:cBhvr>
                    </p:animEffect>
                    <p:anim calcmode="lin" valueType="num">
                      <p:cBhvr>
                        <p:cTn dur="400" fill="hold"/>
                        <p:tgtEl>
                          <p:spTgt spid="1049224"/>
                        </p:tgtEl>
                        <p:attrNameLst>
                          <p:attrName>ppt_x</p:attrName>
                        </p:attrNameLst>
                      </p:cBhvr>
                      <p:tavLst>
                        <p:tav tm="0">
                          <p:val>
                            <p:strVal val="#ppt_x"/>
                          </p:val>
                        </p:tav>
                        <p:tav tm="100000">
                          <p:val>
                            <p:strVal val="#ppt_x"/>
                          </p:val>
                        </p:tav>
                      </p:tavLst>
                    </p:anim>
                    <p:anim calcmode="lin" valueType="num">
                      <p:cBhvr>
                        <p:cTn dur="400" fill="hold"/>
                        <p:tgtEl>
                          <p:spTgt spid="1049224"/>
                        </p:tgtEl>
                        <p:attrNameLst>
                          <p:attrName>ppt_y</p:attrName>
                        </p:attrNameLst>
                      </p:cBhvr>
                      <p:tavLst>
                        <p:tav tm="0">
                          <p:val>
                            <p:strVal val="#ppt_y+.1"/>
                          </p:val>
                        </p:tav>
                        <p:tav tm="100000">
                          <p:val>
                            <p:strVal val="#ppt_y"/>
                          </p:val>
                        </p:tav>
                      </p:tavLst>
                    </p:anim>
                  </p:childTnLst>
                </p:cTn>
              </p:par>
            </p:tnLst>
          </p:tmpl>
        </p:tmplLst>
      </p:bldP>
      <p:bldP spid="1049225" grpId="0" build="p">
        <p:tmplLst>
          <p:tmpl lvl="1">
            <p:tnLst>
              <p:par>
                <p:cTn presetID="42" presetClass="entr" presetSubtype="0" fill="hold" nodeType="withEffect">
                  <p:stCondLst>
                    <p:cond delay="200"/>
                  </p:stCondLst>
                  <p:childTnLst>
                    <p:set>
                      <p:cBhvr>
                        <p:cTn dur="1" fill="hold">
                          <p:stCondLst>
                            <p:cond delay="0"/>
                          </p:stCondLst>
                        </p:cTn>
                        <p:tgtEl>
                          <p:spTgt spid="1049225"/>
                        </p:tgtEl>
                        <p:attrNameLst>
                          <p:attrName>style.visibility</p:attrName>
                        </p:attrNameLst>
                      </p:cBhvr>
                      <p:to>
                        <p:strVal val="visible"/>
                      </p:to>
                    </p:set>
                    <p:animEffect transition="in" filter="fade">
                      <p:cBhvr>
                        <p:cTn dur="500"/>
                        <p:tgtEl>
                          <p:spTgt spid="1049225"/>
                        </p:tgtEl>
                      </p:cBhvr>
                    </p:animEffect>
                    <p:anim calcmode="lin" valueType="num">
                      <p:cBhvr>
                        <p:cTn dur="500" fill="hold"/>
                        <p:tgtEl>
                          <p:spTgt spid="1049225"/>
                        </p:tgtEl>
                        <p:attrNameLst>
                          <p:attrName>ppt_x</p:attrName>
                        </p:attrNameLst>
                      </p:cBhvr>
                      <p:tavLst>
                        <p:tav tm="0">
                          <p:val>
                            <p:strVal val="#ppt_x"/>
                          </p:val>
                        </p:tav>
                        <p:tav tm="100000">
                          <p:val>
                            <p:strVal val="#ppt_x"/>
                          </p:val>
                        </p:tav>
                      </p:tavLst>
                    </p:anim>
                    <p:anim calcmode="lin" valueType="num">
                      <p:cBhvr>
                        <p:cTn dur="500" fill="hold"/>
                        <p:tgtEl>
                          <p:spTgt spid="1049225"/>
                        </p:tgtEl>
                        <p:attrNameLst>
                          <p:attrName>ppt_y</p:attrName>
                        </p:attrNameLst>
                      </p:cBhvr>
                      <p:tavLst>
                        <p:tav tm="0">
                          <p:val>
                            <p:strVal val="#ppt_y+.1"/>
                          </p:val>
                        </p:tav>
                        <p:tav tm="100000">
                          <p:val>
                            <p:strVal val="#ppt_y"/>
                          </p:val>
                        </p:tav>
                      </p:tavLst>
                    </p:anim>
                  </p:childTnLst>
                </p:cTn>
              </p:par>
            </p:tnLst>
          </p:tmpl>
        </p:tmplLst>
      </p:bldP>
      <p:bldP spid="1049226" grpId="0" animBg="1"/>
      <p:bldP spid="1049227" grpId="0" animBg="1"/>
      <p:bldP spid="1049228" grpId="0" build="p">
        <p:tmplLst>
          <p:tmpl lvl="1">
            <p:tnLst>
              <p:par>
                <p:cTn presetID="53" presetClass="entr" presetSubtype="16" fill="hold" nodeType="afterEffect">
                  <p:stCondLst>
                    <p:cond delay="0"/>
                  </p:stCondLst>
                  <p:childTnLst>
                    <p:set>
                      <p:cBhvr>
                        <p:cTn dur="1" fill="hold">
                          <p:stCondLst>
                            <p:cond delay="0"/>
                          </p:stCondLst>
                        </p:cTn>
                        <p:tgtEl>
                          <p:spTgt spid="1049228"/>
                        </p:tgtEl>
                        <p:attrNameLst>
                          <p:attrName>style.visibility</p:attrName>
                        </p:attrNameLst>
                      </p:cBhvr>
                      <p:to>
                        <p:strVal val="visible"/>
                      </p:to>
                    </p:set>
                    <p:anim calcmode="lin" valueType="num">
                      <p:cBhvr>
                        <p:cTn dur="300" fill="hold"/>
                        <p:tgtEl>
                          <p:spTgt spid="1049228"/>
                        </p:tgtEl>
                        <p:attrNameLst>
                          <p:attrName>ppt_w</p:attrName>
                        </p:attrNameLst>
                      </p:cBhvr>
                      <p:tavLst>
                        <p:tav tm="0">
                          <p:val>
                            <p:fltVal val="0.0"/>
                          </p:val>
                        </p:tav>
                        <p:tav tm="100000">
                          <p:val>
                            <p:strVal val="#ppt_w"/>
                          </p:val>
                        </p:tav>
                      </p:tavLst>
                    </p:anim>
                    <p:anim calcmode="lin" valueType="num">
                      <p:cBhvr>
                        <p:cTn dur="300" fill="hold"/>
                        <p:tgtEl>
                          <p:spTgt spid="1049228"/>
                        </p:tgtEl>
                        <p:attrNameLst>
                          <p:attrName>ppt_h</p:attrName>
                        </p:attrNameLst>
                      </p:cBhvr>
                      <p:tavLst>
                        <p:tav tm="0">
                          <p:val>
                            <p:fltVal val="0.0"/>
                          </p:val>
                        </p:tav>
                        <p:tav tm="100000">
                          <p:val>
                            <p:strVal val="#ppt_h"/>
                          </p:val>
                        </p:tav>
                      </p:tavLst>
                    </p:anim>
                    <p:animEffect transition="in" filter="fade">
                      <p:cBhvr>
                        <p:cTn dur="300"/>
                        <p:tgtEl>
                          <p:spTgt spid="1049228"/>
                        </p:tgtEl>
                      </p:cBhvr>
                    </p:animEffect>
                  </p:childTnLst>
                </p:cTn>
              </p:par>
            </p:tnLst>
          </p:tmpl>
        </p:tmplLst>
      </p:bldP>
      <p:bldP spid="1049229" grpId="0" build="p">
        <p:tmplLst>
          <p:tmpl lvl="1">
            <p:tnLst>
              <p:par>
                <p:cTn presetID="10" presetClass="entr" presetSubtype="0" fill="hold" nodeType="withEffect">
                  <p:stCondLst>
                    <p:cond delay="800"/>
                  </p:stCondLst>
                  <p:childTnLst>
                    <p:set>
                      <p:cBhvr>
                        <p:cTn dur="1" fill="hold">
                          <p:stCondLst>
                            <p:cond delay="0"/>
                          </p:stCondLst>
                        </p:cTn>
                        <p:tgtEl>
                          <p:spTgt spid="1049229"/>
                        </p:tgtEl>
                        <p:attrNameLst>
                          <p:attrName>style.visibility</p:attrName>
                        </p:attrNameLst>
                      </p:cBhvr>
                      <p:to>
                        <p:strVal val="visible"/>
                      </p:to>
                    </p:set>
                    <p:animEffect transition="in" filter="fade">
                      <p:cBhvr>
                        <p:cTn dur="500"/>
                        <p:tgtEl>
                          <p:spTgt spid="1049229"/>
                        </p:tgtEl>
                      </p:cBhvr>
                    </p:animEffect>
                  </p:childTnLst>
                </p:cTn>
              </p:par>
            </p:tnLst>
          </p:tmpl>
        </p:tmplLst>
      </p:bldP>
      <p:bldP spid="1049230" grpId="0" build="p">
        <p:tmplLst>
          <p:tmpl lvl="1">
            <p:tnLst>
              <p:par>
                <p:cTn presetID="42" presetClass="entr" presetSubtype="0" fill="hold" nodeType="withEffect">
                  <p:stCondLst>
                    <p:cond delay="200"/>
                  </p:stCondLst>
                  <p:childTnLst>
                    <p:set>
                      <p:cBhvr>
                        <p:cTn dur="1" fill="hold">
                          <p:stCondLst>
                            <p:cond delay="0"/>
                          </p:stCondLst>
                        </p:cTn>
                        <p:tgtEl>
                          <p:spTgt spid="1049230"/>
                        </p:tgtEl>
                        <p:attrNameLst>
                          <p:attrName>style.visibility</p:attrName>
                        </p:attrNameLst>
                      </p:cBhvr>
                      <p:to>
                        <p:strVal val="visible"/>
                      </p:to>
                    </p:set>
                    <p:animEffect transition="in" filter="fade">
                      <p:cBhvr>
                        <p:cTn dur="400"/>
                        <p:tgtEl>
                          <p:spTgt spid="1049230"/>
                        </p:tgtEl>
                      </p:cBhvr>
                    </p:animEffect>
                    <p:anim calcmode="lin" valueType="num">
                      <p:cBhvr>
                        <p:cTn dur="400" fill="hold"/>
                        <p:tgtEl>
                          <p:spTgt spid="1049230"/>
                        </p:tgtEl>
                        <p:attrNameLst>
                          <p:attrName>ppt_x</p:attrName>
                        </p:attrNameLst>
                      </p:cBhvr>
                      <p:tavLst>
                        <p:tav tm="0">
                          <p:val>
                            <p:strVal val="#ppt_x"/>
                          </p:val>
                        </p:tav>
                        <p:tav tm="100000">
                          <p:val>
                            <p:strVal val="#ppt_x"/>
                          </p:val>
                        </p:tav>
                      </p:tavLst>
                    </p:anim>
                    <p:anim calcmode="lin" valueType="num">
                      <p:cBhvr>
                        <p:cTn dur="400" fill="hold"/>
                        <p:tgtEl>
                          <p:spTgt spid="1049230"/>
                        </p:tgtEl>
                        <p:attrNameLst>
                          <p:attrName>ppt_y</p:attrName>
                        </p:attrNameLst>
                      </p:cBhvr>
                      <p:tavLst>
                        <p:tav tm="0">
                          <p:val>
                            <p:strVal val="#ppt_y+.1"/>
                          </p:val>
                        </p:tav>
                        <p:tav tm="100000">
                          <p:val>
                            <p:strVal val="#ppt_y"/>
                          </p:val>
                        </p:tav>
                      </p:tavLst>
                    </p:anim>
                  </p:childTnLst>
                </p:cTn>
              </p:par>
            </p:tnLst>
          </p:tmpl>
        </p:tmplLst>
      </p:bldP>
      <p:bldP spid="1049231" grpId="0" build="p">
        <p:tmplLst>
          <p:tmpl lvl="1">
            <p:tnLst>
              <p:par>
                <p:cTn presetID="42" presetClass="entr" presetSubtype="0" fill="hold" nodeType="withEffect">
                  <p:stCondLst>
                    <p:cond delay="200"/>
                  </p:stCondLst>
                  <p:childTnLst>
                    <p:set>
                      <p:cBhvr>
                        <p:cTn dur="1" fill="hold">
                          <p:stCondLst>
                            <p:cond delay="0"/>
                          </p:stCondLst>
                        </p:cTn>
                        <p:tgtEl>
                          <p:spTgt spid="1049231"/>
                        </p:tgtEl>
                        <p:attrNameLst>
                          <p:attrName>style.visibility</p:attrName>
                        </p:attrNameLst>
                      </p:cBhvr>
                      <p:to>
                        <p:strVal val="visible"/>
                      </p:to>
                    </p:set>
                    <p:animEffect transition="in" filter="fade">
                      <p:cBhvr>
                        <p:cTn dur="500"/>
                        <p:tgtEl>
                          <p:spTgt spid="1049231"/>
                        </p:tgtEl>
                      </p:cBhvr>
                    </p:animEffect>
                    <p:anim calcmode="lin" valueType="num">
                      <p:cBhvr>
                        <p:cTn dur="500" fill="hold"/>
                        <p:tgtEl>
                          <p:spTgt spid="1049231"/>
                        </p:tgtEl>
                        <p:attrNameLst>
                          <p:attrName>ppt_x</p:attrName>
                        </p:attrNameLst>
                      </p:cBhvr>
                      <p:tavLst>
                        <p:tav tm="0">
                          <p:val>
                            <p:strVal val="#ppt_x"/>
                          </p:val>
                        </p:tav>
                        <p:tav tm="100000">
                          <p:val>
                            <p:strVal val="#ppt_x"/>
                          </p:val>
                        </p:tav>
                      </p:tavLst>
                    </p:anim>
                    <p:anim calcmode="lin" valueType="num">
                      <p:cBhvr>
                        <p:cTn dur="500" fill="hold"/>
                        <p:tgtEl>
                          <p:spTgt spid="104923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showMasterSp="0" userDrawn="1">
  <p:cSld name="Four steeps">
    <p:spTree>
      <p:nvGrpSpPr>
        <p:cNvPr id="288" name=""/>
        <p:cNvGrpSpPr/>
        <p:nvPr/>
      </p:nvGrpSpPr>
      <p:grpSpPr>
        <a:xfrm>
          <a:off x="0" y="0"/>
          <a:ext cx="0" cy="0"/>
          <a:chOff x="0" y="0"/>
          <a:chExt cx="0" cy="0"/>
        </a:xfrm>
      </p:grpSpPr>
      <p:sp>
        <p:nvSpPr>
          <p:cNvPr id="1049316"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317"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18" name="Text Placeholder 2"/>
          <p:cNvSpPr>
            <a:spLocks noGrp="1"/>
          </p:cNvSpPr>
          <p:nvPr>
            <p:ph type="body" sz="quarter" idx="64" hasCustomPrompt="1"/>
          </p:nvPr>
        </p:nvSpPr>
        <p:spPr>
          <a:xfrm>
            <a:off x="35666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319" name="Text Placeholder 7"/>
          <p:cNvSpPr>
            <a:spLocks noGrp="1"/>
          </p:cNvSpPr>
          <p:nvPr>
            <p:ph type="body" sz="quarter" idx="18" hasCustomPrompt="1"/>
          </p:nvPr>
        </p:nvSpPr>
        <p:spPr>
          <a:xfrm>
            <a:off x="35666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endParaRPr lang="es-ES_tradnl" dirty="0" smtClean="0"/>
          </a:p>
        </p:txBody>
      </p:sp>
      <p:sp>
        <p:nvSpPr>
          <p:cNvPr id="1049320" name="Text Placeholder 7"/>
          <p:cNvSpPr>
            <a:spLocks noGrp="1"/>
          </p:cNvSpPr>
          <p:nvPr>
            <p:ph type="body" sz="quarter" idx="65" hasCustomPrompt="1"/>
          </p:nvPr>
        </p:nvSpPr>
        <p:spPr>
          <a:xfrm>
            <a:off x="35666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21" name="Text Placeholder 2"/>
          <p:cNvSpPr>
            <a:spLocks noGrp="1"/>
          </p:cNvSpPr>
          <p:nvPr>
            <p:ph type="body" sz="quarter" idx="66" hasCustomPrompt="1"/>
          </p:nvPr>
        </p:nvSpPr>
        <p:spPr>
          <a:xfrm>
            <a:off x="250719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322" name="Text Placeholder 7"/>
          <p:cNvSpPr>
            <a:spLocks noGrp="1"/>
          </p:cNvSpPr>
          <p:nvPr>
            <p:ph type="body" sz="quarter" idx="67" hasCustomPrompt="1"/>
          </p:nvPr>
        </p:nvSpPr>
        <p:spPr>
          <a:xfrm>
            <a:off x="250719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endParaRPr lang="es-ES_tradnl" dirty="0" smtClean="0"/>
          </a:p>
        </p:txBody>
      </p:sp>
      <p:sp>
        <p:nvSpPr>
          <p:cNvPr id="1049323" name="Text Placeholder 7"/>
          <p:cNvSpPr>
            <a:spLocks noGrp="1"/>
          </p:cNvSpPr>
          <p:nvPr>
            <p:ph type="body" sz="quarter" idx="68" hasCustomPrompt="1"/>
          </p:nvPr>
        </p:nvSpPr>
        <p:spPr>
          <a:xfrm>
            <a:off x="250719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24" name="Text Placeholder 2"/>
          <p:cNvSpPr>
            <a:spLocks noGrp="1"/>
          </p:cNvSpPr>
          <p:nvPr>
            <p:ph type="body" sz="quarter" idx="69" hasCustomPrompt="1"/>
          </p:nvPr>
        </p:nvSpPr>
        <p:spPr>
          <a:xfrm>
            <a:off x="4733920"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325" name="Text Placeholder 7"/>
          <p:cNvSpPr>
            <a:spLocks noGrp="1"/>
          </p:cNvSpPr>
          <p:nvPr>
            <p:ph type="body" sz="quarter" idx="70" hasCustomPrompt="1"/>
          </p:nvPr>
        </p:nvSpPr>
        <p:spPr>
          <a:xfrm>
            <a:off x="4733920"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endParaRPr lang="es-ES_tradnl" dirty="0" smtClean="0"/>
          </a:p>
        </p:txBody>
      </p:sp>
      <p:sp>
        <p:nvSpPr>
          <p:cNvPr id="1049326" name="Text Placeholder 7"/>
          <p:cNvSpPr>
            <a:spLocks noGrp="1"/>
          </p:cNvSpPr>
          <p:nvPr>
            <p:ph type="body" sz="quarter" idx="71" hasCustomPrompt="1"/>
          </p:nvPr>
        </p:nvSpPr>
        <p:spPr>
          <a:xfrm>
            <a:off x="4733920"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327" name="Text Placeholder 2"/>
          <p:cNvSpPr>
            <a:spLocks noGrp="1"/>
          </p:cNvSpPr>
          <p:nvPr>
            <p:ph type="body" sz="quarter" idx="72" hasCustomPrompt="1"/>
          </p:nvPr>
        </p:nvSpPr>
        <p:spPr>
          <a:xfrm>
            <a:off x="692150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328" name="Text Placeholder 7"/>
          <p:cNvSpPr>
            <a:spLocks noGrp="1"/>
          </p:cNvSpPr>
          <p:nvPr>
            <p:ph type="body" sz="quarter" idx="73" hasCustomPrompt="1"/>
          </p:nvPr>
        </p:nvSpPr>
        <p:spPr>
          <a:xfrm>
            <a:off x="692150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endParaRPr lang="es-ES_tradnl" dirty="0" smtClean="0"/>
          </a:p>
        </p:txBody>
      </p:sp>
      <p:sp>
        <p:nvSpPr>
          <p:cNvPr id="1049329" name="Text Placeholder 7"/>
          <p:cNvSpPr>
            <a:spLocks noGrp="1"/>
          </p:cNvSpPr>
          <p:nvPr>
            <p:ph type="body" sz="quarter" idx="74" hasCustomPrompt="1"/>
          </p:nvPr>
        </p:nvSpPr>
        <p:spPr>
          <a:xfrm>
            <a:off x="692150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316">
                                            <p:txEl>
                                              <p:pRg st="0" end="0"/>
                                            </p:txEl>
                                          </p:spTgt>
                                        </p:tgtEl>
                                        <p:attrNameLst>
                                          <p:attrName>style.visibility</p:attrName>
                                        </p:attrNameLst>
                                      </p:cBhvr>
                                      <p:to>
                                        <p:strVal val="visible"/>
                                      </p:to>
                                    </p:set>
                                    <p:animEffect transition="in" filter="fade">
                                      <p:cBhvr>
                                        <p:cTn id="7" dur="400"/>
                                        <p:tgtEl>
                                          <p:spTgt spid="1049316">
                                            <p:txEl>
                                              <p:pRg st="0" end="0"/>
                                            </p:txEl>
                                          </p:spTgt>
                                        </p:tgtEl>
                                      </p:cBhvr>
                                    </p:animEffect>
                                    <p:anim calcmode="lin" valueType="num">
                                      <p:cBhvr>
                                        <p:cTn id="8" dur="400" fill="hold"/>
                                        <p:tgtEl>
                                          <p:spTgt spid="1049316">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31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317">
                                            <p:txEl>
                                              <p:pRg st="0" end="0"/>
                                            </p:txEl>
                                          </p:spTgt>
                                        </p:tgtEl>
                                        <p:attrNameLst>
                                          <p:attrName>style.visibility</p:attrName>
                                        </p:attrNameLst>
                                      </p:cBhvr>
                                      <p:to>
                                        <p:strVal val="visible"/>
                                      </p:to>
                                    </p:set>
                                    <p:animEffect transition="in" filter="fade">
                                      <p:cBhvr>
                                        <p:cTn id="12" dur="500"/>
                                        <p:tgtEl>
                                          <p:spTgt spid="1049317">
                                            <p:txEl>
                                              <p:pRg st="0" end="0"/>
                                            </p:txEl>
                                          </p:spTgt>
                                        </p:tgtEl>
                                      </p:cBhvr>
                                    </p:animEffect>
                                    <p:anim calcmode="lin" valueType="num">
                                      <p:cBhvr>
                                        <p:cTn id="13" dur="500" fill="hold"/>
                                        <p:tgtEl>
                                          <p:spTgt spid="1049317">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317">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318">
                                            <p:txEl>
                                              <p:pRg st="0" end="0"/>
                                            </p:txEl>
                                          </p:spTgt>
                                        </p:tgtEl>
                                        <p:attrNameLst>
                                          <p:attrName>style.visibility</p:attrName>
                                        </p:attrNameLst>
                                      </p:cBhvr>
                                      <p:to>
                                        <p:strVal val="visible"/>
                                      </p:to>
                                    </p:set>
                                    <p:animEffect transition="in" filter="fade">
                                      <p:cBhvr>
                                        <p:cTn id="17" dur="500"/>
                                        <p:tgtEl>
                                          <p:spTgt spid="1049318">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1049319">
                                            <p:txEl>
                                              <p:pRg st="0" end="0"/>
                                            </p:txEl>
                                          </p:spTgt>
                                        </p:tgtEl>
                                        <p:attrNameLst>
                                          <p:attrName>style.visibility</p:attrName>
                                        </p:attrNameLst>
                                      </p:cBhvr>
                                      <p:to>
                                        <p:strVal val="visible"/>
                                      </p:to>
                                    </p:set>
                                    <p:animEffect transition="in" filter="fade">
                                      <p:cBhvr>
                                        <p:cTn id="20" dur="400"/>
                                        <p:tgtEl>
                                          <p:spTgt spid="1049319">
                                            <p:txEl>
                                              <p:pRg st="0" end="0"/>
                                            </p:txEl>
                                          </p:spTgt>
                                        </p:tgtEl>
                                      </p:cBhvr>
                                    </p:animEffect>
                                    <p:anim calcmode="lin" valueType="num">
                                      <p:cBhvr>
                                        <p:cTn id="21" dur="400" fill="hold"/>
                                        <p:tgtEl>
                                          <p:spTgt spid="1049319">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1049319">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1049320">
                                            <p:txEl>
                                              <p:pRg st="0" end="0"/>
                                            </p:txEl>
                                          </p:spTgt>
                                        </p:tgtEl>
                                        <p:attrNameLst>
                                          <p:attrName>style.visibility</p:attrName>
                                        </p:attrNameLst>
                                      </p:cBhvr>
                                      <p:to>
                                        <p:strVal val="visible"/>
                                      </p:to>
                                    </p:set>
                                    <p:animEffect transition="in" filter="fade">
                                      <p:cBhvr>
                                        <p:cTn id="25" dur="500"/>
                                        <p:tgtEl>
                                          <p:spTgt spid="1049320">
                                            <p:txEl>
                                              <p:pRg st="0" end="0"/>
                                            </p:txEl>
                                          </p:spTgt>
                                        </p:tgtEl>
                                      </p:cBhvr>
                                    </p:animEffect>
                                    <p:anim calcmode="lin" valueType="num">
                                      <p:cBhvr>
                                        <p:cTn id="26" dur="500" fill="hold"/>
                                        <p:tgtEl>
                                          <p:spTgt spid="1049320">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1049320">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1049321">
                                            <p:txEl>
                                              <p:pRg st="0" end="0"/>
                                            </p:txEl>
                                          </p:spTgt>
                                        </p:tgtEl>
                                        <p:attrNameLst>
                                          <p:attrName>style.visibility</p:attrName>
                                        </p:attrNameLst>
                                      </p:cBhvr>
                                      <p:to>
                                        <p:strVal val="visible"/>
                                      </p:to>
                                    </p:set>
                                    <p:animEffect transition="in" filter="fade">
                                      <p:cBhvr>
                                        <p:cTn id="30" dur="500"/>
                                        <p:tgtEl>
                                          <p:spTgt spid="1049321">
                                            <p:txEl>
                                              <p:pRg st="0" end="0"/>
                                            </p:txEl>
                                          </p:spTgt>
                                        </p:tgtEl>
                                      </p:cBhvr>
                                    </p:animEffect>
                                  </p:childTnLst>
                                </p:cTn>
                              </p:par>
                              <p:par>
                                <p:cTn id="31" presetID="42" presetClass="entr" presetSubtype="0" fill="hold" grpId="0" nodeType="withEffect">
                                  <p:stCondLst>
                                    <p:cond delay="200"/>
                                  </p:stCondLst>
                                  <p:childTnLst>
                                    <p:set>
                                      <p:cBhvr>
                                        <p:cTn id="32" dur="1" fill="hold">
                                          <p:stCondLst>
                                            <p:cond delay="0"/>
                                          </p:stCondLst>
                                        </p:cTn>
                                        <p:tgtEl>
                                          <p:spTgt spid="1049322">
                                            <p:txEl>
                                              <p:pRg st="0" end="0"/>
                                            </p:txEl>
                                          </p:spTgt>
                                        </p:tgtEl>
                                        <p:attrNameLst>
                                          <p:attrName>style.visibility</p:attrName>
                                        </p:attrNameLst>
                                      </p:cBhvr>
                                      <p:to>
                                        <p:strVal val="visible"/>
                                      </p:to>
                                    </p:set>
                                    <p:animEffect transition="in" filter="fade">
                                      <p:cBhvr>
                                        <p:cTn id="33" dur="400"/>
                                        <p:tgtEl>
                                          <p:spTgt spid="1049322">
                                            <p:txEl>
                                              <p:pRg st="0" end="0"/>
                                            </p:txEl>
                                          </p:spTgt>
                                        </p:tgtEl>
                                      </p:cBhvr>
                                    </p:animEffect>
                                    <p:anim calcmode="lin" valueType="num">
                                      <p:cBhvr>
                                        <p:cTn id="34" dur="400" fill="hold"/>
                                        <p:tgtEl>
                                          <p:spTgt spid="1049322">
                                            <p:txEl>
                                              <p:pRg st="0" end="0"/>
                                            </p:txEl>
                                          </p:spTgt>
                                        </p:tgtEl>
                                        <p:attrNameLst>
                                          <p:attrName>ppt_x</p:attrName>
                                        </p:attrNameLst>
                                      </p:cBhvr>
                                      <p:tavLst>
                                        <p:tav tm="0">
                                          <p:val>
                                            <p:strVal val="#ppt_x"/>
                                          </p:val>
                                        </p:tav>
                                        <p:tav tm="100000">
                                          <p:val>
                                            <p:strVal val="#ppt_x"/>
                                          </p:val>
                                        </p:tav>
                                      </p:tavLst>
                                    </p:anim>
                                    <p:anim calcmode="lin" valueType="num">
                                      <p:cBhvr>
                                        <p:cTn id="35" dur="400" fill="hold"/>
                                        <p:tgtEl>
                                          <p:spTgt spid="1049322">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1049323">
                                            <p:txEl>
                                              <p:pRg st="0" end="0"/>
                                            </p:txEl>
                                          </p:spTgt>
                                        </p:tgtEl>
                                        <p:attrNameLst>
                                          <p:attrName>style.visibility</p:attrName>
                                        </p:attrNameLst>
                                      </p:cBhvr>
                                      <p:to>
                                        <p:strVal val="visible"/>
                                      </p:to>
                                    </p:set>
                                    <p:animEffect transition="in" filter="fade">
                                      <p:cBhvr>
                                        <p:cTn id="38" dur="500"/>
                                        <p:tgtEl>
                                          <p:spTgt spid="1049323">
                                            <p:txEl>
                                              <p:pRg st="0" end="0"/>
                                            </p:txEl>
                                          </p:spTgt>
                                        </p:tgtEl>
                                      </p:cBhvr>
                                    </p:animEffect>
                                    <p:anim calcmode="lin" valueType="num">
                                      <p:cBhvr>
                                        <p:cTn id="39" dur="500" fill="hold"/>
                                        <p:tgtEl>
                                          <p:spTgt spid="1049323">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1049323">
                                            <p:txEl>
                                              <p:pRg st="0" end="0"/>
                                            </p:txEl>
                                          </p:spTgt>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800"/>
                                  </p:stCondLst>
                                  <p:childTnLst>
                                    <p:set>
                                      <p:cBhvr>
                                        <p:cTn id="42" dur="1" fill="hold">
                                          <p:stCondLst>
                                            <p:cond delay="0"/>
                                          </p:stCondLst>
                                        </p:cTn>
                                        <p:tgtEl>
                                          <p:spTgt spid="1049324">
                                            <p:txEl>
                                              <p:pRg st="0" end="0"/>
                                            </p:txEl>
                                          </p:spTgt>
                                        </p:tgtEl>
                                        <p:attrNameLst>
                                          <p:attrName>style.visibility</p:attrName>
                                        </p:attrNameLst>
                                      </p:cBhvr>
                                      <p:to>
                                        <p:strVal val="visible"/>
                                      </p:to>
                                    </p:set>
                                    <p:animEffect transition="in" filter="fade">
                                      <p:cBhvr>
                                        <p:cTn id="43" dur="500"/>
                                        <p:tgtEl>
                                          <p:spTgt spid="1049324">
                                            <p:txEl>
                                              <p:pRg st="0" end="0"/>
                                            </p:txEl>
                                          </p:spTgt>
                                        </p:tgtEl>
                                      </p:cBhvr>
                                    </p:animEffect>
                                  </p:childTnLst>
                                </p:cTn>
                              </p:par>
                              <p:par>
                                <p:cTn id="44" presetID="42" presetClass="entr" presetSubtype="0" fill="hold" grpId="0" nodeType="withEffect">
                                  <p:stCondLst>
                                    <p:cond delay="200"/>
                                  </p:stCondLst>
                                  <p:childTnLst>
                                    <p:set>
                                      <p:cBhvr>
                                        <p:cTn id="45" dur="1" fill="hold">
                                          <p:stCondLst>
                                            <p:cond delay="0"/>
                                          </p:stCondLst>
                                        </p:cTn>
                                        <p:tgtEl>
                                          <p:spTgt spid="1049325">
                                            <p:txEl>
                                              <p:pRg st="0" end="0"/>
                                            </p:txEl>
                                          </p:spTgt>
                                        </p:tgtEl>
                                        <p:attrNameLst>
                                          <p:attrName>style.visibility</p:attrName>
                                        </p:attrNameLst>
                                      </p:cBhvr>
                                      <p:to>
                                        <p:strVal val="visible"/>
                                      </p:to>
                                    </p:set>
                                    <p:animEffect transition="in" filter="fade">
                                      <p:cBhvr>
                                        <p:cTn id="46" dur="400"/>
                                        <p:tgtEl>
                                          <p:spTgt spid="1049325">
                                            <p:txEl>
                                              <p:pRg st="0" end="0"/>
                                            </p:txEl>
                                          </p:spTgt>
                                        </p:tgtEl>
                                      </p:cBhvr>
                                    </p:animEffect>
                                    <p:anim calcmode="lin" valueType="num">
                                      <p:cBhvr>
                                        <p:cTn id="47" dur="400" fill="hold"/>
                                        <p:tgtEl>
                                          <p:spTgt spid="1049325">
                                            <p:txEl>
                                              <p:pRg st="0" end="0"/>
                                            </p:txEl>
                                          </p:spTgt>
                                        </p:tgtEl>
                                        <p:attrNameLst>
                                          <p:attrName>ppt_x</p:attrName>
                                        </p:attrNameLst>
                                      </p:cBhvr>
                                      <p:tavLst>
                                        <p:tav tm="0">
                                          <p:val>
                                            <p:strVal val="#ppt_x"/>
                                          </p:val>
                                        </p:tav>
                                        <p:tav tm="100000">
                                          <p:val>
                                            <p:strVal val="#ppt_x"/>
                                          </p:val>
                                        </p:tav>
                                      </p:tavLst>
                                    </p:anim>
                                    <p:anim calcmode="lin" valueType="num">
                                      <p:cBhvr>
                                        <p:cTn id="48" dur="400" fill="hold"/>
                                        <p:tgtEl>
                                          <p:spTgt spid="1049325">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49326">
                                            <p:txEl>
                                              <p:pRg st="0" end="0"/>
                                            </p:txEl>
                                          </p:spTgt>
                                        </p:tgtEl>
                                        <p:attrNameLst>
                                          <p:attrName>style.visibility</p:attrName>
                                        </p:attrNameLst>
                                      </p:cBhvr>
                                      <p:to>
                                        <p:strVal val="visible"/>
                                      </p:to>
                                    </p:set>
                                    <p:animEffect transition="in" filter="fade">
                                      <p:cBhvr>
                                        <p:cTn id="51" dur="500"/>
                                        <p:tgtEl>
                                          <p:spTgt spid="1049326">
                                            <p:txEl>
                                              <p:pRg st="0" end="0"/>
                                            </p:txEl>
                                          </p:spTgt>
                                        </p:tgtEl>
                                      </p:cBhvr>
                                    </p:animEffect>
                                    <p:anim calcmode="lin" valueType="num">
                                      <p:cBhvr>
                                        <p:cTn id="52" dur="500" fill="hold"/>
                                        <p:tgtEl>
                                          <p:spTgt spid="1049326">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1049326">
                                            <p:txEl>
                                              <p:pRg st="0" end="0"/>
                                            </p:txEl>
                                          </p:spTgt>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800"/>
                                  </p:stCondLst>
                                  <p:childTnLst>
                                    <p:set>
                                      <p:cBhvr>
                                        <p:cTn id="55" dur="1" fill="hold">
                                          <p:stCondLst>
                                            <p:cond delay="0"/>
                                          </p:stCondLst>
                                        </p:cTn>
                                        <p:tgtEl>
                                          <p:spTgt spid="1049327">
                                            <p:txEl>
                                              <p:pRg st="0" end="0"/>
                                            </p:txEl>
                                          </p:spTgt>
                                        </p:tgtEl>
                                        <p:attrNameLst>
                                          <p:attrName>style.visibility</p:attrName>
                                        </p:attrNameLst>
                                      </p:cBhvr>
                                      <p:to>
                                        <p:strVal val="visible"/>
                                      </p:to>
                                    </p:set>
                                    <p:animEffect transition="in" filter="fade">
                                      <p:cBhvr>
                                        <p:cTn id="56" dur="500"/>
                                        <p:tgtEl>
                                          <p:spTgt spid="1049327">
                                            <p:txEl>
                                              <p:pRg st="0" end="0"/>
                                            </p:txEl>
                                          </p:spTgt>
                                        </p:tgtEl>
                                      </p:cBhvr>
                                    </p:animEffect>
                                  </p:childTnLst>
                                </p:cTn>
                              </p:par>
                              <p:par>
                                <p:cTn id="57" presetID="42" presetClass="entr" presetSubtype="0" fill="hold" grpId="0" nodeType="withEffect">
                                  <p:stCondLst>
                                    <p:cond delay="200"/>
                                  </p:stCondLst>
                                  <p:childTnLst>
                                    <p:set>
                                      <p:cBhvr>
                                        <p:cTn id="58" dur="1" fill="hold">
                                          <p:stCondLst>
                                            <p:cond delay="0"/>
                                          </p:stCondLst>
                                        </p:cTn>
                                        <p:tgtEl>
                                          <p:spTgt spid="1049328">
                                            <p:txEl>
                                              <p:pRg st="0" end="0"/>
                                            </p:txEl>
                                          </p:spTgt>
                                        </p:tgtEl>
                                        <p:attrNameLst>
                                          <p:attrName>style.visibility</p:attrName>
                                        </p:attrNameLst>
                                      </p:cBhvr>
                                      <p:to>
                                        <p:strVal val="visible"/>
                                      </p:to>
                                    </p:set>
                                    <p:animEffect transition="in" filter="fade">
                                      <p:cBhvr>
                                        <p:cTn id="59" dur="400"/>
                                        <p:tgtEl>
                                          <p:spTgt spid="1049328">
                                            <p:txEl>
                                              <p:pRg st="0" end="0"/>
                                            </p:txEl>
                                          </p:spTgt>
                                        </p:tgtEl>
                                      </p:cBhvr>
                                    </p:animEffect>
                                    <p:anim calcmode="lin" valueType="num">
                                      <p:cBhvr>
                                        <p:cTn id="60" dur="400" fill="hold"/>
                                        <p:tgtEl>
                                          <p:spTgt spid="1049328">
                                            <p:txEl>
                                              <p:pRg st="0" end="0"/>
                                            </p:txEl>
                                          </p:spTgt>
                                        </p:tgtEl>
                                        <p:attrNameLst>
                                          <p:attrName>ppt_x</p:attrName>
                                        </p:attrNameLst>
                                      </p:cBhvr>
                                      <p:tavLst>
                                        <p:tav tm="0">
                                          <p:val>
                                            <p:strVal val="#ppt_x"/>
                                          </p:val>
                                        </p:tav>
                                        <p:tav tm="100000">
                                          <p:val>
                                            <p:strVal val="#ppt_x"/>
                                          </p:val>
                                        </p:tav>
                                      </p:tavLst>
                                    </p:anim>
                                    <p:anim calcmode="lin" valueType="num">
                                      <p:cBhvr>
                                        <p:cTn id="61" dur="400" fill="hold"/>
                                        <p:tgtEl>
                                          <p:spTgt spid="1049328">
                                            <p:txEl>
                                              <p:pRg st="0" end="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00"/>
                                  </p:stCondLst>
                                  <p:childTnLst>
                                    <p:set>
                                      <p:cBhvr>
                                        <p:cTn id="63" dur="1" fill="hold">
                                          <p:stCondLst>
                                            <p:cond delay="0"/>
                                          </p:stCondLst>
                                        </p:cTn>
                                        <p:tgtEl>
                                          <p:spTgt spid="1049329">
                                            <p:txEl>
                                              <p:pRg st="0" end="0"/>
                                            </p:txEl>
                                          </p:spTgt>
                                        </p:tgtEl>
                                        <p:attrNameLst>
                                          <p:attrName>style.visibility</p:attrName>
                                        </p:attrNameLst>
                                      </p:cBhvr>
                                      <p:to>
                                        <p:strVal val="visible"/>
                                      </p:to>
                                    </p:set>
                                    <p:animEffect transition="in" filter="fade">
                                      <p:cBhvr>
                                        <p:cTn id="64" dur="500"/>
                                        <p:tgtEl>
                                          <p:spTgt spid="1049329">
                                            <p:txEl>
                                              <p:pRg st="0" end="0"/>
                                            </p:txEl>
                                          </p:spTgt>
                                        </p:tgtEl>
                                      </p:cBhvr>
                                    </p:animEffect>
                                    <p:anim calcmode="lin" valueType="num">
                                      <p:cBhvr>
                                        <p:cTn id="65" dur="500" fill="hold"/>
                                        <p:tgtEl>
                                          <p:spTgt spid="1049329">
                                            <p:txEl>
                                              <p:pRg st="0" end="0"/>
                                            </p:txEl>
                                          </p:spTgt>
                                        </p:tgtEl>
                                        <p:attrNameLst>
                                          <p:attrName>ppt_x</p:attrName>
                                        </p:attrNameLst>
                                      </p:cBhvr>
                                      <p:tavLst>
                                        <p:tav tm="0">
                                          <p:val>
                                            <p:strVal val="#ppt_x"/>
                                          </p:val>
                                        </p:tav>
                                        <p:tav tm="100000">
                                          <p:val>
                                            <p:strVal val="#ppt_x"/>
                                          </p:val>
                                        </p:tav>
                                      </p:tavLst>
                                    </p:anim>
                                    <p:anim calcmode="lin" valueType="num">
                                      <p:cBhvr>
                                        <p:cTn id="66" dur="500" fill="hold"/>
                                        <p:tgtEl>
                                          <p:spTgt spid="104932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316" grpId="0" build="p">
        <p:tmplLst>
          <p:tmpl lvl="1">
            <p:tnLst>
              <p:par>
                <p:cTn presetID="42" presetClass="entr" presetSubtype="0" fill="hold" nodeType="withEffect">
                  <p:stCondLst>
                    <p:cond delay="200"/>
                  </p:stCondLst>
                  <p:childTnLst>
                    <p:set>
                      <p:cBhvr>
                        <p:cTn dur="1" fill="hold">
                          <p:stCondLst>
                            <p:cond delay="0"/>
                          </p:stCondLst>
                        </p:cTn>
                        <p:tgtEl>
                          <p:spTgt spid="1049316"/>
                        </p:tgtEl>
                        <p:attrNameLst>
                          <p:attrName>style.visibility</p:attrName>
                        </p:attrNameLst>
                      </p:cBhvr>
                      <p:to>
                        <p:strVal val="visible"/>
                      </p:to>
                    </p:set>
                    <p:animEffect transition="in" filter="fade">
                      <p:cBhvr>
                        <p:cTn dur="400"/>
                        <p:tgtEl>
                          <p:spTgt spid="1049316"/>
                        </p:tgtEl>
                      </p:cBhvr>
                    </p:animEffect>
                    <p:anim calcmode="lin" valueType="num">
                      <p:cBhvr>
                        <p:cTn dur="400" fill="hold"/>
                        <p:tgtEl>
                          <p:spTgt spid="1049316"/>
                        </p:tgtEl>
                        <p:attrNameLst>
                          <p:attrName>ppt_x</p:attrName>
                        </p:attrNameLst>
                      </p:cBhvr>
                      <p:tavLst>
                        <p:tav tm="0">
                          <p:val>
                            <p:strVal val="#ppt_x"/>
                          </p:val>
                        </p:tav>
                        <p:tav tm="100000">
                          <p:val>
                            <p:strVal val="#ppt_x"/>
                          </p:val>
                        </p:tav>
                      </p:tavLst>
                    </p:anim>
                    <p:anim calcmode="lin" valueType="num">
                      <p:cBhvr>
                        <p:cTn dur="400" fill="hold"/>
                        <p:tgtEl>
                          <p:spTgt spid="1049316"/>
                        </p:tgtEl>
                        <p:attrNameLst>
                          <p:attrName>ppt_y</p:attrName>
                        </p:attrNameLst>
                      </p:cBhvr>
                      <p:tavLst>
                        <p:tav tm="0">
                          <p:val>
                            <p:strVal val="#ppt_y+.1"/>
                          </p:val>
                        </p:tav>
                        <p:tav tm="100000">
                          <p:val>
                            <p:strVal val="#ppt_y"/>
                          </p:val>
                        </p:tav>
                      </p:tavLst>
                    </p:anim>
                  </p:childTnLst>
                </p:cTn>
              </p:par>
            </p:tnLst>
          </p:tmpl>
        </p:tmplLst>
      </p:bldP>
      <p:bldP spid="1049317" grpId="0" build="p">
        <p:tmplLst>
          <p:tmpl lvl="1">
            <p:tnLst>
              <p:par>
                <p:cTn presetID="42" presetClass="entr" presetSubtype="0" fill="hold" nodeType="withEffect">
                  <p:stCondLst>
                    <p:cond delay="200"/>
                  </p:stCondLst>
                  <p:childTnLst>
                    <p:set>
                      <p:cBhvr>
                        <p:cTn dur="1" fill="hold">
                          <p:stCondLst>
                            <p:cond delay="0"/>
                          </p:stCondLst>
                        </p:cTn>
                        <p:tgtEl>
                          <p:spTgt spid="1049317"/>
                        </p:tgtEl>
                        <p:attrNameLst>
                          <p:attrName>style.visibility</p:attrName>
                        </p:attrNameLst>
                      </p:cBhvr>
                      <p:to>
                        <p:strVal val="visible"/>
                      </p:to>
                    </p:set>
                    <p:animEffect transition="in" filter="fade">
                      <p:cBhvr>
                        <p:cTn dur="500"/>
                        <p:tgtEl>
                          <p:spTgt spid="1049317"/>
                        </p:tgtEl>
                      </p:cBhvr>
                    </p:animEffect>
                    <p:anim calcmode="lin" valueType="num">
                      <p:cBhvr>
                        <p:cTn dur="500" fill="hold"/>
                        <p:tgtEl>
                          <p:spTgt spid="1049317"/>
                        </p:tgtEl>
                        <p:attrNameLst>
                          <p:attrName>ppt_x</p:attrName>
                        </p:attrNameLst>
                      </p:cBhvr>
                      <p:tavLst>
                        <p:tav tm="0">
                          <p:val>
                            <p:strVal val="#ppt_x"/>
                          </p:val>
                        </p:tav>
                        <p:tav tm="100000">
                          <p:val>
                            <p:strVal val="#ppt_x"/>
                          </p:val>
                        </p:tav>
                      </p:tavLst>
                    </p:anim>
                    <p:anim calcmode="lin" valueType="num">
                      <p:cBhvr>
                        <p:cTn dur="500" fill="hold"/>
                        <p:tgtEl>
                          <p:spTgt spid="1049317"/>
                        </p:tgtEl>
                        <p:attrNameLst>
                          <p:attrName>ppt_y</p:attrName>
                        </p:attrNameLst>
                      </p:cBhvr>
                      <p:tavLst>
                        <p:tav tm="0">
                          <p:val>
                            <p:strVal val="#ppt_y+.1"/>
                          </p:val>
                        </p:tav>
                        <p:tav tm="100000">
                          <p:val>
                            <p:strVal val="#ppt_y"/>
                          </p:val>
                        </p:tav>
                      </p:tavLst>
                    </p:anim>
                  </p:childTnLst>
                </p:cTn>
              </p:par>
            </p:tnLst>
          </p:tmpl>
        </p:tmplLst>
      </p:bldP>
      <p:bldP spid="1049318" grpId="0" build="p">
        <p:tmplLst>
          <p:tmpl lvl="1">
            <p:tnLst>
              <p:par>
                <p:cTn presetID="10" presetClass="entr" presetSubtype="0" fill="hold" nodeType="withEffect">
                  <p:stCondLst>
                    <p:cond delay="800"/>
                  </p:stCondLst>
                  <p:childTnLst>
                    <p:set>
                      <p:cBhvr>
                        <p:cTn dur="1" fill="hold">
                          <p:stCondLst>
                            <p:cond delay="0"/>
                          </p:stCondLst>
                        </p:cTn>
                        <p:tgtEl>
                          <p:spTgt spid="1049318"/>
                        </p:tgtEl>
                        <p:attrNameLst>
                          <p:attrName>style.visibility</p:attrName>
                        </p:attrNameLst>
                      </p:cBhvr>
                      <p:to>
                        <p:strVal val="visible"/>
                      </p:to>
                    </p:set>
                    <p:animEffect transition="in" filter="fade">
                      <p:cBhvr>
                        <p:cTn dur="500"/>
                        <p:tgtEl>
                          <p:spTgt spid="1049318"/>
                        </p:tgtEl>
                      </p:cBhvr>
                    </p:animEffect>
                  </p:childTnLst>
                </p:cTn>
              </p:par>
            </p:tnLst>
          </p:tmpl>
        </p:tmplLst>
      </p:bldP>
      <p:bldP spid="1049319" grpId="0" build="p">
        <p:tmplLst>
          <p:tmpl lvl="1">
            <p:tnLst>
              <p:par>
                <p:cTn presetID="42" presetClass="entr" presetSubtype="0" fill="hold" nodeType="withEffect">
                  <p:stCondLst>
                    <p:cond delay="200"/>
                  </p:stCondLst>
                  <p:childTnLst>
                    <p:set>
                      <p:cBhvr>
                        <p:cTn dur="1" fill="hold">
                          <p:stCondLst>
                            <p:cond delay="0"/>
                          </p:stCondLst>
                        </p:cTn>
                        <p:tgtEl>
                          <p:spTgt spid="1049319"/>
                        </p:tgtEl>
                        <p:attrNameLst>
                          <p:attrName>style.visibility</p:attrName>
                        </p:attrNameLst>
                      </p:cBhvr>
                      <p:to>
                        <p:strVal val="visible"/>
                      </p:to>
                    </p:set>
                    <p:animEffect transition="in" filter="fade">
                      <p:cBhvr>
                        <p:cTn dur="400"/>
                        <p:tgtEl>
                          <p:spTgt spid="1049319"/>
                        </p:tgtEl>
                      </p:cBhvr>
                    </p:animEffect>
                    <p:anim calcmode="lin" valueType="num">
                      <p:cBhvr>
                        <p:cTn dur="400" fill="hold"/>
                        <p:tgtEl>
                          <p:spTgt spid="1049319"/>
                        </p:tgtEl>
                        <p:attrNameLst>
                          <p:attrName>ppt_x</p:attrName>
                        </p:attrNameLst>
                      </p:cBhvr>
                      <p:tavLst>
                        <p:tav tm="0">
                          <p:val>
                            <p:strVal val="#ppt_x"/>
                          </p:val>
                        </p:tav>
                        <p:tav tm="100000">
                          <p:val>
                            <p:strVal val="#ppt_x"/>
                          </p:val>
                        </p:tav>
                      </p:tavLst>
                    </p:anim>
                    <p:anim calcmode="lin" valueType="num">
                      <p:cBhvr>
                        <p:cTn dur="400" fill="hold"/>
                        <p:tgtEl>
                          <p:spTgt spid="1049319"/>
                        </p:tgtEl>
                        <p:attrNameLst>
                          <p:attrName>ppt_y</p:attrName>
                        </p:attrNameLst>
                      </p:cBhvr>
                      <p:tavLst>
                        <p:tav tm="0">
                          <p:val>
                            <p:strVal val="#ppt_y+.1"/>
                          </p:val>
                        </p:tav>
                        <p:tav tm="100000">
                          <p:val>
                            <p:strVal val="#ppt_y"/>
                          </p:val>
                        </p:tav>
                      </p:tavLst>
                    </p:anim>
                  </p:childTnLst>
                </p:cTn>
              </p:par>
            </p:tnLst>
          </p:tmpl>
        </p:tmplLst>
      </p:bldP>
      <p:bldP spid="1049320" grpId="0" build="p">
        <p:tmplLst>
          <p:tmpl lvl="1">
            <p:tnLst>
              <p:par>
                <p:cTn presetID="42" presetClass="entr" presetSubtype="0" fill="hold" nodeType="withEffect">
                  <p:stCondLst>
                    <p:cond delay="200"/>
                  </p:stCondLst>
                  <p:childTnLst>
                    <p:set>
                      <p:cBhvr>
                        <p:cTn dur="1" fill="hold">
                          <p:stCondLst>
                            <p:cond delay="0"/>
                          </p:stCondLst>
                        </p:cTn>
                        <p:tgtEl>
                          <p:spTgt spid="1049320"/>
                        </p:tgtEl>
                        <p:attrNameLst>
                          <p:attrName>style.visibility</p:attrName>
                        </p:attrNameLst>
                      </p:cBhvr>
                      <p:to>
                        <p:strVal val="visible"/>
                      </p:to>
                    </p:set>
                    <p:animEffect transition="in" filter="fade">
                      <p:cBhvr>
                        <p:cTn dur="500"/>
                        <p:tgtEl>
                          <p:spTgt spid="1049320"/>
                        </p:tgtEl>
                      </p:cBhvr>
                    </p:animEffect>
                    <p:anim calcmode="lin" valueType="num">
                      <p:cBhvr>
                        <p:cTn dur="500" fill="hold"/>
                        <p:tgtEl>
                          <p:spTgt spid="1049320"/>
                        </p:tgtEl>
                        <p:attrNameLst>
                          <p:attrName>ppt_x</p:attrName>
                        </p:attrNameLst>
                      </p:cBhvr>
                      <p:tavLst>
                        <p:tav tm="0">
                          <p:val>
                            <p:strVal val="#ppt_x"/>
                          </p:val>
                        </p:tav>
                        <p:tav tm="100000">
                          <p:val>
                            <p:strVal val="#ppt_x"/>
                          </p:val>
                        </p:tav>
                      </p:tavLst>
                    </p:anim>
                    <p:anim calcmode="lin" valueType="num">
                      <p:cBhvr>
                        <p:cTn dur="500" fill="hold"/>
                        <p:tgtEl>
                          <p:spTgt spid="1049320"/>
                        </p:tgtEl>
                        <p:attrNameLst>
                          <p:attrName>ppt_y</p:attrName>
                        </p:attrNameLst>
                      </p:cBhvr>
                      <p:tavLst>
                        <p:tav tm="0">
                          <p:val>
                            <p:strVal val="#ppt_y+.1"/>
                          </p:val>
                        </p:tav>
                        <p:tav tm="100000">
                          <p:val>
                            <p:strVal val="#ppt_y"/>
                          </p:val>
                        </p:tav>
                      </p:tavLst>
                    </p:anim>
                  </p:childTnLst>
                </p:cTn>
              </p:par>
            </p:tnLst>
          </p:tmpl>
        </p:tmplLst>
      </p:bldP>
      <p:bldP spid="1049321" grpId="0" build="p">
        <p:tmplLst>
          <p:tmpl lvl="1">
            <p:tnLst>
              <p:par>
                <p:cTn presetID="10" presetClass="entr" presetSubtype="0" fill="hold" nodeType="withEffect">
                  <p:stCondLst>
                    <p:cond delay="800"/>
                  </p:stCondLst>
                  <p:childTnLst>
                    <p:set>
                      <p:cBhvr>
                        <p:cTn dur="1" fill="hold">
                          <p:stCondLst>
                            <p:cond delay="0"/>
                          </p:stCondLst>
                        </p:cTn>
                        <p:tgtEl>
                          <p:spTgt spid="1049321"/>
                        </p:tgtEl>
                        <p:attrNameLst>
                          <p:attrName>style.visibility</p:attrName>
                        </p:attrNameLst>
                      </p:cBhvr>
                      <p:to>
                        <p:strVal val="visible"/>
                      </p:to>
                    </p:set>
                    <p:animEffect transition="in" filter="fade">
                      <p:cBhvr>
                        <p:cTn dur="500"/>
                        <p:tgtEl>
                          <p:spTgt spid="1049321"/>
                        </p:tgtEl>
                      </p:cBhvr>
                    </p:animEffect>
                  </p:childTnLst>
                </p:cTn>
              </p:par>
            </p:tnLst>
          </p:tmpl>
        </p:tmplLst>
      </p:bldP>
      <p:bldP spid="1049322" grpId="0" build="p">
        <p:tmplLst>
          <p:tmpl lvl="1">
            <p:tnLst>
              <p:par>
                <p:cTn presetID="42" presetClass="entr" presetSubtype="0" fill="hold" nodeType="withEffect">
                  <p:stCondLst>
                    <p:cond delay="200"/>
                  </p:stCondLst>
                  <p:childTnLst>
                    <p:set>
                      <p:cBhvr>
                        <p:cTn dur="1" fill="hold">
                          <p:stCondLst>
                            <p:cond delay="0"/>
                          </p:stCondLst>
                        </p:cTn>
                        <p:tgtEl>
                          <p:spTgt spid="1049322"/>
                        </p:tgtEl>
                        <p:attrNameLst>
                          <p:attrName>style.visibility</p:attrName>
                        </p:attrNameLst>
                      </p:cBhvr>
                      <p:to>
                        <p:strVal val="visible"/>
                      </p:to>
                    </p:set>
                    <p:animEffect transition="in" filter="fade">
                      <p:cBhvr>
                        <p:cTn dur="400"/>
                        <p:tgtEl>
                          <p:spTgt spid="1049322"/>
                        </p:tgtEl>
                      </p:cBhvr>
                    </p:animEffect>
                    <p:anim calcmode="lin" valueType="num">
                      <p:cBhvr>
                        <p:cTn dur="400" fill="hold"/>
                        <p:tgtEl>
                          <p:spTgt spid="1049322"/>
                        </p:tgtEl>
                        <p:attrNameLst>
                          <p:attrName>ppt_x</p:attrName>
                        </p:attrNameLst>
                      </p:cBhvr>
                      <p:tavLst>
                        <p:tav tm="0">
                          <p:val>
                            <p:strVal val="#ppt_x"/>
                          </p:val>
                        </p:tav>
                        <p:tav tm="100000">
                          <p:val>
                            <p:strVal val="#ppt_x"/>
                          </p:val>
                        </p:tav>
                      </p:tavLst>
                    </p:anim>
                    <p:anim calcmode="lin" valueType="num">
                      <p:cBhvr>
                        <p:cTn dur="400" fill="hold"/>
                        <p:tgtEl>
                          <p:spTgt spid="1049322"/>
                        </p:tgtEl>
                        <p:attrNameLst>
                          <p:attrName>ppt_y</p:attrName>
                        </p:attrNameLst>
                      </p:cBhvr>
                      <p:tavLst>
                        <p:tav tm="0">
                          <p:val>
                            <p:strVal val="#ppt_y+.1"/>
                          </p:val>
                        </p:tav>
                        <p:tav tm="100000">
                          <p:val>
                            <p:strVal val="#ppt_y"/>
                          </p:val>
                        </p:tav>
                      </p:tavLst>
                    </p:anim>
                  </p:childTnLst>
                </p:cTn>
              </p:par>
            </p:tnLst>
          </p:tmpl>
        </p:tmplLst>
      </p:bldP>
      <p:bldP spid="1049323" grpId="0" build="p">
        <p:tmplLst>
          <p:tmpl lvl="1">
            <p:tnLst>
              <p:par>
                <p:cTn presetID="42" presetClass="entr" presetSubtype="0" fill="hold" nodeType="withEffect">
                  <p:stCondLst>
                    <p:cond delay="200"/>
                  </p:stCondLst>
                  <p:childTnLst>
                    <p:set>
                      <p:cBhvr>
                        <p:cTn dur="1" fill="hold">
                          <p:stCondLst>
                            <p:cond delay="0"/>
                          </p:stCondLst>
                        </p:cTn>
                        <p:tgtEl>
                          <p:spTgt spid="1049323"/>
                        </p:tgtEl>
                        <p:attrNameLst>
                          <p:attrName>style.visibility</p:attrName>
                        </p:attrNameLst>
                      </p:cBhvr>
                      <p:to>
                        <p:strVal val="visible"/>
                      </p:to>
                    </p:set>
                    <p:animEffect transition="in" filter="fade">
                      <p:cBhvr>
                        <p:cTn dur="500"/>
                        <p:tgtEl>
                          <p:spTgt spid="1049323"/>
                        </p:tgtEl>
                      </p:cBhvr>
                    </p:animEffect>
                    <p:anim calcmode="lin" valueType="num">
                      <p:cBhvr>
                        <p:cTn dur="500" fill="hold"/>
                        <p:tgtEl>
                          <p:spTgt spid="1049323"/>
                        </p:tgtEl>
                        <p:attrNameLst>
                          <p:attrName>ppt_x</p:attrName>
                        </p:attrNameLst>
                      </p:cBhvr>
                      <p:tavLst>
                        <p:tav tm="0">
                          <p:val>
                            <p:strVal val="#ppt_x"/>
                          </p:val>
                        </p:tav>
                        <p:tav tm="100000">
                          <p:val>
                            <p:strVal val="#ppt_x"/>
                          </p:val>
                        </p:tav>
                      </p:tavLst>
                    </p:anim>
                    <p:anim calcmode="lin" valueType="num">
                      <p:cBhvr>
                        <p:cTn dur="500" fill="hold"/>
                        <p:tgtEl>
                          <p:spTgt spid="1049323"/>
                        </p:tgtEl>
                        <p:attrNameLst>
                          <p:attrName>ppt_y</p:attrName>
                        </p:attrNameLst>
                      </p:cBhvr>
                      <p:tavLst>
                        <p:tav tm="0">
                          <p:val>
                            <p:strVal val="#ppt_y+.1"/>
                          </p:val>
                        </p:tav>
                        <p:tav tm="100000">
                          <p:val>
                            <p:strVal val="#ppt_y"/>
                          </p:val>
                        </p:tav>
                      </p:tavLst>
                    </p:anim>
                  </p:childTnLst>
                </p:cTn>
              </p:par>
            </p:tnLst>
          </p:tmpl>
        </p:tmplLst>
      </p:bldP>
      <p:bldP spid="1049324" grpId="0" build="p">
        <p:tmplLst>
          <p:tmpl lvl="1">
            <p:tnLst>
              <p:par>
                <p:cTn presetID="10" presetClass="entr" presetSubtype="0" fill="hold" nodeType="withEffect">
                  <p:stCondLst>
                    <p:cond delay="800"/>
                  </p:stCondLst>
                  <p:childTnLst>
                    <p:set>
                      <p:cBhvr>
                        <p:cTn dur="1" fill="hold">
                          <p:stCondLst>
                            <p:cond delay="0"/>
                          </p:stCondLst>
                        </p:cTn>
                        <p:tgtEl>
                          <p:spTgt spid="1049324"/>
                        </p:tgtEl>
                        <p:attrNameLst>
                          <p:attrName>style.visibility</p:attrName>
                        </p:attrNameLst>
                      </p:cBhvr>
                      <p:to>
                        <p:strVal val="visible"/>
                      </p:to>
                    </p:set>
                    <p:animEffect transition="in" filter="fade">
                      <p:cBhvr>
                        <p:cTn dur="500"/>
                        <p:tgtEl>
                          <p:spTgt spid="1049324"/>
                        </p:tgtEl>
                      </p:cBhvr>
                    </p:animEffect>
                  </p:childTnLst>
                </p:cTn>
              </p:par>
            </p:tnLst>
          </p:tmpl>
        </p:tmplLst>
      </p:bldP>
      <p:bldP spid="1049325" grpId="0" build="p">
        <p:tmplLst>
          <p:tmpl lvl="1">
            <p:tnLst>
              <p:par>
                <p:cTn presetID="42" presetClass="entr" presetSubtype="0" fill="hold" nodeType="withEffect">
                  <p:stCondLst>
                    <p:cond delay="200"/>
                  </p:stCondLst>
                  <p:childTnLst>
                    <p:set>
                      <p:cBhvr>
                        <p:cTn dur="1" fill="hold">
                          <p:stCondLst>
                            <p:cond delay="0"/>
                          </p:stCondLst>
                        </p:cTn>
                        <p:tgtEl>
                          <p:spTgt spid="1049325"/>
                        </p:tgtEl>
                        <p:attrNameLst>
                          <p:attrName>style.visibility</p:attrName>
                        </p:attrNameLst>
                      </p:cBhvr>
                      <p:to>
                        <p:strVal val="visible"/>
                      </p:to>
                    </p:set>
                    <p:animEffect transition="in" filter="fade">
                      <p:cBhvr>
                        <p:cTn dur="400"/>
                        <p:tgtEl>
                          <p:spTgt spid="1049325"/>
                        </p:tgtEl>
                      </p:cBhvr>
                    </p:animEffect>
                    <p:anim calcmode="lin" valueType="num">
                      <p:cBhvr>
                        <p:cTn dur="400" fill="hold"/>
                        <p:tgtEl>
                          <p:spTgt spid="1049325"/>
                        </p:tgtEl>
                        <p:attrNameLst>
                          <p:attrName>ppt_x</p:attrName>
                        </p:attrNameLst>
                      </p:cBhvr>
                      <p:tavLst>
                        <p:tav tm="0">
                          <p:val>
                            <p:strVal val="#ppt_x"/>
                          </p:val>
                        </p:tav>
                        <p:tav tm="100000">
                          <p:val>
                            <p:strVal val="#ppt_x"/>
                          </p:val>
                        </p:tav>
                      </p:tavLst>
                    </p:anim>
                    <p:anim calcmode="lin" valueType="num">
                      <p:cBhvr>
                        <p:cTn dur="400" fill="hold"/>
                        <p:tgtEl>
                          <p:spTgt spid="1049325"/>
                        </p:tgtEl>
                        <p:attrNameLst>
                          <p:attrName>ppt_y</p:attrName>
                        </p:attrNameLst>
                      </p:cBhvr>
                      <p:tavLst>
                        <p:tav tm="0">
                          <p:val>
                            <p:strVal val="#ppt_y+.1"/>
                          </p:val>
                        </p:tav>
                        <p:tav tm="100000">
                          <p:val>
                            <p:strVal val="#ppt_y"/>
                          </p:val>
                        </p:tav>
                      </p:tavLst>
                    </p:anim>
                  </p:childTnLst>
                </p:cTn>
              </p:par>
            </p:tnLst>
          </p:tmpl>
        </p:tmplLst>
      </p:bldP>
      <p:bldP spid="1049326" grpId="0" build="p">
        <p:tmplLst>
          <p:tmpl lvl="1">
            <p:tnLst>
              <p:par>
                <p:cTn presetID="42" presetClass="entr" presetSubtype="0" fill="hold" nodeType="withEffect">
                  <p:stCondLst>
                    <p:cond delay="200"/>
                  </p:stCondLst>
                  <p:childTnLst>
                    <p:set>
                      <p:cBhvr>
                        <p:cTn dur="1" fill="hold">
                          <p:stCondLst>
                            <p:cond delay="0"/>
                          </p:stCondLst>
                        </p:cTn>
                        <p:tgtEl>
                          <p:spTgt spid="1049326"/>
                        </p:tgtEl>
                        <p:attrNameLst>
                          <p:attrName>style.visibility</p:attrName>
                        </p:attrNameLst>
                      </p:cBhvr>
                      <p:to>
                        <p:strVal val="visible"/>
                      </p:to>
                    </p:set>
                    <p:animEffect transition="in" filter="fade">
                      <p:cBhvr>
                        <p:cTn dur="500"/>
                        <p:tgtEl>
                          <p:spTgt spid="1049326"/>
                        </p:tgtEl>
                      </p:cBhvr>
                    </p:animEffect>
                    <p:anim calcmode="lin" valueType="num">
                      <p:cBhvr>
                        <p:cTn dur="500" fill="hold"/>
                        <p:tgtEl>
                          <p:spTgt spid="1049326"/>
                        </p:tgtEl>
                        <p:attrNameLst>
                          <p:attrName>ppt_x</p:attrName>
                        </p:attrNameLst>
                      </p:cBhvr>
                      <p:tavLst>
                        <p:tav tm="0">
                          <p:val>
                            <p:strVal val="#ppt_x"/>
                          </p:val>
                        </p:tav>
                        <p:tav tm="100000">
                          <p:val>
                            <p:strVal val="#ppt_x"/>
                          </p:val>
                        </p:tav>
                      </p:tavLst>
                    </p:anim>
                    <p:anim calcmode="lin" valueType="num">
                      <p:cBhvr>
                        <p:cTn dur="500" fill="hold"/>
                        <p:tgtEl>
                          <p:spTgt spid="1049326"/>
                        </p:tgtEl>
                        <p:attrNameLst>
                          <p:attrName>ppt_y</p:attrName>
                        </p:attrNameLst>
                      </p:cBhvr>
                      <p:tavLst>
                        <p:tav tm="0">
                          <p:val>
                            <p:strVal val="#ppt_y+.1"/>
                          </p:val>
                        </p:tav>
                        <p:tav tm="100000">
                          <p:val>
                            <p:strVal val="#ppt_y"/>
                          </p:val>
                        </p:tav>
                      </p:tavLst>
                    </p:anim>
                  </p:childTnLst>
                </p:cTn>
              </p:par>
            </p:tnLst>
          </p:tmpl>
        </p:tmplLst>
      </p:bldP>
      <p:bldP spid="1049327" grpId="0" build="p">
        <p:tmplLst>
          <p:tmpl lvl="1">
            <p:tnLst>
              <p:par>
                <p:cTn presetID="10" presetClass="entr" presetSubtype="0" fill="hold" nodeType="withEffect">
                  <p:stCondLst>
                    <p:cond delay="800"/>
                  </p:stCondLst>
                  <p:childTnLst>
                    <p:set>
                      <p:cBhvr>
                        <p:cTn dur="1" fill="hold">
                          <p:stCondLst>
                            <p:cond delay="0"/>
                          </p:stCondLst>
                        </p:cTn>
                        <p:tgtEl>
                          <p:spTgt spid="1049327"/>
                        </p:tgtEl>
                        <p:attrNameLst>
                          <p:attrName>style.visibility</p:attrName>
                        </p:attrNameLst>
                      </p:cBhvr>
                      <p:to>
                        <p:strVal val="visible"/>
                      </p:to>
                    </p:set>
                    <p:animEffect transition="in" filter="fade">
                      <p:cBhvr>
                        <p:cTn dur="500"/>
                        <p:tgtEl>
                          <p:spTgt spid="1049327"/>
                        </p:tgtEl>
                      </p:cBhvr>
                    </p:animEffect>
                  </p:childTnLst>
                </p:cTn>
              </p:par>
            </p:tnLst>
          </p:tmpl>
        </p:tmplLst>
      </p:bldP>
      <p:bldP spid="1049328" grpId="0" build="p">
        <p:tmplLst>
          <p:tmpl lvl="1">
            <p:tnLst>
              <p:par>
                <p:cTn presetID="42" presetClass="entr" presetSubtype="0" fill="hold" nodeType="withEffect">
                  <p:stCondLst>
                    <p:cond delay="200"/>
                  </p:stCondLst>
                  <p:childTnLst>
                    <p:set>
                      <p:cBhvr>
                        <p:cTn dur="1" fill="hold">
                          <p:stCondLst>
                            <p:cond delay="0"/>
                          </p:stCondLst>
                        </p:cTn>
                        <p:tgtEl>
                          <p:spTgt spid="1049328"/>
                        </p:tgtEl>
                        <p:attrNameLst>
                          <p:attrName>style.visibility</p:attrName>
                        </p:attrNameLst>
                      </p:cBhvr>
                      <p:to>
                        <p:strVal val="visible"/>
                      </p:to>
                    </p:set>
                    <p:animEffect transition="in" filter="fade">
                      <p:cBhvr>
                        <p:cTn dur="400"/>
                        <p:tgtEl>
                          <p:spTgt spid="1049328"/>
                        </p:tgtEl>
                      </p:cBhvr>
                    </p:animEffect>
                    <p:anim calcmode="lin" valueType="num">
                      <p:cBhvr>
                        <p:cTn dur="400" fill="hold"/>
                        <p:tgtEl>
                          <p:spTgt spid="1049328"/>
                        </p:tgtEl>
                        <p:attrNameLst>
                          <p:attrName>ppt_x</p:attrName>
                        </p:attrNameLst>
                      </p:cBhvr>
                      <p:tavLst>
                        <p:tav tm="0">
                          <p:val>
                            <p:strVal val="#ppt_x"/>
                          </p:val>
                        </p:tav>
                        <p:tav tm="100000">
                          <p:val>
                            <p:strVal val="#ppt_x"/>
                          </p:val>
                        </p:tav>
                      </p:tavLst>
                    </p:anim>
                    <p:anim calcmode="lin" valueType="num">
                      <p:cBhvr>
                        <p:cTn dur="400" fill="hold"/>
                        <p:tgtEl>
                          <p:spTgt spid="1049328"/>
                        </p:tgtEl>
                        <p:attrNameLst>
                          <p:attrName>ppt_y</p:attrName>
                        </p:attrNameLst>
                      </p:cBhvr>
                      <p:tavLst>
                        <p:tav tm="0">
                          <p:val>
                            <p:strVal val="#ppt_y+.1"/>
                          </p:val>
                        </p:tav>
                        <p:tav tm="100000">
                          <p:val>
                            <p:strVal val="#ppt_y"/>
                          </p:val>
                        </p:tav>
                      </p:tavLst>
                    </p:anim>
                  </p:childTnLst>
                </p:cTn>
              </p:par>
            </p:tnLst>
          </p:tmpl>
        </p:tmplLst>
      </p:bldP>
      <p:bldP spid="1049329" grpId="0" build="p">
        <p:tmplLst>
          <p:tmpl lvl="1">
            <p:tnLst>
              <p:par>
                <p:cTn presetID="42" presetClass="entr" presetSubtype="0" fill="hold" nodeType="withEffect">
                  <p:stCondLst>
                    <p:cond delay="200"/>
                  </p:stCondLst>
                  <p:childTnLst>
                    <p:set>
                      <p:cBhvr>
                        <p:cTn dur="1" fill="hold">
                          <p:stCondLst>
                            <p:cond delay="0"/>
                          </p:stCondLst>
                        </p:cTn>
                        <p:tgtEl>
                          <p:spTgt spid="1049329"/>
                        </p:tgtEl>
                        <p:attrNameLst>
                          <p:attrName>style.visibility</p:attrName>
                        </p:attrNameLst>
                      </p:cBhvr>
                      <p:to>
                        <p:strVal val="visible"/>
                      </p:to>
                    </p:set>
                    <p:animEffect transition="in" filter="fade">
                      <p:cBhvr>
                        <p:cTn dur="500"/>
                        <p:tgtEl>
                          <p:spTgt spid="1049329"/>
                        </p:tgtEl>
                      </p:cBhvr>
                    </p:animEffect>
                    <p:anim calcmode="lin" valueType="num">
                      <p:cBhvr>
                        <p:cTn dur="500" fill="hold"/>
                        <p:tgtEl>
                          <p:spTgt spid="1049329"/>
                        </p:tgtEl>
                        <p:attrNameLst>
                          <p:attrName>ppt_x</p:attrName>
                        </p:attrNameLst>
                      </p:cBhvr>
                      <p:tavLst>
                        <p:tav tm="0">
                          <p:val>
                            <p:strVal val="#ppt_x"/>
                          </p:val>
                        </p:tav>
                        <p:tav tm="100000">
                          <p:val>
                            <p:strVal val="#ppt_x"/>
                          </p:val>
                        </p:tav>
                      </p:tavLst>
                    </p:anim>
                    <p:anim calcmode="lin" valueType="num">
                      <p:cBhvr>
                        <p:cTn dur="500" fill="hold"/>
                        <p:tgtEl>
                          <p:spTgt spid="1049329"/>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showMasterSp="0" userDrawn="1">
  <p:cSld name="One images with caption">
    <p:spTree>
      <p:nvGrpSpPr>
        <p:cNvPr id="296" name=""/>
        <p:cNvGrpSpPr/>
        <p:nvPr/>
      </p:nvGrpSpPr>
      <p:grpSpPr>
        <a:xfrm>
          <a:off x="0" y="0"/>
          <a:ext cx="0" cy="0"/>
          <a:chOff x="0" y="0"/>
          <a:chExt cx="0" cy="0"/>
        </a:xfrm>
      </p:grpSpPr>
      <p:sp>
        <p:nvSpPr>
          <p:cNvPr id="1049409" name="Text Placeholder 7"/>
          <p:cNvSpPr>
            <a:spLocks noGrp="1"/>
          </p:cNvSpPr>
          <p:nvPr>
            <p:ph type="body" sz="quarter" idx="10" hasCustomPrompt="1"/>
          </p:nvPr>
        </p:nvSpPr>
        <p:spPr>
          <a:xfrm>
            <a:off x="4778374" y="270483"/>
            <a:ext cx="3903663"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410" name="Text Placeholder 7"/>
          <p:cNvSpPr>
            <a:spLocks noGrp="1"/>
          </p:cNvSpPr>
          <p:nvPr>
            <p:ph type="body" sz="quarter" idx="11" hasCustomPrompt="1"/>
          </p:nvPr>
        </p:nvSpPr>
        <p:spPr>
          <a:xfrm>
            <a:off x="4778374" y="689252"/>
            <a:ext cx="39036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11" name="Picture Placeholder 2"/>
          <p:cNvSpPr>
            <a:spLocks noGrp="1"/>
          </p:cNvSpPr>
          <p:nvPr>
            <p:ph type="pic" sz="quarter" idx="48"/>
          </p:nvPr>
        </p:nvSpPr>
        <p:spPr>
          <a:xfrm>
            <a:off x="0" y="0"/>
            <a:ext cx="4356100" cy="5714999"/>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12" name="Text Placeholder 7"/>
          <p:cNvSpPr>
            <a:spLocks noGrp="1"/>
          </p:cNvSpPr>
          <p:nvPr>
            <p:ph type="body" sz="quarter" idx="40" hasCustomPrompt="1"/>
          </p:nvPr>
        </p:nvSpPr>
        <p:spPr>
          <a:xfrm>
            <a:off x="4763028" y="1223131"/>
            <a:ext cx="3925015"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049413" name="Text Placeholder 7"/>
          <p:cNvSpPr>
            <a:spLocks noGrp="1"/>
          </p:cNvSpPr>
          <p:nvPr>
            <p:ph type="body" sz="quarter" idx="41" hasCustomPrompt="1"/>
          </p:nvPr>
        </p:nvSpPr>
        <p:spPr>
          <a:xfrm>
            <a:off x="4763028" y="1624963"/>
            <a:ext cx="3925017"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049414" name="Text Placeholder 2"/>
          <p:cNvSpPr>
            <a:spLocks noGrp="1"/>
          </p:cNvSpPr>
          <p:nvPr>
            <p:ph type="body" sz="quarter" idx="42" hasCustomPrompt="1"/>
          </p:nvPr>
        </p:nvSpPr>
        <p:spPr>
          <a:xfrm>
            <a:off x="4778374" y="1900775"/>
            <a:ext cx="3903663" cy="1793567"/>
          </a:xfrm>
          <a:prstGeom prst="rect">
            <a:avLst/>
          </a:prstGeom>
        </p:spPr>
        <p:txBody>
          <a:bodyPr vert="horz" lIns="0" tIns="0" rIns="0" bIns="0"/>
          <a:lstStyle>
            <a:lvl1pPr marL="0" marR="0" indent="0" algn="just" defTabSz="405130" rtl="0" eaLnBrk="1" fontAlgn="auto" latinLnBrk="0" hangingPunct="1">
              <a:lnSpc>
                <a:spcPct val="130000"/>
              </a:lnSpc>
              <a:spcBef>
                <a:spcPct val="20000"/>
              </a:spcBef>
              <a:spcAft>
                <a:spcPts val="0"/>
              </a:spcAft>
              <a:buClrTx/>
              <a:buSzTx/>
              <a:buFont typeface="Arial" panose="020B0604020202020204"/>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a:p>
            <a:pPr lvl="0"/>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endParaRPr lang="en-US" dirty="0" smtClean="0"/>
          </a:p>
        </p:txBody>
      </p:sp>
      <p:sp>
        <p:nvSpPr>
          <p:cNvPr id="1049415" name="Text Placeholder 2"/>
          <p:cNvSpPr>
            <a:spLocks noGrp="1"/>
          </p:cNvSpPr>
          <p:nvPr>
            <p:ph type="body" sz="quarter" idx="64" hasCustomPrompt="1"/>
          </p:nvPr>
        </p:nvSpPr>
        <p:spPr>
          <a:xfrm>
            <a:off x="4778373" y="4523255"/>
            <a:ext cx="3903663"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416" name="Text Placeholder 7"/>
          <p:cNvSpPr>
            <a:spLocks noGrp="1"/>
          </p:cNvSpPr>
          <p:nvPr>
            <p:ph type="body" sz="quarter" idx="18" hasCustomPrompt="1"/>
          </p:nvPr>
        </p:nvSpPr>
        <p:spPr>
          <a:xfrm>
            <a:off x="4778373" y="3974582"/>
            <a:ext cx="3903663"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endParaRPr lang="es-ES_tradnl" dirty="0" smtClean="0"/>
          </a:p>
        </p:txBody>
      </p:sp>
      <p:sp>
        <p:nvSpPr>
          <p:cNvPr id="1049417" name="Text Placeholder 7"/>
          <p:cNvSpPr>
            <a:spLocks noGrp="1"/>
          </p:cNvSpPr>
          <p:nvPr>
            <p:ph type="body" sz="quarter" idx="65" hasCustomPrompt="1"/>
          </p:nvPr>
        </p:nvSpPr>
        <p:spPr>
          <a:xfrm>
            <a:off x="4778373" y="4317574"/>
            <a:ext cx="39036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409">
                                            <p:txEl>
                                              <p:pRg st="0" end="0"/>
                                            </p:txEl>
                                          </p:spTgt>
                                        </p:tgtEl>
                                        <p:attrNameLst>
                                          <p:attrName>style.visibility</p:attrName>
                                        </p:attrNameLst>
                                      </p:cBhvr>
                                      <p:to>
                                        <p:strVal val="visible"/>
                                      </p:to>
                                    </p:set>
                                    <p:animEffect transition="in" filter="fade">
                                      <p:cBhvr>
                                        <p:cTn id="7" dur="400"/>
                                        <p:tgtEl>
                                          <p:spTgt spid="1049409">
                                            <p:txEl>
                                              <p:pRg st="0" end="0"/>
                                            </p:txEl>
                                          </p:spTgt>
                                        </p:tgtEl>
                                      </p:cBhvr>
                                    </p:animEffect>
                                    <p:anim calcmode="lin" valueType="num">
                                      <p:cBhvr>
                                        <p:cTn id="8" dur="400" fill="hold"/>
                                        <p:tgtEl>
                                          <p:spTgt spid="1049409">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40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410">
                                            <p:txEl>
                                              <p:pRg st="0" end="0"/>
                                            </p:txEl>
                                          </p:spTgt>
                                        </p:tgtEl>
                                        <p:attrNameLst>
                                          <p:attrName>style.visibility</p:attrName>
                                        </p:attrNameLst>
                                      </p:cBhvr>
                                      <p:to>
                                        <p:strVal val="visible"/>
                                      </p:to>
                                    </p:set>
                                    <p:animEffect transition="in" filter="fade">
                                      <p:cBhvr>
                                        <p:cTn id="12" dur="500"/>
                                        <p:tgtEl>
                                          <p:spTgt spid="1049410">
                                            <p:txEl>
                                              <p:pRg st="0" end="0"/>
                                            </p:txEl>
                                          </p:spTgt>
                                        </p:tgtEl>
                                      </p:cBhvr>
                                    </p:animEffect>
                                    <p:anim calcmode="lin" valueType="num">
                                      <p:cBhvr>
                                        <p:cTn id="13" dur="500" fill="hold"/>
                                        <p:tgtEl>
                                          <p:spTgt spid="1049410">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410">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1049411"/>
                                        </p:tgtEl>
                                        <p:attrNameLst>
                                          <p:attrName>style.visibility</p:attrName>
                                        </p:attrNameLst>
                                      </p:cBhvr>
                                      <p:to>
                                        <p:strVal val="visible"/>
                                      </p:to>
                                    </p:set>
                                    <p:anim calcmode="lin" valueType="num">
                                      <p:cBhvr>
                                        <p:cTn id="17" dur="1000" fill="hold"/>
                                        <p:tgtEl>
                                          <p:spTgt spid="1049411"/>
                                        </p:tgtEl>
                                        <p:attrNameLst>
                                          <p:attrName>ppt_w</p:attrName>
                                        </p:attrNameLst>
                                      </p:cBhvr>
                                      <p:tavLst>
                                        <p:tav tm="0">
                                          <p:val>
                                            <p:fltVal val="0.0"/>
                                          </p:val>
                                        </p:tav>
                                        <p:tav tm="100000">
                                          <p:val>
                                            <p:strVal val="#ppt_w"/>
                                          </p:val>
                                        </p:tav>
                                      </p:tavLst>
                                    </p:anim>
                                    <p:anim calcmode="lin" valueType="num">
                                      <p:cBhvr>
                                        <p:cTn id="18" dur="1000" fill="hold"/>
                                        <p:tgtEl>
                                          <p:spTgt spid="1049411"/>
                                        </p:tgtEl>
                                        <p:attrNameLst>
                                          <p:attrName>ppt_h</p:attrName>
                                        </p:attrNameLst>
                                      </p:cBhvr>
                                      <p:tavLst>
                                        <p:tav tm="0">
                                          <p:val>
                                            <p:fltVal val="0.0"/>
                                          </p:val>
                                        </p:tav>
                                        <p:tav tm="100000">
                                          <p:val>
                                            <p:strVal val="#ppt_h"/>
                                          </p:val>
                                        </p:tav>
                                      </p:tavLst>
                                    </p:anim>
                                    <p:animEffect transition="in" filter="fade">
                                      <p:cBhvr>
                                        <p:cTn id="19" dur="1000"/>
                                        <p:tgtEl>
                                          <p:spTgt spid="1049411"/>
                                        </p:tgtEl>
                                      </p:cBhvr>
                                    </p:animEffect>
                                  </p:childTnLst>
                                </p:cTn>
                              </p:par>
                              <p:par>
                                <p:cTn id="20" presetID="42" presetClass="entr" presetSubtype="0" fill="hold" grpId="0" nodeType="withEffect">
                                  <p:stCondLst>
                                    <p:cond delay="200"/>
                                  </p:stCondLst>
                                  <p:childTnLst>
                                    <p:set>
                                      <p:cBhvr>
                                        <p:cTn id="21" dur="1" fill="hold">
                                          <p:stCondLst>
                                            <p:cond delay="0"/>
                                          </p:stCondLst>
                                        </p:cTn>
                                        <p:tgtEl>
                                          <p:spTgt spid="1049412">
                                            <p:txEl>
                                              <p:pRg st="0" end="0"/>
                                            </p:txEl>
                                          </p:spTgt>
                                        </p:tgtEl>
                                        <p:attrNameLst>
                                          <p:attrName>style.visibility</p:attrName>
                                        </p:attrNameLst>
                                      </p:cBhvr>
                                      <p:to>
                                        <p:strVal val="visible"/>
                                      </p:to>
                                    </p:set>
                                    <p:animEffect transition="in" filter="fade">
                                      <p:cBhvr>
                                        <p:cTn id="22" dur="400"/>
                                        <p:tgtEl>
                                          <p:spTgt spid="1049412">
                                            <p:txEl>
                                              <p:pRg st="0" end="0"/>
                                            </p:txEl>
                                          </p:spTgt>
                                        </p:tgtEl>
                                      </p:cBhvr>
                                    </p:animEffect>
                                    <p:anim calcmode="lin" valueType="num">
                                      <p:cBhvr>
                                        <p:cTn id="23" dur="400" fill="hold"/>
                                        <p:tgtEl>
                                          <p:spTgt spid="1049412">
                                            <p:txEl>
                                              <p:pRg st="0" end="0"/>
                                            </p:txEl>
                                          </p:spTgt>
                                        </p:tgtEl>
                                        <p:attrNameLst>
                                          <p:attrName>ppt_x</p:attrName>
                                        </p:attrNameLst>
                                      </p:cBhvr>
                                      <p:tavLst>
                                        <p:tav tm="0">
                                          <p:val>
                                            <p:strVal val="#ppt_x"/>
                                          </p:val>
                                        </p:tav>
                                        <p:tav tm="100000">
                                          <p:val>
                                            <p:strVal val="#ppt_x"/>
                                          </p:val>
                                        </p:tav>
                                      </p:tavLst>
                                    </p:anim>
                                    <p:anim calcmode="lin" valueType="num">
                                      <p:cBhvr>
                                        <p:cTn id="24" dur="400" fill="hold"/>
                                        <p:tgtEl>
                                          <p:spTgt spid="1049412">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
                                  </p:stCondLst>
                                  <p:childTnLst>
                                    <p:set>
                                      <p:cBhvr>
                                        <p:cTn id="26" dur="1" fill="hold">
                                          <p:stCondLst>
                                            <p:cond delay="0"/>
                                          </p:stCondLst>
                                        </p:cTn>
                                        <p:tgtEl>
                                          <p:spTgt spid="1049413">
                                            <p:txEl>
                                              <p:pRg st="0" end="0"/>
                                            </p:txEl>
                                          </p:spTgt>
                                        </p:tgtEl>
                                        <p:attrNameLst>
                                          <p:attrName>style.visibility</p:attrName>
                                        </p:attrNameLst>
                                      </p:cBhvr>
                                      <p:to>
                                        <p:strVal val="visible"/>
                                      </p:to>
                                    </p:set>
                                    <p:animEffect transition="in" filter="fade">
                                      <p:cBhvr>
                                        <p:cTn id="27" dur="500"/>
                                        <p:tgtEl>
                                          <p:spTgt spid="1049413">
                                            <p:txEl>
                                              <p:pRg st="0" end="0"/>
                                            </p:txEl>
                                          </p:spTgt>
                                        </p:tgtEl>
                                      </p:cBhvr>
                                    </p:animEffect>
                                    <p:anim calcmode="lin" valueType="num">
                                      <p:cBhvr>
                                        <p:cTn id="28" dur="500" fill="hold"/>
                                        <p:tgtEl>
                                          <p:spTgt spid="1049413">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1049413">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1049414">
                                            <p:txEl>
                                              <p:pRg st="0" end="0"/>
                                            </p:txEl>
                                          </p:spTgt>
                                        </p:tgtEl>
                                        <p:attrNameLst>
                                          <p:attrName>style.visibility</p:attrName>
                                        </p:attrNameLst>
                                      </p:cBhvr>
                                      <p:to>
                                        <p:strVal val="visible"/>
                                      </p:to>
                                    </p:set>
                                    <p:animEffect transition="in" filter="fade">
                                      <p:cBhvr>
                                        <p:cTn id="32" dur="500"/>
                                        <p:tgtEl>
                                          <p:spTgt spid="1049414">
                                            <p:txEl>
                                              <p:pRg st="0" end="0"/>
                                            </p:txEl>
                                          </p:spTgt>
                                        </p:tgtEl>
                                      </p:cBhvr>
                                    </p:animEffect>
                                  </p:childTnLst>
                                </p:cTn>
                              </p:par>
                              <p:par>
                                <p:cTn id="33" presetID="10" presetClass="entr" presetSubtype="0" fill="hold" grpId="0" nodeType="withEffect">
                                  <p:stCondLst>
                                    <p:cond delay="800"/>
                                  </p:stCondLst>
                                  <p:childTnLst>
                                    <p:set>
                                      <p:cBhvr>
                                        <p:cTn id="34" dur="1" fill="hold">
                                          <p:stCondLst>
                                            <p:cond delay="0"/>
                                          </p:stCondLst>
                                        </p:cTn>
                                        <p:tgtEl>
                                          <p:spTgt spid="1049414">
                                            <p:txEl>
                                              <p:pRg st="2" end="2"/>
                                            </p:txEl>
                                          </p:spTgt>
                                        </p:tgtEl>
                                        <p:attrNameLst>
                                          <p:attrName>style.visibility</p:attrName>
                                        </p:attrNameLst>
                                      </p:cBhvr>
                                      <p:to>
                                        <p:strVal val="visible"/>
                                      </p:to>
                                    </p:set>
                                    <p:animEffect transition="in" filter="fade">
                                      <p:cBhvr>
                                        <p:cTn id="35" dur="500"/>
                                        <p:tgtEl>
                                          <p:spTgt spid="1049414">
                                            <p:txEl>
                                              <p:pRg st="2" end="2"/>
                                            </p:txEl>
                                          </p:spTgt>
                                        </p:tgtEl>
                                      </p:cBhvr>
                                    </p:animEffect>
                                  </p:childTnLst>
                                </p:cTn>
                              </p:par>
                              <p:par>
                                <p:cTn id="36" presetID="10" presetClass="entr" presetSubtype="0" fill="hold" grpId="0" nodeType="withEffect">
                                  <p:stCondLst>
                                    <p:cond delay="800"/>
                                  </p:stCondLst>
                                  <p:childTnLst>
                                    <p:set>
                                      <p:cBhvr>
                                        <p:cTn id="37" dur="1" fill="hold">
                                          <p:stCondLst>
                                            <p:cond delay="0"/>
                                          </p:stCondLst>
                                        </p:cTn>
                                        <p:tgtEl>
                                          <p:spTgt spid="1049415">
                                            <p:txEl>
                                              <p:pRg st="0" end="0"/>
                                            </p:txEl>
                                          </p:spTgt>
                                        </p:tgtEl>
                                        <p:attrNameLst>
                                          <p:attrName>style.visibility</p:attrName>
                                        </p:attrNameLst>
                                      </p:cBhvr>
                                      <p:to>
                                        <p:strVal val="visible"/>
                                      </p:to>
                                    </p:set>
                                    <p:animEffect transition="in" filter="fade">
                                      <p:cBhvr>
                                        <p:cTn id="38" dur="500"/>
                                        <p:tgtEl>
                                          <p:spTgt spid="1049415">
                                            <p:txEl>
                                              <p:pRg st="0" end="0"/>
                                            </p:txEl>
                                          </p:spTgt>
                                        </p:tgtEl>
                                      </p:cBhvr>
                                    </p:animEffect>
                                  </p:childTnLst>
                                </p:cTn>
                              </p:par>
                              <p:par>
                                <p:cTn id="39" presetID="42" presetClass="entr" presetSubtype="0" fill="hold" grpId="0" nodeType="withEffect">
                                  <p:stCondLst>
                                    <p:cond delay="200"/>
                                  </p:stCondLst>
                                  <p:childTnLst>
                                    <p:set>
                                      <p:cBhvr>
                                        <p:cTn id="40" dur="1" fill="hold">
                                          <p:stCondLst>
                                            <p:cond delay="0"/>
                                          </p:stCondLst>
                                        </p:cTn>
                                        <p:tgtEl>
                                          <p:spTgt spid="1049416">
                                            <p:txEl>
                                              <p:pRg st="0" end="0"/>
                                            </p:txEl>
                                          </p:spTgt>
                                        </p:tgtEl>
                                        <p:attrNameLst>
                                          <p:attrName>style.visibility</p:attrName>
                                        </p:attrNameLst>
                                      </p:cBhvr>
                                      <p:to>
                                        <p:strVal val="visible"/>
                                      </p:to>
                                    </p:set>
                                    <p:animEffect transition="in" filter="fade">
                                      <p:cBhvr>
                                        <p:cTn id="41" dur="400"/>
                                        <p:tgtEl>
                                          <p:spTgt spid="1049416">
                                            <p:txEl>
                                              <p:pRg st="0" end="0"/>
                                            </p:txEl>
                                          </p:spTgt>
                                        </p:tgtEl>
                                      </p:cBhvr>
                                    </p:animEffect>
                                    <p:anim calcmode="lin" valueType="num">
                                      <p:cBhvr>
                                        <p:cTn id="42" dur="400" fill="hold"/>
                                        <p:tgtEl>
                                          <p:spTgt spid="1049416">
                                            <p:txEl>
                                              <p:pRg st="0" end="0"/>
                                            </p:txEl>
                                          </p:spTgt>
                                        </p:tgtEl>
                                        <p:attrNameLst>
                                          <p:attrName>ppt_x</p:attrName>
                                        </p:attrNameLst>
                                      </p:cBhvr>
                                      <p:tavLst>
                                        <p:tav tm="0">
                                          <p:val>
                                            <p:strVal val="#ppt_x"/>
                                          </p:val>
                                        </p:tav>
                                        <p:tav tm="100000">
                                          <p:val>
                                            <p:strVal val="#ppt_x"/>
                                          </p:val>
                                        </p:tav>
                                      </p:tavLst>
                                    </p:anim>
                                    <p:anim calcmode="lin" valueType="num">
                                      <p:cBhvr>
                                        <p:cTn id="43" dur="400" fill="hold"/>
                                        <p:tgtEl>
                                          <p:spTgt spid="1049416">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1049417">
                                            <p:txEl>
                                              <p:pRg st="0" end="0"/>
                                            </p:txEl>
                                          </p:spTgt>
                                        </p:tgtEl>
                                        <p:attrNameLst>
                                          <p:attrName>style.visibility</p:attrName>
                                        </p:attrNameLst>
                                      </p:cBhvr>
                                      <p:to>
                                        <p:strVal val="visible"/>
                                      </p:to>
                                    </p:set>
                                    <p:animEffect transition="in" filter="fade">
                                      <p:cBhvr>
                                        <p:cTn id="46" dur="500"/>
                                        <p:tgtEl>
                                          <p:spTgt spid="1049417">
                                            <p:txEl>
                                              <p:pRg st="0" end="0"/>
                                            </p:txEl>
                                          </p:spTgt>
                                        </p:tgtEl>
                                      </p:cBhvr>
                                    </p:animEffect>
                                    <p:anim calcmode="lin" valueType="num">
                                      <p:cBhvr>
                                        <p:cTn id="47" dur="500" fill="hold"/>
                                        <p:tgtEl>
                                          <p:spTgt spid="1049417">
                                            <p:txEl>
                                              <p:pRg st="0" end="0"/>
                                            </p:txEl>
                                          </p:spTgt>
                                        </p:tgtEl>
                                        <p:attrNameLst>
                                          <p:attrName>ppt_x</p:attrName>
                                        </p:attrNameLst>
                                      </p:cBhvr>
                                      <p:tavLst>
                                        <p:tav tm="0">
                                          <p:val>
                                            <p:strVal val="#ppt_x"/>
                                          </p:val>
                                        </p:tav>
                                        <p:tav tm="100000">
                                          <p:val>
                                            <p:strVal val="#ppt_x"/>
                                          </p:val>
                                        </p:tav>
                                      </p:tavLst>
                                    </p:anim>
                                    <p:anim calcmode="lin" valueType="num">
                                      <p:cBhvr>
                                        <p:cTn id="48" dur="500" fill="hold"/>
                                        <p:tgtEl>
                                          <p:spTgt spid="10494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09" grpId="0" build="p">
        <p:tmplLst>
          <p:tmpl lvl="1">
            <p:tnLst>
              <p:par>
                <p:cTn presetID="42" presetClass="entr" presetSubtype="0" fill="hold" nodeType="withEffect">
                  <p:stCondLst>
                    <p:cond delay="200"/>
                  </p:stCondLst>
                  <p:childTnLst>
                    <p:set>
                      <p:cBhvr>
                        <p:cTn dur="1" fill="hold">
                          <p:stCondLst>
                            <p:cond delay="0"/>
                          </p:stCondLst>
                        </p:cTn>
                        <p:tgtEl>
                          <p:spTgt spid="1049409"/>
                        </p:tgtEl>
                        <p:attrNameLst>
                          <p:attrName>style.visibility</p:attrName>
                        </p:attrNameLst>
                      </p:cBhvr>
                      <p:to>
                        <p:strVal val="visible"/>
                      </p:to>
                    </p:set>
                    <p:animEffect transition="in" filter="fade">
                      <p:cBhvr>
                        <p:cTn dur="400"/>
                        <p:tgtEl>
                          <p:spTgt spid="1049409"/>
                        </p:tgtEl>
                      </p:cBhvr>
                    </p:animEffect>
                    <p:anim calcmode="lin" valueType="num">
                      <p:cBhvr>
                        <p:cTn dur="400" fill="hold"/>
                        <p:tgtEl>
                          <p:spTgt spid="1049409"/>
                        </p:tgtEl>
                        <p:attrNameLst>
                          <p:attrName>ppt_x</p:attrName>
                        </p:attrNameLst>
                      </p:cBhvr>
                      <p:tavLst>
                        <p:tav tm="0">
                          <p:val>
                            <p:strVal val="#ppt_x"/>
                          </p:val>
                        </p:tav>
                        <p:tav tm="100000">
                          <p:val>
                            <p:strVal val="#ppt_x"/>
                          </p:val>
                        </p:tav>
                      </p:tavLst>
                    </p:anim>
                    <p:anim calcmode="lin" valueType="num">
                      <p:cBhvr>
                        <p:cTn dur="400" fill="hold"/>
                        <p:tgtEl>
                          <p:spTgt spid="1049409"/>
                        </p:tgtEl>
                        <p:attrNameLst>
                          <p:attrName>ppt_y</p:attrName>
                        </p:attrNameLst>
                      </p:cBhvr>
                      <p:tavLst>
                        <p:tav tm="0">
                          <p:val>
                            <p:strVal val="#ppt_y+.1"/>
                          </p:val>
                        </p:tav>
                        <p:tav tm="100000">
                          <p:val>
                            <p:strVal val="#ppt_y"/>
                          </p:val>
                        </p:tav>
                      </p:tavLst>
                    </p:anim>
                  </p:childTnLst>
                </p:cTn>
              </p:par>
            </p:tnLst>
          </p:tmpl>
        </p:tmplLst>
      </p:bldP>
      <p:bldP spid="1049410" grpId="0" build="p">
        <p:tmplLst>
          <p:tmpl lvl="1">
            <p:tnLst>
              <p:par>
                <p:cTn presetID="42" presetClass="entr" presetSubtype="0" fill="hold" nodeType="withEffect">
                  <p:stCondLst>
                    <p:cond delay="200"/>
                  </p:stCondLst>
                  <p:childTnLst>
                    <p:set>
                      <p:cBhvr>
                        <p:cTn dur="1" fill="hold">
                          <p:stCondLst>
                            <p:cond delay="0"/>
                          </p:stCondLst>
                        </p:cTn>
                        <p:tgtEl>
                          <p:spTgt spid="1049410"/>
                        </p:tgtEl>
                        <p:attrNameLst>
                          <p:attrName>style.visibility</p:attrName>
                        </p:attrNameLst>
                      </p:cBhvr>
                      <p:to>
                        <p:strVal val="visible"/>
                      </p:to>
                    </p:set>
                    <p:animEffect transition="in" filter="fade">
                      <p:cBhvr>
                        <p:cTn dur="500"/>
                        <p:tgtEl>
                          <p:spTgt spid="1049410"/>
                        </p:tgtEl>
                      </p:cBhvr>
                    </p:animEffect>
                    <p:anim calcmode="lin" valueType="num">
                      <p:cBhvr>
                        <p:cTn dur="500" fill="hold"/>
                        <p:tgtEl>
                          <p:spTgt spid="1049410"/>
                        </p:tgtEl>
                        <p:attrNameLst>
                          <p:attrName>ppt_x</p:attrName>
                        </p:attrNameLst>
                      </p:cBhvr>
                      <p:tavLst>
                        <p:tav tm="0">
                          <p:val>
                            <p:strVal val="#ppt_x"/>
                          </p:val>
                        </p:tav>
                        <p:tav tm="100000">
                          <p:val>
                            <p:strVal val="#ppt_x"/>
                          </p:val>
                        </p:tav>
                      </p:tavLst>
                    </p:anim>
                    <p:anim calcmode="lin" valueType="num">
                      <p:cBhvr>
                        <p:cTn dur="500" fill="hold"/>
                        <p:tgtEl>
                          <p:spTgt spid="1049410"/>
                        </p:tgtEl>
                        <p:attrNameLst>
                          <p:attrName>ppt_y</p:attrName>
                        </p:attrNameLst>
                      </p:cBhvr>
                      <p:tavLst>
                        <p:tav tm="0">
                          <p:val>
                            <p:strVal val="#ppt_y+.1"/>
                          </p:val>
                        </p:tav>
                        <p:tav tm="100000">
                          <p:val>
                            <p:strVal val="#ppt_y"/>
                          </p:val>
                        </p:tav>
                      </p:tavLst>
                    </p:anim>
                  </p:childTnLst>
                </p:cTn>
              </p:par>
            </p:tnLst>
          </p:tmpl>
        </p:tmplLst>
      </p:bldP>
      <p:bldP spid="1049411" grpId="0"/>
      <p:bldP spid="1049412" grpId="0" build="p">
        <p:tmplLst>
          <p:tmpl lvl="1">
            <p:tnLst>
              <p:par>
                <p:cTn presetID="42" presetClass="entr" presetSubtype="0" fill="hold" nodeType="withEffect">
                  <p:stCondLst>
                    <p:cond delay="200"/>
                  </p:stCondLst>
                  <p:childTnLst>
                    <p:set>
                      <p:cBhvr>
                        <p:cTn dur="1" fill="hold">
                          <p:stCondLst>
                            <p:cond delay="0"/>
                          </p:stCondLst>
                        </p:cTn>
                        <p:tgtEl>
                          <p:spTgt spid="1049412"/>
                        </p:tgtEl>
                        <p:attrNameLst>
                          <p:attrName>style.visibility</p:attrName>
                        </p:attrNameLst>
                      </p:cBhvr>
                      <p:to>
                        <p:strVal val="visible"/>
                      </p:to>
                    </p:set>
                    <p:animEffect transition="in" filter="fade">
                      <p:cBhvr>
                        <p:cTn dur="400"/>
                        <p:tgtEl>
                          <p:spTgt spid="1049412"/>
                        </p:tgtEl>
                      </p:cBhvr>
                    </p:animEffect>
                    <p:anim calcmode="lin" valueType="num">
                      <p:cBhvr>
                        <p:cTn dur="400" fill="hold"/>
                        <p:tgtEl>
                          <p:spTgt spid="1049412"/>
                        </p:tgtEl>
                        <p:attrNameLst>
                          <p:attrName>ppt_x</p:attrName>
                        </p:attrNameLst>
                      </p:cBhvr>
                      <p:tavLst>
                        <p:tav tm="0">
                          <p:val>
                            <p:strVal val="#ppt_x"/>
                          </p:val>
                        </p:tav>
                        <p:tav tm="100000">
                          <p:val>
                            <p:strVal val="#ppt_x"/>
                          </p:val>
                        </p:tav>
                      </p:tavLst>
                    </p:anim>
                    <p:anim calcmode="lin" valueType="num">
                      <p:cBhvr>
                        <p:cTn dur="400" fill="hold"/>
                        <p:tgtEl>
                          <p:spTgt spid="1049412"/>
                        </p:tgtEl>
                        <p:attrNameLst>
                          <p:attrName>ppt_y</p:attrName>
                        </p:attrNameLst>
                      </p:cBhvr>
                      <p:tavLst>
                        <p:tav tm="0">
                          <p:val>
                            <p:strVal val="#ppt_y+.1"/>
                          </p:val>
                        </p:tav>
                        <p:tav tm="100000">
                          <p:val>
                            <p:strVal val="#ppt_y"/>
                          </p:val>
                        </p:tav>
                      </p:tavLst>
                    </p:anim>
                  </p:childTnLst>
                </p:cTn>
              </p:par>
            </p:tnLst>
          </p:tmpl>
        </p:tmplLst>
      </p:bldP>
      <p:bldP spid="1049413" grpId="0" build="p">
        <p:tmplLst>
          <p:tmpl lvl="1">
            <p:tnLst>
              <p:par>
                <p:cTn presetID="42" presetClass="entr" presetSubtype="0" fill="hold" nodeType="withEffect">
                  <p:stCondLst>
                    <p:cond delay="200"/>
                  </p:stCondLst>
                  <p:childTnLst>
                    <p:set>
                      <p:cBhvr>
                        <p:cTn dur="1" fill="hold">
                          <p:stCondLst>
                            <p:cond delay="0"/>
                          </p:stCondLst>
                        </p:cTn>
                        <p:tgtEl>
                          <p:spTgt spid="1049413"/>
                        </p:tgtEl>
                        <p:attrNameLst>
                          <p:attrName>style.visibility</p:attrName>
                        </p:attrNameLst>
                      </p:cBhvr>
                      <p:to>
                        <p:strVal val="visible"/>
                      </p:to>
                    </p:set>
                    <p:animEffect transition="in" filter="fade">
                      <p:cBhvr>
                        <p:cTn dur="500"/>
                        <p:tgtEl>
                          <p:spTgt spid="1049413"/>
                        </p:tgtEl>
                      </p:cBhvr>
                    </p:animEffect>
                    <p:anim calcmode="lin" valueType="num">
                      <p:cBhvr>
                        <p:cTn dur="500" fill="hold"/>
                        <p:tgtEl>
                          <p:spTgt spid="1049413"/>
                        </p:tgtEl>
                        <p:attrNameLst>
                          <p:attrName>ppt_x</p:attrName>
                        </p:attrNameLst>
                      </p:cBhvr>
                      <p:tavLst>
                        <p:tav tm="0">
                          <p:val>
                            <p:strVal val="#ppt_x"/>
                          </p:val>
                        </p:tav>
                        <p:tav tm="100000">
                          <p:val>
                            <p:strVal val="#ppt_x"/>
                          </p:val>
                        </p:tav>
                      </p:tavLst>
                    </p:anim>
                    <p:anim calcmode="lin" valueType="num">
                      <p:cBhvr>
                        <p:cTn dur="500" fill="hold"/>
                        <p:tgtEl>
                          <p:spTgt spid="1049413"/>
                        </p:tgtEl>
                        <p:attrNameLst>
                          <p:attrName>ppt_y</p:attrName>
                        </p:attrNameLst>
                      </p:cBhvr>
                      <p:tavLst>
                        <p:tav tm="0">
                          <p:val>
                            <p:strVal val="#ppt_y+.1"/>
                          </p:val>
                        </p:tav>
                        <p:tav tm="100000">
                          <p:val>
                            <p:strVal val="#ppt_y"/>
                          </p:val>
                        </p:tav>
                      </p:tavLst>
                    </p:anim>
                  </p:childTnLst>
                </p:cTn>
              </p:par>
            </p:tnLst>
          </p:tmpl>
        </p:tmplLst>
      </p:bldP>
      <p:bldP spid="1049414" grpId="0" build="p">
        <p:tmplLst>
          <p:tmpl lvl="1">
            <p:tnLst>
              <p:par>
                <p:cTn presetID="10" presetClass="entr" presetSubtype="0" fill="hold" nodeType="withEffect">
                  <p:stCondLst>
                    <p:cond delay="800"/>
                  </p:stCondLst>
                  <p:childTnLst>
                    <p:set>
                      <p:cBhvr>
                        <p:cTn dur="1" fill="hold">
                          <p:stCondLst>
                            <p:cond delay="0"/>
                          </p:stCondLst>
                        </p:cTn>
                        <p:tgtEl>
                          <p:spTgt spid="1049414"/>
                        </p:tgtEl>
                        <p:attrNameLst>
                          <p:attrName>style.visibility</p:attrName>
                        </p:attrNameLst>
                      </p:cBhvr>
                      <p:to>
                        <p:strVal val="visible"/>
                      </p:to>
                    </p:set>
                    <p:animEffect transition="in" filter="fade">
                      <p:cBhvr>
                        <p:cTn dur="500"/>
                        <p:tgtEl>
                          <p:spTgt spid="1049414"/>
                        </p:tgtEl>
                      </p:cBhvr>
                    </p:animEffect>
                  </p:childTnLst>
                </p:cTn>
              </p:par>
            </p:tnLst>
          </p:tmpl>
        </p:tmplLst>
      </p:bldP>
      <p:bldP spid="1049415" grpId="0" build="p">
        <p:tmplLst>
          <p:tmpl lvl="1">
            <p:tnLst>
              <p:par>
                <p:cTn presetID="10" presetClass="entr" presetSubtype="0" fill="hold" nodeType="withEffect">
                  <p:stCondLst>
                    <p:cond delay="800"/>
                  </p:stCondLst>
                  <p:childTnLst>
                    <p:set>
                      <p:cBhvr>
                        <p:cTn dur="1" fill="hold">
                          <p:stCondLst>
                            <p:cond delay="0"/>
                          </p:stCondLst>
                        </p:cTn>
                        <p:tgtEl>
                          <p:spTgt spid="1049415"/>
                        </p:tgtEl>
                        <p:attrNameLst>
                          <p:attrName>style.visibility</p:attrName>
                        </p:attrNameLst>
                      </p:cBhvr>
                      <p:to>
                        <p:strVal val="visible"/>
                      </p:to>
                    </p:set>
                    <p:animEffect transition="in" filter="fade">
                      <p:cBhvr>
                        <p:cTn dur="500"/>
                        <p:tgtEl>
                          <p:spTgt spid="1049415"/>
                        </p:tgtEl>
                      </p:cBhvr>
                    </p:animEffect>
                  </p:childTnLst>
                </p:cTn>
              </p:par>
            </p:tnLst>
          </p:tmpl>
        </p:tmplLst>
      </p:bldP>
      <p:bldP spid="1049416" grpId="0" build="p">
        <p:tmplLst>
          <p:tmpl lvl="1">
            <p:tnLst>
              <p:par>
                <p:cTn presetID="42" presetClass="entr" presetSubtype="0" fill="hold" nodeType="withEffect">
                  <p:stCondLst>
                    <p:cond delay="200"/>
                  </p:stCondLst>
                  <p:childTnLst>
                    <p:set>
                      <p:cBhvr>
                        <p:cTn dur="1" fill="hold">
                          <p:stCondLst>
                            <p:cond delay="0"/>
                          </p:stCondLst>
                        </p:cTn>
                        <p:tgtEl>
                          <p:spTgt spid="1049416"/>
                        </p:tgtEl>
                        <p:attrNameLst>
                          <p:attrName>style.visibility</p:attrName>
                        </p:attrNameLst>
                      </p:cBhvr>
                      <p:to>
                        <p:strVal val="visible"/>
                      </p:to>
                    </p:set>
                    <p:animEffect transition="in" filter="fade">
                      <p:cBhvr>
                        <p:cTn dur="400"/>
                        <p:tgtEl>
                          <p:spTgt spid="1049416"/>
                        </p:tgtEl>
                      </p:cBhvr>
                    </p:animEffect>
                    <p:anim calcmode="lin" valueType="num">
                      <p:cBhvr>
                        <p:cTn dur="400" fill="hold"/>
                        <p:tgtEl>
                          <p:spTgt spid="1049416"/>
                        </p:tgtEl>
                        <p:attrNameLst>
                          <p:attrName>ppt_x</p:attrName>
                        </p:attrNameLst>
                      </p:cBhvr>
                      <p:tavLst>
                        <p:tav tm="0">
                          <p:val>
                            <p:strVal val="#ppt_x"/>
                          </p:val>
                        </p:tav>
                        <p:tav tm="100000">
                          <p:val>
                            <p:strVal val="#ppt_x"/>
                          </p:val>
                        </p:tav>
                      </p:tavLst>
                    </p:anim>
                    <p:anim calcmode="lin" valueType="num">
                      <p:cBhvr>
                        <p:cTn dur="400" fill="hold"/>
                        <p:tgtEl>
                          <p:spTgt spid="1049416"/>
                        </p:tgtEl>
                        <p:attrNameLst>
                          <p:attrName>ppt_y</p:attrName>
                        </p:attrNameLst>
                      </p:cBhvr>
                      <p:tavLst>
                        <p:tav tm="0">
                          <p:val>
                            <p:strVal val="#ppt_y+.1"/>
                          </p:val>
                        </p:tav>
                        <p:tav tm="100000">
                          <p:val>
                            <p:strVal val="#ppt_y"/>
                          </p:val>
                        </p:tav>
                      </p:tavLst>
                    </p:anim>
                  </p:childTnLst>
                </p:cTn>
              </p:par>
            </p:tnLst>
          </p:tmpl>
        </p:tmplLst>
      </p:bldP>
      <p:bldP spid="1049417" grpId="0" build="p">
        <p:tmplLst>
          <p:tmpl lvl="1">
            <p:tnLst>
              <p:par>
                <p:cTn presetID="42" presetClass="entr" presetSubtype="0" fill="hold" nodeType="withEffect">
                  <p:stCondLst>
                    <p:cond delay="200"/>
                  </p:stCondLst>
                  <p:childTnLst>
                    <p:set>
                      <p:cBhvr>
                        <p:cTn dur="1" fill="hold">
                          <p:stCondLst>
                            <p:cond delay="0"/>
                          </p:stCondLst>
                        </p:cTn>
                        <p:tgtEl>
                          <p:spTgt spid="1049417"/>
                        </p:tgtEl>
                        <p:attrNameLst>
                          <p:attrName>style.visibility</p:attrName>
                        </p:attrNameLst>
                      </p:cBhvr>
                      <p:to>
                        <p:strVal val="visible"/>
                      </p:to>
                    </p:set>
                    <p:animEffect transition="in" filter="fade">
                      <p:cBhvr>
                        <p:cTn dur="500"/>
                        <p:tgtEl>
                          <p:spTgt spid="1049417"/>
                        </p:tgtEl>
                      </p:cBhvr>
                    </p:animEffect>
                    <p:anim calcmode="lin" valueType="num">
                      <p:cBhvr>
                        <p:cTn dur="500" fill="hold"/>
                        <p:tgtEl>
                          <p:spTgt spid="1049417"/>
                        </p:tgtEl>
                        <p:attrNameLst>
                          <p:attrName>ppt_x</p:attrName>
                        </p:attrNameLst>
                      </p:cBhvr>
                      <p:tavLst>
                        <p:tav tm="0">
                          <p:val>
                            <p:strVal val="#ppt_x"/>
                          </p:val>
                        </p:tav>
                        <p:tav tm="100000">
                          <p:val>
                            <p:strVal val="#ppt_x"/>
                          </p:val>
                        </p:tav>
                      </p:tavLst>
                    </p:anim>
                    <p:anim calcmode="lin" valueType="num">
                      <p:cBhvr>
                        <p:cTn dur="500" fill="hold"/>
                        <p:tgtEl>
                          <p:spTgt spid="1049417"/>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showMasterSp="0" userDrawn="1">
  <p:cSld name="Two images with caption">
    <p:spTree>
      <p:nvGrpSpPr>
        <p:cNvPr id="301" name=""/>
        <p:cNvGrpSpPr/>
        <p:nvPr/>
      </p:nvGrpSpPr>
      <p:grpSpPr>
        <a:xfrm>
          <a:off x="0" y="0"/>
          <a:ext cx="0" cy="0"/>
          <a:chOff x="0" y="0"/>
          <a:chExt cx="0" cy="0"/>
        </a:xfrm>
      </p:grpSpPr>
      <p:sp>
        <p:nvSpPr>
          <p:cNvPr id="104946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46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70" name="Picture Placeholder 2"/>
          <p:cNvSpPr>
            <a:spLocks noGrp="1"/>
          </p:cNvSpPr>
          <p:nvPr>
            <p:ph type="pic" sz="quarter" idx="48"/>
          </p:nvPr>
        </p:nvSpPr>
        <p:spPr>
          <a:xfrm>
            <a:off x="452438" y="1151469"/>
            <a:ext cx="3903662" cy="3433231"/>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71" name="Rectangle 22"/>
          <p:cNvSpPr/>
          <p:nvPr userDrawn="1"/>
        </p:nvSpPr>
        <p:spPr>
          <a:xfrm>
            <a:off x="452437" y="4584700"/>
            <a:ext cx="3903663" cy="889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72" name="Text Placeholder 7"/>
          <p:cNvSpPr>
            <a:spLocks noGrp="1"/>
          </p:cNvSpPr>
          <p:nvPr>
            <p:ph type="body" sz="quarter" idx="65" hasCustomPrompt="1"/>
          </p:nvPr>
        </p:nvSpPr>
        <p:spPr>
          <a:xfrm>
            <a:off x="588962" y="4666305"/>
            <a:ext cx="3652838" cy="215999"/>
          </a:xfrm>
          <a:prstGeom prst="rect">
            <a:avLst/>
          </a:prstGeom>
        </p:spPr>
        <p:txBody>
          <a:bodyPr vert="horz" lIns="0" tIns="40504" rIns="0" bIns="40504" anchor="ctr"/>
          <a:lstStyle>
            <a:lvl1pPr marL="0" indent="0" algn="l">
              <a:lnSpc>
                <a:spcPct val="100000"/>
              </a:lnSpc>
              <a:spcBef>
                <a:spcPts val="0"/>
              </a:spcBef>
              <a:spcAft>
                <a:spcPts val="0"/>
              </a:spcAft>
              <a:buNone/>
              <a:defRPr sz="16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73" name="Text Placeholder 2"/>
          <p:cNvSpPr>
            <a:spLocks noGrp="1"/>
          </p:cNvSpPr>
          <p:nvPr>
            <p:ph type="body" sz="quarter" idx="64" hasCustomPrompt="1"/>
          </p:nvPr>
        </p:nvSpPr>
        <p:spPr>
          <a:xfrm>
            <a:off x="588962" y="4911957"/>
            <a:ext cx="3652838" cy="510944"/>
          </a:xfrm>
          <a:prstGeom prst="rect">
            <a:avLst/>
          </a:prstGeom>
        </p:spPr>
        <p:txBody>
          <a:bodyPr vert="horz" lIns="0" tIns="0" rIns="0" bIns="0"/>
          <a:lstStyle>
            <a:lvl1pPr marL="0" indent="0" algn="just">
              <a:lnSpc>
                <a:spcPct val="130000"/>
              </a:lnSpc>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474" name="Picture Placeholder 2"/>
          <p:cNvSpPr>
            <a:spLocks noGrp="1"/>
          </p:cNvSpPr>
          <p:nvPr>
            <p:ph type="pic" sz="quarter" idx="66"/>
          </p:nvPr>
        </p:nvSpPr>
        <p:spPr>
          <a:xfrm>
            <a:off x="4778376" y="1151469"/>
            <a:ext cx="3903662" cy="3433231"/>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75" name="Rectangle 18"/>
          <p:cNvSpPr/>
          <p:nvPr userDrawn="1"/>
        </p:nvSpPr>
        <p:spPr>
          <a:xfrm>
            <a:off x="4778375" y="4584700"/>
            <a:ext cx="3903663" cy="889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76" name="Text Placeholder 7"/>
          <p:cNvSpPr>
            <a:spLocks noGrp="1"/>
          </p:cNvSpPr>
          <p:nvPr>
            <p:ph type="body" sz="quarter" idx="67" hasCustomPrompt="1"/>
          </p:nvPr>
        </p:nvSpPr>
        <p:spPr>
          <a:xfrm>
            <a:off x="4914900" y="4666305"/>
            <a:ext cx="3652838" cy="215999"/>
          </a:xfrm>
          <a:prstGeom prst="rect">
            <a:avLst/>
          </a:prstGeom>
        </p:spPr>
        <p:txBody>
          <a:bodyPr vert="horz" lIns="0" tIns="40504" rIns="0" bIns="40504" anchor="ctr"/>
          <a:lstStyle>
            <a:lvl1pPr marL="0" indent="0" algn="l">
              <a:lnSpc>
                <a:spcPct val="100000"/>
              </a:lnSpc>
              <a:spcBef>
                <a:spcPts val="0"/>
              </a:spcBef>
              <a:spcAft>
                <a:spcPts val="0"/>
              </a:spcAft>
              <a:buNone/>
              <a:defRPr sz="16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77" name="Text Placeholder 2"/>
          <p:cNvSpPr>
            <a:spLocks noGrp="1"/>
          </p:cNvSpPr>
          <p:nvPr>
            <p:ph type="body" sz="quarter" idx="68" hasCustomPrompt="1"/>
          </p:nvPr>
        </p:nvSpPr>
        <p:spPr>
          <a:xfrm>
            <a:off x="4914900" y="4911957"/>
            <a:ext cx="3652838" cy="510944"/>
          </a:xfrm>
          <a:prstGeom prst="rect">
            <a:avLst/>
          </a:prstGeom>
        </p:spPr>
        <p:txBody>
          <a:bodyPr vert="horz" lIns="0" tIns="0" rIns="0" bIns="0"/>
          <a:lstStyle>
            <a:lvl1pPr marL="0" indent="0" algn="just">
              <a:lnSpc>
                <a:spcPct val="130000"/>
              </a:lnSpc>
              <a:buNone/>
              <a:defRPr sz="900">
                <a:solidFill>
                  <a:schemeClr val="bg1"/>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468">
                                            <p:txEl>
                                              <p:pRg st="0" end="0"/>
                                            </p:txEl>
                                          </p:spTgt>
                                        </p:tgtEl>
                                        <p:attrNameLst>
                                          <p:attrName>style.visibility</p:attrName>
                                        </p:attrNameLst>
                                      </p:cBhvr>
                                      <p:to>
                                        <p:strVal val="visible"/>
                                      </p:to>
                                    </p:set>
                                    <p:animEffect transition="in" filter="fade">
                                      <p:cBhvr>
                                        <p:cTn id="7" dur="400"/>
                                        <p:tgtEl>
                                          <p:spTgt spid="1049468">
                                            <p:txEl>
                                              <p:pRg st="0" end="0"/>
                                            </p:txEl>
                                          </p:spTgt>
                                        </p:tgtEl>
                                      </p:cBhvr>
                                    </p:animEffect>
                                    <p:anim calcmode="lin" valueType="num">
                                      <p:cBhvr>
                                        <p:cTn id="8" dur="400" fill="hold"/>
                                        <p:tgtEl>
                                          <p:spTgt spid="104946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46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469">
                                            <p:txEl>
                                              <p:pRg st="0" end="0"/>
                                            </p:txEl>
                                          </p:spTgt>
                                        </p:tgtEl>
                                        <p:attrNameLst>
                                          <p:attrName>style.visibility</p:attrName>
                                        </p:attrNameLst>
                                      </p:cBhvr>
                                      <p:to>
                                        <p:strVal val="visible"/>
                                      </p:to>
                                    </p:set>
                                    <p:animEffect transition="in" filter="fade">
                                      <p:cBhvr>
                                        <p:cTn id="12" dur="500"/>
                                        <p:tgtEl>
                                          <p:spTgt spid="1049469">
                                            <p:txEl>
                                              <p:pRg st="0" end="0"/>
                                            </p:txEl>
                                          </p:spTgt>
                                        </p:tgtEl>
                                      </p:cBhvr>
                                    </p:animEffect>
                                    <p:anim calcmode="lin" valueType="num">
                                      <p:cBhvr>
                                        <p:cTn id="13" dur="500" fill="hold"/>
                                        <p:tgtEl>
                                          <p:spTgt spid="104946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469">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1049470"/>
                                        </p:tgtEl>
                                        <p:attrNameLst>
                                          <p:attrName>style.visibility</p:attrName>
                                        </p:attrNameLst>
                                      </p:cBhvr>
                                      <p:to>
                                        <p:strVal val="visible"/>
                                      </p:to>
                                    </p:set>
                                    <p:anim calcmode="lin" valueType="num">
                                      <p:cBhvr>
                                        <p:cTn id="17" dur="1000" fill="hold"/>
                                        <p:tgtEl>
                                          <p:spTgt spid="1049470"/>
                                        </p:tgtEl>
                                        <p:attrNameLst>
                                          <p:attrName>ppt_w</p:attrName>
                                        </p:attrNameLst>
                                      </p:cBhvr>
                                      <p:tavLst>
                                        <p:tav tm="0">
                                          <p:val>
                                            <p:fltVal val="0.0"/>
                                          </p:val>
                                        </p:tav>
                                        <p:tav tm="100000">
                                          <p:val>
                                            <p:strVal val="#ppt_w"/>
                                          </p:val>
                                        </p:tav>
                                      </p:tavLst>
                                    </p:anim>
                                    <p:anim calcmode="lin" valueType="num">
                                      <p:cBhvr>
                                        <p:cTn id="18" dur="1000" fill="hold"/>
                                        <p:tgtEl>
                                          <p:spTgt spid="1049470"/>
                                        </p:tgtEl>
                                        <p:attrNameLst>
                                          <p:attrName>ppt_h</p:attrName>
                                        </p:attrNameLst>
                                      </p:cBhvr>
                                      <p:tavLst>
                                        <p:tav tm="0">
                                          <p:val>
                                            <p:fltVal val="0.0"/>
                                          </p:val>
                                        </p:tav>
                                        <p:tav tm="100000">
                                          <p:val>
                                            <p:strVal val="#ppt_h"/>
                                          </p:val>
                                        </p:tav>
                                      </p:tavLst>
                                    </p:anim>
                                    <p:animEffect transition="in" filter="fade">
                                      <p:cBhvr>
                                        <p:cTn id="19" dur="1000"/>
                                        <p:tgtEl>
                                          <p:spTgt spid="1049470"/>
                                        </p:tgtEl>
                                      </p:cBhvr>
                                    </p:animEffect>
                                  </p:childTnLst>
                                </p:cTn>
                              </p:par>
                            </p:childTnLst>
                          </p:cTn>
                        </p:par>
                        <p:par>
                          <p:cTn id="20" fill="hold">
                            <p:stCondLst>
                              <p:cond delay="700"/>
                            </p:stCondLst>
                            <p:childTnLst>
                              <p:par>
                                <p:cTn id="21" presetID="22" presetClass="entr" presetSubtype="8" fill="hold" grpId="0" nodeType="afterEffect">
                                  <p:stCondLst>
                                    <p:cond delay="0"/>
                                  </p:stCondLst>
                                  <p:childTnLst>
                                    <p:set>
                                      <p:cBhvr>
                                        <p:cTn id="22" dur="1" fill="hold">
                                          <p:stCondLst>
                                            <p:cond delay="0"/>
                                          </p:stCondLst>
                                        </p:cTn>
                                        <p:tgtEl>
                                          <p:spTgt spid="1049471"/>
                                        </p:tgtEl>
                                        <p:attrNameLst>
                                          <p:attrName>style.visibility</p:attrName>
                                        </p:attrNameLst>
                                      </p:cBhvr>
                                      <p:to>
                                        <p:strVal val="visible"/>
                                      </p:to>
                                    </p:set>
                                    <p:animEffect transition="in" filter="wipe(left)">
                                      <p:cBhvr>
                                        <p:cTn id="23" dur="500"/>
                                        <p:tgtEl>
                                          <p:spTgt spid="1049471"/>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1049472">
                                            <p:txEl>
                                              <p:pRg st="0" end="0"/>
                                            </p:txEl>
                                          </p:spTgt>
                                        </p:tgtEl>
                                        <p:attrNameLst>
                                          <p:attrName>style.visibility</p:attrName>
                                        </p:attrNameLst>
                                      </p:cBhvr>
                                      <p:to>
                                        <p:strVal val="visible"/>
                                      </p:to>
                                    </p:set>
                                    <p:animEffect transition="in" filter="fade">
                                      <p:cBhvr>
                                        <p:cTn id="26" dur="500"/>
                                        <p:tgtEl>
                                          <p:spTgt spid="1049472">
                                            <p:txEl>
                                              <p:pRg st="0" end="0"/>
                                            </p:txEl>
                                          </p:spTgt>
                                        </p:tgtEl>
                                      </p:cBhvr>
                                    </p:animEffect>
                                    <p:anim calcmode="lin" valueType="num">
                                      <p:cBhvr>
                                        <p:cTn id="27" dur="500" fill="hold"/>
                                        <p:tgtEl>
                                          <p:spTgt spid="1049472">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1049472">
                                            <p:txEl>
                                              <p:pRg st="0" end="0"/>
                                            </p:txEl>
                                          </p:spTgt>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800"/>
                                  </p:stCondLst>
                                  <p:childTnLst>
                                    <p:set>
                                      <p:cBhvr>
                                        <p:cTn id="30" dur="1" fill="hold">
                                          <p:stCondLst>
                                            <p:cond delay="0"/>
                                          </p:stCondLst>
                                        </p:cTn>
                                        <p:tgtEl>
                                          <p:spTgt spid="1049473">
                                            <p:txEl>
                                              <p:pRg st="0" end="0"/>
                                            </p:txEl>
                                          </p:spTgt>
                                        </p:tgtEl>
                                        <p:attrNameLst>
                                          <p:attrName>style.visibility</p:attrName>
                                        </p:attrNameLst>
                                      </p:cBhvr>
                                      <p:to>
                                        <p:strVal val="visible"/>
                                      </p:to>
                                    </p:set>
                                    <p:animEffect transition="in" filter="fade">
                                      <p:cBhvr>
                                        <p:cTn id="31" dur="500"/>
                                        <p:tgtEl>
                                          <p:spTgt spid="1049473">
                                            <p:txEl>
                                              <p:pRg st="0" end="0"/>
                                            </p:txEl>
                                          </p:spTgt>
                                        </p:tgtEl>
                                      </p:cBhvr>
                                    </p:animEffect>
                                  </p:childTnLst>
                                </p:cTn>
                              </p:par>
                              <p:par>
                                <p:cTn id="32" presetID="53" presetClass="entr" presetSubtype="16" fill="hold" grpId="0" nodeType="withEffect" nodePh="1">
                                  <p:stCondLst>
                                    <p:cond delay="800"/>
                                  </p:stCondLst>
                                  <p:endCondLst>
                                    <p:cond evt="begin" delay="0">
                                      <p:tn val="32"/>
                                    </p:cond>
                                  </p:endCondLst>
                                  <p:childTnLst>
                                    <p:set>
                                      <p:cBhvr>
                                        <p:cTn id="33" dur="1" fill="hold">
                                          <p:stCondLst>
                                            <p:cond delay="0"/>
                                          </p:stCondLst>
                                        </p:cTn>
                                        <p:tgtEl>
                                          <p:spTgt spid="1049474"/>
                                        </p:tgtEl>
                                        <p:attrNameLst>
                                          <p:attrName>style.visibility</p:attrName>
                                        </p:attrNameLst>
                                      </p:cBhvr>
                                      <p:to>
                                        <p:strVal val="visible"/>
                                      </p:to>
                                    </p:set>
                                    <p:anim calcmode="lin" valueType="num">
                                      <p:cBhvr>
                                        <p:cTn id="34" dur="1000" fill="hold"/>
                                        <p:tgtEl>
                                          <p:spTgt spid="1049474"/>
                                        </p:tgtEl>
                                        <p:attrNameLst>
                                          <p:attrName>ppt_w</p:attrName>
                                        </p:attrNameLst>
                                      </p:cBhvr>
                                      <p:tavLst>
                                        <p:tav tm="0">
                                          <p:val>
                                            <p:fltVal val="0.0"/>
                                          </p:val>
                                        </p:tav>
                                        <p:tav tm="100000">
                                          <p:val>
                                            <p:strVal val="#ppt_w"/>
                                          </p:val>
                                        </p:tav>
                                      </p:tavLst>
                                    </p:anim>
                                    <p:anim calcmode="lin" valueType="num">
                                      <p:cBhvr>
                                        <p:cTn id="35" dur="1000" fill="hold"/>
                                        <p:tgtEl>
                                          <p:spTgt spid="1049474"/>
                                        </p:tgtEl>
                                        <p:attrNameLst>
                                          <p:attrName>ppt_h</p:attrName>
                                        </p:attrNameLst>
                                      </p:cBhvr>
                                      <p:tavLst>
                                        <p:tav tm="0">
                                          <p:val>
                                            <p:fltVal val="0.0"/>
                                          </p:val>
                                        </p:tav>
                                        <p:tav tm="100000">
                                          <p:val>
                                            <p:strVal val="#ppt_h"/>
                                          </p:val>
                                        </p:tav>
                                      </p:tavLst>
                                    </p:anim>
                                    <p:animEffect transition="in" filter="fade">
                                      <p:cBhvr>
                                        <p:cTn id="36" dur="1000"/>
                                        <p:tgtEl>
                                          <p:spTgt spid="1049474"/>
                                        </p:tgtEl>
                                      </p:cBhvr>
                                    </p:animEffect>
                                  </p:childTnLst>
                                </p:cTn>
                              </p:par>
                            </p:childTnLst>
                          </p:cTn>
                        </p:par>
                        <p:par>
                          <p:cTn id="37" fill="hold">
                            <p:stCondLst>
                              <p:cond delay="1200"/>
                            </p:stCondLst>
                            <p:childTnLst>
                              <p:par>
                                <p:cTn id="38" presetID="22" presetClass="entr" presetSubtype="8" fill="hold" grpId="0" nodeType="afterEffect">
                                  <p:stCondLst>
                                    <p:cond delay="0"/>
                                  </p:stCondLst>
                                  <p:childTnLst>
                                    <p:set>
                                      <p:cBhvr>
                                        <p:cTn id="39" dur="1" fill="hold">
                                          <p:stCondLst>
                                            <p:cond delay="0"/>
                                          </p:stCondLst>
                                        </p:cTn>
                                        <p:tgtEl>
                                          <p:spTgt spid="1049475"/>
                                        </p:tgtEl>
                                        <p:attrNameLst>
                                          <p:attrName>style.visibility</p:attrName>
                                        </p:attrNameLst>
                                      </p:cBhvr>
                                      <p:to>
                                        <p:strVal val="visible"/>
                                      </p:to>
                                    </p:set>
                                    <p:animEffect transition="in" filter="wipe(left)">
                                      <p:cBhvr>
                                        <p:cTn id="40" dur="500"/>
                                        <p:tgtEl>
                                          <p:spTgt spid="1049475"/>
                                        </p:tgtEl>
                                      </p:cBhvr>
                                    </p:animEffect>
                                  </p:childTnLst>
                                </p:cTn>
                              </p:par>
                              <p:par>
                                <p:cTn id="41" presetID="42" presetClass="entr" presetSubtype="0" fill="hold" grpId="0" nodeType="withEffect">
                                  <p:stCondLst>
                                    <p:cond delay="200"/>
                                  </p:stCondLst>
                                  <p:childTnLst>
                                    <p:set>
                                      <p:cBhvr>
                                        <p:cTn id="42" dur="1" fill="hold">
                                          <p:stCondLst>
                                            <p:cond delay="0"/>
                                          </p:stCondLst>
                                        </p:cTn>
                                        <p:tgtEl>
                                          <p:spTgt spid="1049476">
                                            <p:txEl>
                                              <p:pRg st="0" end="0"/>
                                            </p:txEl>
                                          </p:spTgt>
                                        </p:tgtEl>
                                        <p:attrNameLst>
                                          <p:attrName>style.visibility</p:attrName>
                                        </p:attrNameLst>
                                      </p:cBhvr>
                                      <p:to>
                                        <p:strVal val="visible"/>
                                      </p:to>
                                    </p:set>
                                    <p:animEffect transition="in" filter="fade">
                                      <p:cBhvr>
                                        <p:cTn id="43" dur="500"/>
                                        <p:tgtEl>
                                          <p:spTgt spid="1049476">
                                            <p:txEl>
                                              <p:pRg st="0" end="0"/>
                                            </p:txEl>
                                          </p:spTgt>
                                        </p:tgtEl>
                                      </p:cBhvr>
                                    </p:animEffect>
                                    <p:anim calcmode="lin" valueType="num">
                                      <p:cBhvr>
                                        <p:cTn id="44" dur="500" fill="hold"/>
                                        <p:tgtEl>
                                          <p:spTgt spid="1049476">
                                            <p:txEl>
                                              <p:pRg st="0" end="0"/>
                                            </p:txEl>
                                          </p:spTgt>
                                        </p:tgtEl>
                                        <p:attrNameLst>
                                          <p:attrName>ppt_x</p:attrName>
                                        </p:attrNameLst>
                                      </p:cBhvr>
                                      <p:tavLst>
                                        <p:tav tm="0">
                                          <p:val>
                                            <p:strVal val="#ppt_x"/>
                                          </p:val>
                                        </p:tav>
                                        <p:tav tm="100000">
                                          <p:val>
                                            <p:strVal val="#ppt_x"/>
                                          </p:val>
                                        </p:tav>
                                      </p:tavLst>
                                    </p:anim>
                                    <p:anim calcmode="lin" valueType="num">
                                      <p:cBhvr>
                                        <p:cTn id="45" dur="500" fill="hold"/>
                                        <p:tgtEl>
                                          <p:spTgt spid="1049476">
                                            <p:txEl>
                                              <p:pRg st="0" end="0"/>
                                            </p:txEl>
                                          </p:spTgt>
                                        </p:tgtEl>
                                        <p:attrNameLst>
                                          <p:attrName>ppt_y</p:attrName>
                                        </p:attrNameLst>
                                      </p:cBhvr>
                                      <p:tavLst>
                                        <p:tav tm="0">
                                          <p:val>
                                            <p:strVal val="#ppt_y+.1"/>
                                          </p:val>
                                        </p:tav>
                                        <p:tav tm="100000">
                                          <p:val>
                                            <p:strVal val="#ppt_y"/>
                                          </p:val>
                                        </p:tav>
                                      </p:tavLst>
                                    </p:anim>
                                  </p:childTnLst>
                                </p:cTn>
                              </p:par>
                              <p:par>
                                <p:cTn id="46" presetID="10" presetClass="entr" presetSubtype="0" fill="hold" grpId="0" nodeType="withEffect">
                                  <p:stCondLst>
                                    <p:cond delay="800"/>
                                  </p:stCondLst>
                                  <p:childTnLst>
                                    <p:set>
                                      <p:cBhvr>
                                        <p:cTn id="47" dur="1" fill="hold">
                                          <p:stCondLst>
                                            <p:cond delay="0"/>
                                          </p:stCondLst>
                                        </p:cTn>
                                        <p:tgtEl>
                                          <p:spTgt spid="1049477">
                                            <p:txEl>
                                              <p:pRg st="0" end="0"/>
                                            </p:txEl>
                                          </p:spTgt>
                                        </p:tgtEl>
                                        <p:attrNameLst>
                                          <p:attrName>style.visibility</p:attrName>
                                        </p:attrNameLst>
                                      </p:cBhvr>
                                      <p:to>
                                        <p:strVal val="visible"/>
                                      </p:to>
                                    </p:set>
                                    <p:animEffect transition="in" filter="fade">
                                      <p:cBhvr>
                                        <p:cTn id="48" dur="500"/>
                                        <p:tgtEl>
                                          <p:spTgt spid="10494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68" grpId="0" build="p">
        <p:tmplLst>
          <p:tmpl lvl="1">
            <p:tnLst>
              <p:par>
                <p:cTn presetID="42" presetClass="entr" presetSubtype="0" fill="hold" nodeType="withEffect">
                  <p:stCondLst>
                    <p:cond delay="200"/>
                  </p:stCondLst>
                  <p:childTnLst>
                    <p:set>
                      <p:cBhvr>
                        <p:cTn dur="1" fill="hold">
                          <p:stCondLst>
                            <p:cond delay="0"/>
                          </p:stCondLst>
                        </p:cTn>
                        <p:tgtEl>
                          <p:spTgt spid="1049468"/>
                        </p:tgtEl>
                        <p:attrNameLst>
                          <p:attrName>style.visibility</p:attrName>
                        </p:attrNameLst>
                      </p:cBhvr>
                      <p:to>
                        <p:strVal val="visible"/>
                      </p:to>
                    </p:set>
                    <p:animEffect transition="in" filter="fade">
                      <p:cBhvr>
                        <p:cTn dur="400"/>
                        <p:tgtEl>
                          <p:spTgt spid="1049468"/>
                        </p:tgtEl>
                      </p:cBhvr>
                    </p:animEffect>
                    <p:anim calcmode="lin" valueType="num">
                      <p:cBhvr>
                        <p:cTn dur="400" fill="hold"/>
                        <p:tgtEl>
                          <p:spTgt spid="1049468"/>
                        </p:tgtEl>
                        <p:attrNameLst>
                          <p:attrName>ppt_x</p:attrName>
                        </p:attrNameLst>
                      </p:cBhvr>
                      <p:tavLst>
                        <p:tav tm="0">
                          <p:val>
                            <p:strVal val="#ppt_x"/>
                          </p:val>
                        </p:tav>
                        <p:tav tm="100000">
                          <p:val>
                            <p:strVal val="#ppt_x"/>
                          </p:val>
                        </p:tav>
                      </p:tavLst>
                    </p:anim>
                    <p:anim calcmode="lin" valueType="num">
                      <p:cBhvr>
                        <p:cTn dur="400" fill="hold"/>
                        <p:tgtEl>
                          <p:spTgt spid="1049468"/>
                        </p:tgtEl>
                        <p:attrNameLst>
                          <p:attrName>ppt_y</p:attrName>
                        </p:attrNameLst>
                      </p:cBhvr>
                      <p:tavLst>
                        <p:tav tm="0">
                          <p:val>
                            <p:strVal val="#ppt_y+.1"/>
                          </p:val>
                        </p:tav>
                        <p:tav tm="100000">
                          <p:val>
                            <p:strVal val="#ppt_y"/>
                          </p:val>
                        </p:tav>
                      </p:tavLst>
                    </p:anim>
                  </p:childTnLst>
                </p:cTn>
              </p:par>
            </p:tnLst>
          </p:tmpl>
        </p:tmplLst>
      </p:bldP>
      <p:bldP spid="1049469" grpId="0" build="p">
        <p:tmplLst>
          <p:tmpl lvl="1">
            <p:tnLst>
              <p:par>
                <p:cTn presetID="42" presetClass="entr" presetSubtype="0" fill="hold" nodeType="withEffect">
                  <p:stCondLst>
                    <p:cond delay="200"/>
                  </p:stCondLst>
                  <p:childTnLst>
                    <p:set>
                      <p:cBhvr>
                        <p:cTn dur="1" fill="hold">
                          <p:stCondLst>
                            <p:cond delay="0"/>
                          </p:stCondLst>
                        </p:cTn>
                        <p:tgtEl>
                          <p:spTgt spid="1049469"/>
                        </p:tgtEl>
                        <p:attrNameLst>
                          <p:attrName>style.visibility</p:attrName>
                        </p:attrNameLst>
                      </p:cBhvr>
                      <p:to>
                        <p:strVal val="visible"/>
                      </p:to>
                    </p:set>
                    <p:animEffect transition="in" filter="fade">
                      <p:cBhvr>
                        <p:cTn dur="500"/>
                        <p:tgtEl>
                          <p:spTgt spid="1049469"/>
                        </p:tgtEl>
                      </p:cBhvr>
                    </p:animEffect>
                    <p:anim calcmode="lin" valueType="num">
                      <p:cBhvr>
                        <p:cTn dur="500" fill="hold"/>
                        <p:tgtEl>
                          <p:spTgt spid="1049469"/>
                        </p:tgtEl>
                        <p:attrNameLst>
                          <p:attrName>ppt_x</p:attrName>
                        </p:attrNameLst>
                      </p:cBhvr>
                      <p:tavLst>
                        <p:tav tm="0">
                          <p:val>
                            <p:strVal val="#ppt_x"/>
                          </p:val>
                        </p:tav>
                        <p:tav tm="100000">
                          <p:val>
                            <p:strVal val="#ppt_x"/>
                          </p:val>
                        </p:tav>
                      </p:tavLst>
                    </p:anim>
                    <p:anim calcmode="lin" valueType="num">
                      <p:cBhvr>
                        <p:cTn dur="500" fill="hold"/>
                        <p:tgtEl>
                          <p:spTgt spid="1049469"/>
                        </p:tgtEl>
                        <p:attrNameLst>
                          <p:attrName>ppt_y</p:attrName>
                        </p:attrNameLst>
                      </p:cBhvr>
                      <p:tavLst>
                        <p:tav tm="0">
                          <p:val>
                            <p:strVal val="#ppt_y+.1"/>
                          </p:val>
                        </p:tav>
                        <p:tav tm="100000">
                          <p:val>
                            <p:strVal val="#ppt_y"/>
                          </p:val>
                        </p:tav>
                      </p:tavLst>
                    </p:anim>
                  </p:childTnLst>
                </p:cTn>
              </p:par>
            </p:tnLst>
          </p:tmpl>
        </p:tmplLst>
      </p:bldP>
      <p:bldP spid="1049470" grpId="0"/>
      <p:bldP spid="1049471" grpId="0" animBg="1"/>
      <p:bldP spid="1049472" grpId="0" build="p">
        <p:tmplLst>
          <p:tmpl lvl="1">
            <p:tnLst>
              <p:par>
                <p:cTn presetID="42" presetClass="entr" presetSubtype="0" fill="hold" nodeType="withEffect">
                  <p:stCondLst>
                    <p:cond delay="200"/>
                  </p:stCondLst>
                  <p:childTnLst>
                    <p:set>
                      <p:cBhvr>
                        <p:cTn dur="1" fill="hold">
                          <p:stCondLst>
                            <p:cond delay="0"/>
                          </p:stCondLst>
                        </p:cTn>
                        <p:tgtEl>
                          <p:spTgt spid="1049472"/>
                        </p:tgtEl>
                        <p:attrNameLst>
                          <p:attrName>style.visibility</p:attrName>
                        </p:attrNameLst>
                      </p:cBhvr>
                      <p:to>
                        <p:strVal val="visible"/>
                      </p:to>
                    </p:set>
                    <p:animEffect transition="in" filter="fade">
                      <p:cBhvr>
                        <p:cTn dur="500"/>
                        <p:tgtEl>
                          <p:spTgt spid="1049472"/>
                        </p:tgtEl>
                      </p:cBhvr>
                    </p:animEffect>
                    <p:anim calcmode="lin" valueType="num">
                      <p:cBhvr>
                        <p:cTn dur="500" fill="hold"/>
                        <p:tgtEl>
                          <p:spTgt spid="1049472"/>
                        </p:tgtEl>
                        <p:attrNameLst>
                          <p:attrName>ppt_x</p:attrName>
                        </p:attrNameLst>
                      </p:cBhvr>
                      <p:tavLst>
                        <p:tav tm="0">
                          <p:val>
                            <p:strVal val="#ppt_x"/>
                          </p:val>
                        </p:tav>
                        <p:tav tm="100000">
                          <p:val>
                            <p:strVal val="#ppt_x"/>
                          </p:val>
                        </p:tav>
                      </p:tavLst>
                    </p:anim>
                    <p:anim calcmode="lin" valueType="num">
                      <p:cBhvr>
                        <p:cTn dur="500" fill="hold"/>
                        <p:tgtEl>
                          <p:spTgt spid="1049472"/>
                        </p:tgtEl>
                        <p:attrNameLst>
                          <p:attrName>ppt_y</p:attrName>
                        </p:attrNameLst>
                      </p:cBhvr>
                      <p:tavLst>
                        <p:tav tm="0">
                          <p:val>
                            <p:strVal val="#ppt_y+.1"/>
                          </p:val>
                        </p:tav>
                        <p:tav tm="100000">
                          <p:val>
                            <p:strVal val="#ppt_y"/>
                          </p:val>
                        </p:tav>
                      </p:tavLst>
                    </p:anim>
                  </p:childTnLst>
                </p:cTn>
              </p:par>
            </p:tnLst>
          </p:tmpl>
        </p:tmplLst>
      </p:bldP>
      <p:bldP spid="1049473" grpId="0" build="p">
        <p:tmplLst>
          <p:tmpl lvl="1">
            <p:tnLst>
              <p:par>
                <p:cTn presetID="10" presetClass="entr" presetSubtype="0" fill="hold" nodeType="withEffect">
                  <p:stCondLst>
                    <p:cond delay="800"/>
                  </p:stCondLst>
                  <p:childTnLst>
                    <p:set>
                      <p:cBhvr>
                        <p:cTn dur="1" fill="hold">
                          <p:stCondLst>
                            <p:cond delay="0"/>
                          </p:stCondLst>
                        </p:cTn>
                        <p:tgtEl>
                          <p:spTgt spid="1049473"/>
                        </p:tgtEl>
                        <p:attrNameLst>
                          <p:attrName>style.visibility</p:attrName>
                        </p:attrNameLst>
                      </p:cBhvr>
                      <p:to>
                        <p:strVal val="visible"/>
                      </p:to>
                    </p:set>
                    <p:animEffect transition="in" filter="fade">
                      <p:cBhvr>
                        <p:cTn dur="500"/>
                        <p:tgtEl>
                          <p:spTgt spid="1049473"/>
                        </p:tgtEl>
                      </p:cBhvr>
                    </p:animEffect>
                  </p:childTnLst>
                </p:cTn>
              </p:par>
            </p:tnLst>
          </p:tmpl>
        </p:tmplLst>
      </p:bldP>
      <p:bldP spid="1049474" grpId="0"/>
      <p:bldP spid="1049475" grpId="0" animBg="1"/>
      <p:bldP spid="1049476" grpId="0" build="p">
        <p:tmplLst>
          <p:tmpl lvl="1">
            <p:tnLst>
              <p:par>
                <p:cTn presetID="42" presetClass="entr" presetSubtype="0" fill="hold" nodeType="withEffect">
                  <p:stCondLst>
                    <p:cond delay="200"/>
                  </p:stCondLst>
                  <p:childTnLst>
                    <p:set>
                      <p:cBhvr>
                        <p:cTn dur="1" fill="hold">
                          <p:stCondLst>
                            <p:cond delay="0"/>
                          </p:stCondLst>
                        </p:cTn>
                        <p:tgtEl>
                          <p:spTgt spid="1049476"/>
                        </p:tgtEl>
                        <p:attrNameLst>
                          <p:attrName>style.visibility</p:attrName>
                        </p:attrNameLst>
                      </p:cBhvr>
                      <p:to>
                        <p:strVal val="visible"/>
                      </p:to>
                    </p:set>
                    <p:animEffect transition="in" filter="fade">
                      <p:cBhvr>
                        <p:cTn dur="500"/>
                        <p:tgtEl>
                          <p:spTgt spid="1049476"/>
                        </p:tgtEl>
                      </p:cBhvr>
                    </p:animEffect>
                    <p:anim calcmode="lin" valueType="num">
                      <p:cBhvr>
                        <p:cTn dur="500" fill="hold"/>
                        <p:tgtEl>
                          <p:spTgt spid="1049476"/>
                        </p:tgtEl>
                        <p:attrNameLst>
                          <p:attrName>ppt_x</p:attrName>
                        </p:attrNameLst>
                      </p:cBhvr>
                      <p:tavLst>
                        <p:tav tm="0">
                          <p:val>
                            <p:strVal val="#ppt_x"/>
                          </p:val>
                        </p:tav>
                        <p:tav tm="100000">
                          <p:val>
                            <p:strVal val="#ppt_x"/>
                          </p:val>
                        </p:tav>
                      </p:tavLst>
                    </p:anim>
                    <p:anim calcmode="lin" valueType="num">
                      <p:cBhvr>
                        <p:cTn dur="500" fill="hold"/>
                        <p:tgtEl>
                          <p:spTgt spid="1049476"/>
                        </p:tgtEl>
                        <p:attrNameLst>
                          <p:attrName>ppt_y</p:attrName>
                        </p:attrNameLst>
                      </p:cBhvr>
                      <p:tavLst>
                        <p:tav tm="0">
                          <p:val>
                            <p:strVal val="#ppt_y+.1"/>
                          </p:val>
                        </p:tav>
                        <p:tav tm="100000">
                          <p:val>
                            <p:strVal val="#ppt_y"/>
                          </p:val>
                        </p:tav>
                      </p:tavLst>
                    </p:anim>
                  </p:childTnLst>
                </p:cTn>
              </p:par>
            </p:tnLst>
          </p:tmpl>
        </p:tmplLst>
      </p:bldP>
      <p:bldP spid="1049477" grpId="0" build="p">
        <p:tmplLst>
          <p:tmpl lvl="1">
            <p:tnLst>
              <p:par>
                <p:cTn presetID="10" presetClass="entr" presetSubtype="0" fill="hold" nodeType="withEffect">
                  <p:stCondLst>
                    <p:cond delay="800"/>
                  </p:stCondLst>
                  <p:childTnLst>
                    <p:set>
                      <p:cBhvr>
                        <p:cTn dur="1" fill="hold">
                          <p:stCondLst>
                            <p:cond delay="0"/>
                          </p:stCondLst>
                        </p:cTn>
                        <p:tgtEl>
                          <p:spTgt spid="1049477"/>
                        </p:tgtEl>
                        <p:attrNameLst>
                          <p:attrName>style.visibility</p:attrName>
                        </p:attrNameLst>
                      </p:cBhvr>
                      <p:to>
                        <p:strVal val="visible"/>
                      </p:to>
                    </p:set>
                    <p:animEffect transition="in" filter="fade">
                      <p:cBhvr>
                        <p:cTn dur="500"/>
                        <p:tgtEl>
                          <p:spTgt spid="1049477"/>
                        </p:tgtEl>
                      </p:cBhvr>
                    </p:animEffect>
                  </p:childTnLst>
                </p:cTn>
              </p:par>
            </p:tnLst>
          </p:tmpl>
        </p:tmplLst>
      </p:bldP>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showMasterSp="0" userDrawn="1">
  <p:cSld name="Three images with results">
    <p:spTree>
      <p:nvGrpSpPr>
        <p:cNvPr id="283" name=""/>
        <p:cNvGrpSpPr/>
        <p:nvPr/>
      </p:nvGrpSpPr>
      <p:grpSpPr>
        <a:xfrm>
          <a:off x="0" y="0"/>
          <a:ext cx="0" cy="0"/>
          <a:chOff x="0" y="0"/>
          <a:chExt cx="0" cy="0"/>
        </a:xfrm>
      </p:grpSpPr>
      <p:sp>
        <p:nvSpPr>
          <p:cNvPr id="1049232"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233"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34" name="Picture Placeholder 2"/>
          <p:cNvSpPr>
            <a:spLocks noGrp="1"/>
          </p:cNvSpPr>
          <p:nvPr>
            <p:ph type="pic" sz="quarter" idx="48"/>
          </p:nvPr>
        </p:nvSpPr>
        <p:spPr>
          <a:xfrm>
            <a:off x="452437" y="1253067"/>
            <a:ext cx="2397131" cy="2455333"/>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235" name="Rectangle 54"/>
          <p:cNvSpPr/>
          <p:nvPr userDrawn="1"/>
        </p:nvSpPr>
        <p:spPr>
          <a:xfrm>
            <a:off x="452438" y="3708401"/>
            <a:ext cx="2397130" cy="10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236" name="Picture Placeholder 2"/>
          <p:cNvSpPr>
            <a:spLocks noGrp="1"/>
          </p:cNvSpPr>
          <p:nvPr>
            <p:ph type="pic" sz="quarter" idx="74"/>
          </p:nvPr>
        </p:nvSpPr>
        <p:spPr>
          <a:xfrm>
            <a:off x="3381900" y="1253067"/>
            <a:ext cx="2397131" cy="2455333"/>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237" name="Rectangle 67"/>
          <p:cNvSpPr/>
          <p:nvPr userDrawn="1"/>
        </p:nvSpPr>
        <p:spPr>
          <a:xfrm>
            <a:off x="3381900" y="3708401"/>
            <a:ext cx="2397130" cy="1016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238" name="Text Placeholder 2"/>
          <p:cNvSpPr>
            <a:spLocks noGrp="1"/>
          </p:cNvSpPr>
          <p:nvPr>
            <p:ph type="body" sz="quarter" idx="64" hasCustomPrompt="1"/>
          </p:nvPr>
        </p:nvSpPr>
        <p:spPr>
          <a:xfrm>
            <a:off x="972610" y="4598991"/>
            <a:ext cx="1876959"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239" name="Text Placeholder 7"/>
          <p:cNvSpPr>
            <a:spLocks noGrp="1"/>
          </p:cNvSpPr>
          <p:nvPr>
            <p:ph type="body" sz="quarter" idx="18" hasCustomPrompt="1"/>
          </p:nvPr>
        </p:nvSpPr>
        <p:spPr>
          <a:xfrm>
            <a:off x="972610" y="4050318"/>
            <a:ext cx="1876959"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endParaRPr lang="es-ES_tradnl" dirty="0" smtClean="0"/>
          </a:p>
        </p:txBody>
      </p:sp>
      <p:sp>
        <p:nvSpPr>
          <p:cNvPr id="1049240" name="Text Placeholder 7"/>
          <p:cNvSpPr>
            <a:spLocks noGrp="1"/>
          </p:cNvSpPr>
          <p:nvPr>
            <p:ph type="body" sz="quarter" idx="65" hasCustomPrompt="1"/>
          </p:nvPr>
        </p:nvSpPr>
        <p:spPr>
          <a:xfrm>
            <a:off x="972610" y="4393310"/>
            <a:ext cx="18769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41" name="Text Placeholder 7"/>
          <p:cNvSpPr>
            <a:spLocks noGrp="1"/>
          </p:cNvSpPr>
          <p:nvPr>
            <p:ph type="body" sz="quarter" idx="39" hasCustomPrompt="1"/>
          </p:nvPr>
        </p:nvSpPr>
        <p:spPr>
          <a:xfrm>
            <a:off x="452438" y="4106253"/>
            <a:ext cx="486306" cy="467234"/>
          </a:xfrm>
          <a:prstGeom prst="rect">
            <a:avLst/>
          </a:prstGeom>
        </p:spPr>
        <p:txBody>
          <a:bodyPr vert="horz" lIns="0" tIns="103884" rIns="0" bIns="103884" anchor="b"/>
          <a:lstStyle>
            <a:lvl1pPr marL="0" indent="0" algn="l">
              <a:lnSpc>
                <a:spcPct val="100000"/>
              </a:lnSpc>
              <a:spcBef>
                <a:spcPts val="0"/>
              </a:spcBef>
              <a:buNone/>
              <a:defRPr sz="3000" b="0">
                <a:solidFill>
                  <a:schemeClr val="bg1">
                    <a:lumMod val="65000"/>
                  </a:schemeClr>
                </a:solidFill>
                <a:latin typeface="FontAwesome"/>
                <a:cs typeface="FontAwesome"/>
              </a:defRPr>
            </a:lvl1pPr>
          </a:lstStyle>
          <a:p>
            <a:pPr lvl="0"/>
            <a:r>
              <a:rPr lang="es-ES_tradnl" dirty="0" err="1" smtClean="0"/>
              <a:t>ico</a:t>
            </a:r>
            <a:endParaRPr lang="es-ES_tradnl" dirty="0" smtClean="0"/>
          </a:p>
        </p:txBody>
      </p:sp>
      <p:sp>
        <p:nvSpPr>
          <p:cNvPr id="1049242" name="Text Placeholder 2"/>
          <p:cNvSpPr>
            <a:spLocks noGrp="1"/>
          </p:cNvSpPr>
          <p:nvPr>
            <p:ph type="body" sz="quarter" idx="66" hasCustomPrompt="1"/>
          </p:nvPr>
        </p:nvSpPr>
        <p:spPr>
          <a:xfrm>
            <a:off x="3902072" y="4598991"/>
            <a:ext cx="1876959"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243" name="Text Placeholder 7"/>
          <p:cNvSpPr>
            <a:spLocks noGrp="1"/>
          </p:cNvSpPr>
          <p:nvPr>
            <p:ph type="body" sz="quarter" idx="67" hasCustomPrompt="1"/>
          </p:nvPr>
        </p:nvSpPr>
        <p:spPr>
          <a:xfrm>
            <a:off x="3902072" y="4050318"/>
            <a:ext cx="1876959"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endParaRPr lang="es-ES_tradnl" dirty="0" smtClean="0"/>
          </a:p>
        </p:txBody>
      </p:sp>
      <p:sp>
        <p:nvSpPr>
          <p:cNvPr id="1049244" name="Text Placeholder 7"/>
          <p:cNvSpPr>
            <a:spLocks noGrp="1"/>
          </p:cNvSpPr>
          <p:nvPr>
            <p:ph type="body" sz="quarter" idx="68" hasCustomPrompt="1"/>
          </p:nvPr>
        </p:nvSpPr>
        <p:spPr>
          <a:xfrm>
            <a:off x="3902072" y="4393310"/>
            <a:ext cx="18769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45" name="Text Placeholder 7"/>
          <p:cNvSpPr>
            <a:spLocks noGrp="1"/>
          </p:cNvSpPr>
          <p:nvPr>
            <p:ph type="body" sz="quarter" idx="69" hasCustomPrompt="1"/>
          </p:nvPr>
        </p:nvSpPr>
        <p:spPr>
          <a:xfrm>
            <a:off x="3381900" y="4106253"/>
            <a:ext cx="486306" cy="467234"/>
          </a:xfrm>
          <a:prstGeom prst="rect">
            <a:avLst/>
          </a:prstGeom>
        </p:spPr>
        <p:txBody>
          <a:bodyPr vert="horz" lIns="0" tIns="103884" rIns="0" bIns="103884" anchor="b"/>
          <a:lstStyle>
            <a:lvl1pPr marL="0" indent="0" algn="l">
              <a:lnSpc>
                <a:spcPct val="100000"/>
              </a:lnSpc>
              <a:spcBef>
                <a:spcPts val="0"/>
              </a:spcBef>
              <a:buNone/>
              <a:defRPr sz="3000" b="0">
                <a:solidFill>
                  <a:schemeClr val="bg1">
                    <a:lumMod val="65000"/>
                  </a:schemeClr>
                </a:solidFill>
                <a:latin typeface="FontAwesome"/>
                <a:cs typeface="FontAwesome"/>
              </a:defRPr>
            </a:lvl1pPr>
          </a:lstStyle>
          <a:p>
            <a:pPr lvl="0"/>
            <a:r>
              <a:rPr lang="es-ES_tradnl" dirty="0" err="1" smtClean="0"/>
              <a:t>ico</a:t>
            </a:r>
            <a:endParaRPr lang="es-ES_tradnl" dirty="0" smtClean="0"/>
          </a:p>
        </p:txBody>
      </p:sp>
      <p:sp>
        <p:nvSpPr>
          <p:cNvPr id="1049246" name="Picture Placeholder 2"/>
          <p:cNvSpPr>
            <a:spLocks noGrp="1"/>
          </p:cNvSpPr>
          <p:nvPr>
            <p:ph type="pic" sz="quarter" idx="75"/>
          </p:nvPr>
        </p:nvSpPr>
        <p:spPr>
          <a:xfrm>
            <a:off x="6289671" y="1253067"/>
            <a:ext cx="2397131" cy="2455333"/>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247" name="Rectangle 100"/>
          <p:cNvSpPr/>
          <p:nvPr userDrawn="1"/>
        </p:nvSpPr>
        <p:spPr>
          <a:xfrm>
            <a:off x="6284907" y="3708401"/>
            <a:ext cx="2397130" cy="1016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248" name="Text Placeholder 2"/>
          <p:cNvSpPr>
            <a:spLocks noGrp="1"/>
          </p:cNvSpPr>
          <p:nvPr>
            <p:ph type="body" sz="quarter" idx="70" hasCustomPrompt="1"/>
          </p:nvPr>
        </p:nvSpPr>
        <p:spPr>
          <a:xfrm>
            <a:off x="6805079" y="4598991"/>
            <a:ext cx="1876959"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endParaRPr lang="en-US" dirty="0" smtClean="0"/>
          </a:p>
        </p:txBody>
      </p:sp>
      <p:sp>
        <p:nvSpPr>
          <p:cNvPr id="1049249" name="Text Placeholder 7"/>
          <p:cNvSpPr>
            <a:spLocks noGrp="1"/>
          </p:cNvSpPr>
          <p:nvPr>
            <p:ph type="body" sz="quarter" idx="71" hasCustomPrompt="1"/>
          </p:nvPr>
        </p:nvSpPr>
        <p:spPr>
          <a:xfrm>
            <a:off x="6805079" y="4050318"/>
            <a:ext cx="1876959"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endParaRPr lang="es-ES_tradnl" dirty="0" smtClean="0"/>
          </a:p>
        </p:txBody>
      </p:sp>
      <p:sp>
        <p:nvSpPr>
          <p:cNvPr id="1049250" name="Text Placeholder 7"/>
          <p:cNvSpPr>
            <a:spLocks noGrp="1"/>
          </p:cNvSpPr>
          <p:nvPr>
            <p:ph type="body" sz="quarter" idx="72" hasCustomPrompt="1"/>
          </p:nvPr>
        </p:nvSpPr>
        <p:spPr>
          <a:xfrm>
            <a:off x="6805079" y="4393310"/>
            <a:ext cx="1876959"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51" name="Text Placeholder 7"/>
          <p:cNvSpPr>
            <a:spLocks noGrp="1"/>
          </p:cNvSpPr>
          <p:nvPr>
            <p:ph type="body" sz="quarter" idx="73" hasCustomPrompt="1"/>
          </p:nvPr>
        </p:nvSpPr>
        <p:spPr>
          <a:xfrm>
            <a:off x="6284907" y="4106253"/>
            <a:ext cx="486306" cy="467234"/>
          </a:xfrm>
          <a:prstGeom prst="rect">
            <a:avLst/>
          </a:prstGeom>
        </p:spPr>
        <p:txBody>
          <a:bodyPr vert="horz" lIns="0" tIns="103884" rIns="0" bIns="103884" anchor="b"/>
          <a:lstStyle>
            <a:lvl1pPr marL="0" indent="0" algn="l">
              <a:lnSpc>
                <a:spcPct val="100000"/>
              </a:lnSpc>
              <a:spcBef>
                <a:spcPts val="0"/>
              </a:spcBef>
              <a:buNone/>
              <a:defRPr sz="3000" b="0">
                <a:solidFill>
                  <a:schemeClr val="bg1">
                    <a:lumMod val="65000"/>
                  </a:schemeClr>
                </a:solidFill>
                <a:latin typeface="FontAwesome"/>
                <a:cs typeface="FontAwesome"/>
              </a:defRPr>
            </a:lvl1pPr>
          </a:lstStyle>
          <a:p>
            <a:pPr lvl="0"/>
            <a:r>
              <a:rPr lang="es-ES_tradnl" dirty="0" err="1" smtClean="0"/>
              <a:t>ico</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232">
                                            <p:txEl>
                                              <p:pRg st="0" end="0"/>
                                            </p:txEl>
                                          </p:spTgt>
                                        </p:tgtEl>
                                        <p:attrNameLst>
                                          <p:attrName>style.visibility</p:attrName>
                                        </p:attrNameLst>
                                      </p:cBhvr>
                                      <p:to>
                                        <p:strVal val="visible"/>
                                      </p:to>
                                    </p:set>
                                    <p:animEffect transition="in" filter="fade">
                                      <p:cBhvr>
                                        <p:cTn id="7" dur="400"/>
                                        <p:tgtEl>
                                          <p:spTgt spid="1049232">
                                            <p:txEl>
                                              <p:pRg st="0" end="0"/>
                                            </p:txEl>
                                          </p:spTgt>
                                        </p:tgtEl>
                                      </p:cBhvr>
                                    </p:animEffect>
                                    <p:anim calcmode="lin" valueType="num">
                                      <p:cBhvr>
                                        <p:cTn id="8" dur="400" fill="hold"/>
                                        <p:tgtEl>
                                          <p:spTgt spid="1049232">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23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233">
                                            <p:txEl>
                                              <p:pRg st="0" end="0"/>
                                            </p:txEl>
                                          </p:spTgt>
                                        </p:tgtEl>
                                        <p:attrNameLst>
                                          <p:attrName>style.visibility</p:attrName>
                                        </p:attrNameLst>
                                      </p:cBhvr>
                                      <p:to>
                                        <p:strVal val="visible"/>
                                      </p:to>
                                    </p:set>
                                    <p:animEffect transition="in" filter="fade">
                                      <p:cBhvr>
                                        <p:cTn id="12" dur="500"/>
                                        <p:tgtEl>
                                          <p:spTgt spid="1049233">
                                            <p:txEl>
                                              <p:pRg st="0" end="0"/>
                                            </p:txEl>
                                          </p:spTgt>
                                        </p:tgtEl>
                                      </p:cBhvr>
                                    </p:animEffect>
                                    <p:anim calcmode="lin" valueType="num">
                                      <p:cBhvr>
                                        <p:cTn id="13" dur="500" fill="hold"/>
                                        <p:tgtEl>
                                          <p:spTgt spid="104923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233">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1049234"/>
                                        </p:tgtEl>
                                        <p:attrNameLst>
                                          <p:attrName>style.visibility</p:attrName>
                                        </p:attrNameLst>
                                      </p:cBhvr>
                                      <p:to>
                                        <p:strVal val="visible"/>
                                      </p:to>
                                    </p:set>
                                    <p:anim calcmode="lin" valueType="num">
                                      <p:cBhvr>
                                        <p:cTn id="17" dur="1000" fill="hold"/>
                                        <p:tgtEl>
                                          <p:spTgt spid="1049234"/>
                                        </p:tgtEl>
                                        <p:attrNameLst>
                                          <p:attrName>ppt_w</p:attrName>
                                        </p:attrNameLst>
                                      </p:cBhvr>
                                      <p:tavLst>
                                        <p:tav tm="0">
                                          <p:val>
                                            <p:fltVal val="0.0"/>
                                          </p:val>
                                        </p:tav>
                                        <p:tav tm="100000">
                                          <p:val>
                                            <p:strVal val="#ppt_w"/>
                                          </p:val>
                                        </p:tav>
                                      </p:tavLst>
                                    </p:anim>
                                    <p:anim calcmode="lin" valueType="num">
                                      <p:cBhvr>
                                        <p:cTn id="18" dur="1000" fill="hold"/>
                                        <p:tgtEl>
                                          <p:spTgt spid="1049234"/>
                                        </p:tgtEl>
                                        <p:attrNameLst>
                                          <p:attrName>ppt_h</p:attrName>
                                        </p:attrNameLst>
                                      </p:cBhvr>
                                      <p:tavLst>
                                        <p:tav tm="0">
                                          <p:val>
                                            <p:fltVal val="0.0"/>
                                          </p:val>
                                        </p:tav>
                                        <p:tav tm="100000">
                                          <p:val>
                                            <p:strVal val="#ppt_h"/>
                                          </p:val>
                                        </p:tav>
                                      </p:tavLst>
                                    </p:anim>
                                    <p:animEffect transition="in" filter="fade">
                                      <p:cBhvr>
                                        <p:cTn id="19" dur="1000"/>
                                        <p:tgtEl>
                                          <p:spTgt spid="1049234"/>
                                        </p:tgtEl>
                                      </p:cBhvr>
                                    </p:animEffect>
                                  </p:childTnLst>
                                </p:cTn>
                              </p:par>
                            </p:childTnLst>
                          </p:cTn>
                        </p:par>
                        <p:par>
                          <p:cTn id="20" fill="hold">
                            <p:stCondLst>
                              <p:cond delay="700"/>
                            </p:stCondLst>
                            <p:childTnLst>
                              <p:par>
                                <p:cTn id="21" presetID="22" presetClass="entr" presetSubtype="8" fill="hold" grpId="0" nodeType="afterEffect">
                                  <p:stCondLst>
                                    <p:cond delay="0"/>
                                  </p:stCondLst>
                                  <p:childTnLst>
                                    <p:set>
                                      <p:cBhvr>
                                        <p:cTn id="22" dur="1" fill="hold">
                                          <p:stCondLst>
                                            <p:cond delay="0"/>
                                          </p:stCondLst>
                                        </p:cTn>
                                        <p:tgtEl>
                                          <p:spTgt spid="1049235"/>
                                        </p:tgtEl>
                                        <p:attrNameLst>
                                          <p:attrName>style.visibility</p:attrName>
                                        </p:attrNameLst>
                                      </p:cBhvr>
                                      <p:to>
                                        <p:strVal val="visible"/>
                                      </p:to>
                                    </p:set>
                                    <p:animEffect transition="in" filter="wipe(left)">
                                      <p:cBhvr>
                                        <p:cTn id="23" dur="500"/>
                                        <p:tgtEl>
                                          <p:spTgt spid="1049235"/>
                                        </p:tgtEl>
                                      </p:cBhvr>
                                    </p:animEffect>
                                  </p:childTnLst>
                                </p:cTn>
                              </p:par>
                              <p:par>
                                <p:cTn id="24" presetID="53" presetClass="entr" presetSubtype="16" fill="hold" grpId="0" nodeType="withEffect" nodePh="1">
                                  <p:stCondLst>
                                    <p:cond delay="800"/>
                                  </p:stCondLst>
                                  <p:endCondLst>
                                    <p:cond evt="begin" delay="0">
                                      <p:tn val="24"/>
                                    </p:cond>
                                  </p:endCondLst>
                                  <p:childTnLst>
                                    <p:set>
                                      <p:cBhvr>
                                        <p:cTn id="25" dur="1" fill="hold">
                                          <p:stCondLst>
                                            <p:cond delay="0"/>
                                          </p:stCondLst>
                                        </p:cTn>
                                        <p:tgtEl>
                                          <p:spTgt spid="1049236"/>
                                        </p:tgtEl>
                                        <p:attrNameLst>
                                          <p:attrName>style.visibility</p:attrName>
                                        </p:attrNameLst>
                                      </p:cBhvr>
                                      <p:to>
                                        <p:strVal val="visible"/>
                                      </p:to>
                                    </p:set>
                                    <p:anim calcmode="lin" valueType="num">
                                      <p:cBhvr>
                                        <p:cTn id="26" dur="1000" fill="hold"/>
                                        <p:tgtEl>
                                          <p:spTgt spid="1049236"/>
                                        </p:tgtEl>
                                        <p:attrNameLst>
                                          <p:attrName>ppt_w</p:attrName>
                                        </p:attrNameLst>
                                      </p:cBhvr>
                                      <p:tavLst>
                                        <p:tav tm="0">
                                          <p:val>
                                            <p:fltVal val="0.0"/>
                                          </p:val>
                                        </p:tav>
                                        <p:tav tm="100000">
                                          <p:val>
                                            <p:strVal val="#ppt_w"/>
                                          </p:val>
                                        </p:tav>
                                      </p:tavLst>
                                    </p:anim>
                                    <p:anim calcmode="lin" valueType="num">
                                      <p:cBhvr>
                                        <p:cTn id="27" dur="1000" fill="hold"/>
                                        <p:tgtEl>
                                          <p:spTgt spid="1049236"/>
                                        </p:tgtEl>
                                        <p:attrNameLst>
                                          <p:attrName>ppt_h</p:attrName>
                                        </p:attrNameLst>
                                      </p:cBhvr>
                                      <p:tavLst>
                                        <p:tav tm="0">
                                          <p:val>
                                            <p:fltVal val="0.0"/>
                                          </p:val>
                                        </p:tav>
                                        <p:tav tm="100000">
                                          <p:val>
                                            <p:strVal val="#ppt_h"/>
                                          </p:val>
                                        </p:tav>
                                      </p:tavLst>
                                    </p:anim>
                                    <p:animEffect transition="in" filter="fade">
                                      <p:cBhvr>
                                        <p:cTn id="28" dur="1000"/>
                                        <p:tgtEl>
                                          <p:spTgt spid="1049236"/>
                                        </p:tgtEl>
                                      </p:cBhvr>
                                    </p:animEffect>
                                  </p:childTnLst>
                                </p:cTn>
                              </p:par>
                            </p:childTnLst>
                          </p:cTn>
                        </p:par>
                        <p:par>
                          <p:cTn id="29" fill="hold">
                            <p:stCondLst>
                              <p:cond delay="1200"/>
                            </p:stCondLst>
                            <p:childTnLst>
                              <p:par>
                                <p:cTn id="30" presetID="22" presetClass="entr" presetSubtype="8" fill="hold" grpId="0" nodeType="afterEffect">
                                  <p:stCondLst>
                                    <p:cond delay="0"/>
                                  </p:stCondLst>
                                  <p:childTnLst>
                                    <p:set>
                                      <p:cBhvr>
                                        <p:cTn id="31" dur="1" fill="hold">
                                          <p:stCondLst>
                                            <p:cond delay="0"/>
                                          </p:stCondLst>
                                        </p:cTn>
                                        <p:tgtEl>
                                          <p:spTgt spid="1049237"/>
                                        </p:tgtEl>
                                        <p:attrNameLst>
                                          <p:attrName>style.visibility</p:attrName>
                                        </p:attrNameLst>
                                      </p:cBhvr>
                                      <p:to>
                                        <p:strVal val="visible"/>
                                      </p:to>
                                    </p:set>
                                    <p:animEffect transition="in" filter="wipe(left)">
                                      <p:cBhvr>
                                        <p:cTn id="32" dur="500"/>
                                        <p:tgtEl>
                                          <p:spTgt spid="1049237"/>
                                        </p:tgtEl>
                                      </p:cBhvr>
                                    </p:animEffect>
                                  </p:childTnLst>
                                </p:cTn>
                              </p:par>
                              <p:par>
                                <p:cTn id="33" presetID="10" presetClass="entr" presetSubtype="0" fill="hold" grpId="0" nodeType="withEffect">
                                  <p:stCondLst>
                                    <p:cond delay="800"/>
                                  </p:stCondLst>
                                  <p:childTnLst>
                                    <p:set>
                                      <p:cBhvr>
                                        <p:cTn id="34" dur="1" fill="hold">
                                          <p:stCondLst>
                                            <p:cond delay="0"/>
                                          </p:stCondLst>
                                        </p:cTn>
                                        <p:tgtEl>
                                          <p:spTgt spid="1049238">
                                            <p:txEl>
                                              <p:pRg st="0" end="0"/>
                                            </p:txEl>
                                          </p:spTgt>
                                        </p:tgtEl>
                                        <p:attrNameLst>
                                          <p:attrName>style.visibility</p:attrName>
                                        </p:attrNameLst>
                                      </p:cBhvr>
                                      <p:to>
                                        <p:strVal val="visible"/>
                                      </p:to>
                                    </p:set>
                                    <p:animEffect transition="in" filter="fade">
                                      <p:cBhvr>
                                        <p:cTn id="35" dur="500"/>
                                        <p:tgtEl>
                                          <p:spTgt spid="1049238">
                                            <p:txEl>
                                              <p:pRg st="0" end="0"/>
                                            </p:txEl>
                                          </p:spTgt>
                                        </p:tgtEl>
                                      </p:cBhvr>
                                    </p:animEffect>
                                  </p:childTnLst>
                                </p:cTn>
                              </p:par>
                              <p:par>
                                <p:cTn id="36" presetID="42" presetClass="entr" presetSubtype="0" fill="hold" grpId="0" nodeType="withEffect">
                                  <p:stCondLst>
                                    <p:cond delay="200"/>
                                  </p:stCondLst>
                                  <p:childTnLst>
                                    <p:set>
                                      <p:cBhvr>
                                        <p:cTn id="37" dur="1" fill="hold">
                                          <p:stCondLst>
                                            <p:cond delay="0"/>
                                          </p:stCondLst>
                                        </p:cTn>
                                        <p:tgtEl>
                                          <p:spTgt spid="1049239">
                                            <p:txEl>
                                              <p:pRg st="0" end="0"/>
                                            </p:txEl>
                                          </p:spTgt>
                                        </p:tgtEl>
                                        <p:attrNameLst>
                                          <p:attrName>style.visibility</p:attrName>
                                        </p:attrNameLst>
                                      </p:cBhvr>
                                      <p:to>
                                        <p:strVal val="visible"/>
                                      </p:to>
                                    </p:set>
                                    <p:animEffect transition="in" filter="fade">
                                      <p:cBhvr>
                                        <p:cTn id="38" dur="400"/>
                                        <p:tgtEl>
                                          <p:spTgt spid="1049239">
                                            <p:txEl>
                                              <p:pRg st="0" end="0"/>
                                            </p:txEl>
                                          </p:spTgt>
                                        </p:tgtEl>
                                      </p:cBhvr>
                                    </p:animEffect>
                                    <p:anim calcmode="lin" valueType="num">
                                      <p:cBhvr>
                                        <p:cTn id="39" dur="400" fill="hold"/>
                                        <p:tgtEl>
                                          <p:spTgt spid="1049239">
                                            <p:txEl>
                                              <p:pRg st="0" end="0"/>
                                            </p:txEl>
                                          </p:spTgt>
                                        </p:tgtEl>
                                        <p:attrNameLst>
                                          <p:attrName>ppt_x</p:attrName>
                                        </p:attrNameLst>
                                      </p:cBhvr>
                                      <p:tavLst>
                                        <p:tav tm="0">
                                          <p:val>
                                            <p:strVal val="#ppt_x"/>
                                          </p:val>
                                        </p:tav>
                                        <p:tav tm="100000">
                                          <p:val>
                                            <p:strVal val="#ppt_x"/>
                                          </p:val>
                                        </p:tav>
                                      </p:tavLst>
                                    </p:anim>
                                    <p:anim calcmode="lin" valueType="num">
                                      <p:cBhvr>
                                        <p:cTn id="40" dur="400" fill="hold"/>
                                        <p:tgtEl>
                                          <p:spTgt spid="1049239">
                                            <p:txEl>
                                              <p:pRg st="0" end="0"/>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00"/>
                                  </p:stCondLst>
                                  <p:childTnLst>
                                    <p:set>
                                      <p:cBhvr>
                                        <p:cTn id="42" dur="1" fill="hold">
                                          <p:stCondLst>
                                            <p:cond delay="0"/>
                                          </p:stCondLst>
                                        </p:cTn>
                                        <p:tgtEl>
                                          <p:spTgt spid="1049240">
                                            <p:txEl>
                                              <p:pRg st="0" end="0"/>
                                            </p:txEl>
                                          </p:spTgt>
                                        </p:tgtEl>
                                        <p:attrNameLst>
                                          <p:attrName>style.visibility</p:attrName>
                                        </p:attrNameLst>
                                      </p:cBhvr>
                                      <p:to>
                                        <p:strVal val="visible"/>
                                      </p:to>
                                    </p:set>
                                    <p:animEffect transition="in" filter="fade">
                                      <p:cBhvr>
                                        <p:cTn id="43" dur="500"/>
                                        <p:tgtEl>
                                          <p:spTgt spid="1049240">
                                            <p:txEl>
                                              <p:pRg st="0" end="0"/>
                                            </p:txEl>
                                          </p:spTgt>
                                        </p:tgtEl>
                                      </p:cBhvr>
                                    </p:animEffect>
                                    <p:anim calcmode="lin" valueType="num">
                                      <p:cBhvr>
                                        <p:cTn id="44" dur="500" fill="hold"/>
                                        <p:tgtEl>
                                          <p:spTgt spid="1049240">
                                            <p:txEl>
                                              <p:pRg st="0" end="0"/>
                                            </p:txEl>
                                          </p:spTgt>
                                        </p:tgtEl>
                                        <p:attrNameLst>
                                          <p:attrName>ppt_x</p:attrName>
                                        </p:attrNameLst>
                                      </p:cBhvr>
                                      <p:tavLst>
                                        <p:tav tm="0">
                                          <p:val>
                                            <p:strVal val="#ppt_x"/>
                                          </p:val>
                                        </p:tav>
                                        <p:tav tm="100000">
                                          <p:val>
                                            <p:strVal val="#ppt_x"/>
                                          </p:val>
                                        </p:tav>
                                      </p:tavLst>
                                    </p:anim>
                                    <p:anim calcmode="lin" valueType="num">
                                      <p:cBhvr>
                                        <p:cTn id="45" dur="500" fill="hold"/>
                                        <p:tgtEl>
                                          <p:spTgt spid="1049240">
                                            <p:txEl>
                                              <p:pRg st="0" end="0"/>
                                            </p:txEl>
                                          </p:spTgt>
                                        </p:tgtEl>
                                        <p:attrNameLst>
                                          <p:attrName>ppt_y</p:attrName>
                                        </p:attrNameLst>
                                      </p:cBhvr>
                                      <p:tavLst>
                                        <p:tav tm="0">
                                          <p:val>
                                            <p:strVal val="#ppt_y+.1"/>
                                          </p:val>
                                        </p:tav>
                                        <p:tav tm="100000">
                                          <p:val>
                                            <p:strVal val="#ppt_y"/>
                                          </p:val>
                                        </p:tav>
                                      </p:tavLst>
                                    </p:anim>
                                  </p:childTnLst>
                                </p:cTn>
                              </p:par>
                            </p:childTnLst>
                          </p:cTn>
                        </p:par>
                        <p:par>
                          <p:cTn id="46" fill="hold">
                            <p:stCondLst>
                              <p:cond delay="1700"/>
                            </p:stCondLst>
                            <p:childTnLst>
                              <p:par>
                                <p:cTn id="47" presetID="53" presetClass="entr" presetSubtype="16" fill="hold" grpId="0" nodeType="afterEffect">
                                  <p:stCondLst>
                                    <p:cond delay="0"/>
                                  </p:stCondLst>
                                  <p:childTnLst>
                                    <p:set>
                                      <p:cBhvr>
                                        <p:cTn id="48" dur="1" fill="hold">
                                          <p:stCondLst>
                                            <p:cond delay="0"/>
                                          </p:stCondLst>
                                        </p:cTn>
                                        <p:tgtEl>
                                          <p:spTgt spid="1049241">
                                            <p:txEl>
                                              <p:pRg st="0" end="0"/>
                                            </p:txEl>
                                          </p:spTgt>
                                        </p:tgtEl>
                                        <p:attrNameLst>
                                          <p:attrName>style.visibility</p:attrName>
                                        </p:attrNameLst>
                                      </p:cBhvr>
                                      <p:to>
                                        <p:strVal val="visible"/>
                                      </p:to>
                                    </p:set>
                                    <p:anim calcmode="lin" valueType="num">
                                      <p:cBhvr>
                                        <p:cTn id="49" dur="300" fill="hold"/>
                                        <p:tgtEl>
                                          <p:spTgt spid="1049241">
                                            <p:txEl>
                                              <p:pRg st="0" end="0"/>
                                            </p:txEl>
                                          </p:spTgt>
                                        </p:tgtEl>
                                        <p:attrNameLst>
                                          <p:attrName>ppt_w</p:attrName>
                                        </p:attrNameLst>
                                      </p:cBhvr>
                                      <p:tavLst>
                                        <p:tav tm="0">
                                          <p:val>
                                            <p:fltVal val="0.0"/>
                                          </p:val>
                                        </p:tav>
                                        <p:tav tm="100000">
                                          <p:val>
                                            <p:strVal val="#ppt_w"/>
                                          </p:val>
                                        </p:tav>
                                      </p:tavLst>
                                    </p:anim>
                                    <p:anim calcmode="lin" valueType="num">
                                      <p:cBhvr>
                                        <p:cTn id="50" dur="300" fill="hold"/>
                                        <p:tgtEl>
                                          <p:spTgt spid="1049241">
                                            <p:txEl>
                                              <p:pRg st="0" end="0"/>
                                            </p:txEl>
                                          </p:spTgt>
                                        </p:tgtEl>
                                        <p:attrNameLst>
                                          <p:attrName>ppt_h</p:attrName>
                                        </p:attrNameLst>
                                      </p:cBhvr>
                                      <p:tavLst>
                                        <p:tav tm="0">
                                          <p:val>
                                            <p:fltVal val="0.0"/>
                                          </p:val>
                                        </p:tav>
                                        <p:tav tm="100000">
                                          <p:val>
                                            <p:strVal val="#ppt_h"/>
                                          </p:val>
                                        </p:tav>
                                      </p:tavLst>
                                    </p:anim>
                                    <p:animEffect transition="in" filter="fade">
                                      <p:cBhvr>
                                        <p:cTn id="51" dur="300"/>
                                        <p:tgtEl>
                                          <p:spTgt spid="1049241">
                                            <p:txEl>
                                              <p:pRg st="0" end="0"/>
                                            </p:txEl>
                                          </p:spTgt>
                                        </p:tgtEl>
                                      </p:cBhvr>
                                    </p:animEffect>
                                  </p:childTnLst>
                                </p:cTn>
                              </p:par>
                              <p:par>
                                <p:cTn id="52" presetID="10" presetClass="entr" presetSubtype="0" fill="hold" grpId="0" nodeType="withEffect">
                                  <p:stCondLst>
                                    <p:cond delay="800"/>
                                  </p:stCondLst>
                                  <p:childTnLst>
                                    <p:set>
                                      <p:cBhvr>
                                        <p:cTn id="53" dur="1" fill="hold">
                                          <p:stCondLst>
                                            <p:cond delay="0"/>
                                          </p:stCondLst>
                                        </p:cTn>
                                        <p:tgtEl>
                                          <p:spTgt spid="1049242">
                                            <p:txEl>
                                              <p:pRg st="0" end="0"/>
                                            </p:txEl>
                                          </p:spTgt>
                                        </p:tgtEl>
                                        <p:attrNameLst>
                                          <p:attrName>style.visibility</p:attrName>
                                        </p:attrNameLst>
                                      </p:cBhvr>
                                      <p:to>
                                        <p:strVal val="visible"/>
                                      </p:to>
                                    </p:set>
                                    <p:animEffect transition="in" filter="fade">
                                      <p:cBhvr>
                                        <p:cTn id="54" dur="500"/>
                                        <p:tgtEl>
                                          <p:spTgt spid="1049242">
                                            <p:txEl>
                                              <p:pRg st="0" end="0"/>
                                            </p:txEl>
                                          </p:spTgt>
                                        </p:tgtEl>
                                      </p:cBhvr>
                                    </p:animEffect>
                                  </p:childTnLst>
                                </p:cTn>
                              </p:par>
                              <p:par>
                                <p:cTn id="55" presetID="42" presetClass="entr" presetSubtype="0" fill="hold" grpId="0" nodeType="withEffect">
                                  <p:stCondLst>
                                    <p:cond delay="200"/>
                                  </p:stCondLst>
                                  <p:childTnLst>
                                    <p:set>
                                      <p:cBhvr>
                                        <p:cTn id="56" dur="1" fill="hold">
                                          <p:stCondLst>
                                            <p:cond delay="0"/>
                                          </p:stCondLst>
                                        </p:cTn>
                                        <p:tgtEl>
                                          <p:spTgt spid="1049243">
                                            <p:txEl>
                                              <p:pRg st="0" end="0"/>
                                            </p:txEl>
                                          </p:spTgt>
                                        </p:tgtEl>
                                        <p:attrNameLst>
                                          <p:attrName>style.visibility</p:attrName>
                                        </p:attrNameLst>
                                      </p:cBhvr>
                                      <p:to>
                                        <p:strVal val="visible"/>
                                      </p:to>
                                    </p:set>
                                    <p:animEffect transition="in" filter="fade">
                                      <p:cBhvr>
                                        <p:cTn id="57" dur="400"/>
                                        <p:tgtEl>
                                          <p:spTgt spid="1049243">
                                            <p:txEl>
                                              <p:pRg st="0" end="0"/>
                                            </p:txEl>
                                          </p:spTgt>
                                        </p:tgtEl>
                                      </p:cBhvr>
                                    </p:animEffect>
                                    <p:anim calcmode="lin" valueType="num">
                                      <p:cBhvr>
                                        <p:cTn id="58" dur="400" fill="hold"/>
                                        <p:tgtEl>
                                          <p:spTgt spid="1049243">
                                            <p:txEl>
                                              <p:pRg st="0" end="0"/>
                                            </p:txEl>
                                          </p:spTgt>
                                        </p:tgtEl>
                                        <p:attrNameLst>
                                          <p:attrName>ppt_x</p:attrName>
                                        </p:attrNameLst>
                                      </p:cBhvr>
                                      <p:tavLst>
                                        <p:tav tm="0">
                                          <p:val>
                                            <p:strVal val="#ppt_x"/>
                                          </p:val>
                                        </p:tav>
                                        <p:tav tm="100000">
                                          <p:val>
                                            <p:strVal val="#ppt_x"/>
                                          </p:val>
                                        </p:tav>
                                      </p:tavLst>
                                    </p:anim>
                                    <p:anim calcmode="lin" valueType="num">
                                      <p:cBhvr>
                                        <p:cTn id="59" dur="400" fill="hold"/>
                                        <p:tgtEl>
                                          <p:spTgt spid="1049243">
                                            <p:txEl>
                                              <p:pRg st="0" end="0"/>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00"/>
                                  </p:stCondLst>
                                  <p:childTnLst>
                                    <p:set>
                                      <p:cBhvr>
                                        <p:cTn id="61" dur="1" fill="hold">
                                          <p:stCondLst>
                                            <p:cond delay="0"/>
                                          </p:stCondLst>
                                        </p:cTn>
                                        <p:tgtEl>
                                          <p:spTgt spid="1049244">
                                            <p:txEl>
                                              <p:pRg st="0" end="0"/>
                                            </p:txEl>
                                          </p:spTgt>
                                        </p:tgtEl>
                                        <p:attrNameLst>
                                          <p:attrName>style.visibility</p:attrName>
                                        </p:attrNameLst>
                                      </p:cBhvr>
                                      <p:to>
                                        <p:strVal val="visible"/>
                                      </p:to>
                                    </p:set>
                                    <p:animEffect transition="in" filter="fade">
                                      <p:cBhvr>
                                        <p:cTn id="62" dur="500"/>
                                        <p:tgtEl>
                                          <p:spTgt spid="1049244">
                                            <p:txEl>
                                              <p:pRg st="0" end="0"/>
                                            </p:txEl>
                                          </p:spTgt>
                                        </p:tgtEl>
                                      </p:cBhvr>
                                    </p:animEffect>
                                    <p:anim calcmode="lin" valueType="num">
                                      <p:cBhvr>
                                        <p:cTn id="63" dur="500" fill="hold"/>
                                        <p:tgtEl>
                                          <p:spTgt spid="1049244">
                                            <p:txEl>
                                              <p:pRg st="0" end="0"/>
                                            </p:txEl>
                                          </p:spTgt>
                                        </p:tgtEl>
                                        <p:attrNameLst>
                                          <p:attrName>ppt_x</p:attrName>
                                        </p:attrNameLst>
                                      </p:cBhvr>
                                      <p:tavLst>
                                        <p:tav tm="0">
                                          <p:val>
                                            <p:strVal val="#ppt_x"/>
                                          </p:val>
                                        </p:tav>
                                        <p:tav tm="100000">
                                          <p:val>
                                            <p:strVal val="#ppt_x"/>
                                          </p:val>
                                        </p:tav>
                                      </p:tavLst>
                                    </p:anim>
                                    <p:anim calcmode="lin" valueType="num">
                                      <p:cBhvr>
                                        <p:cTn id="64" dur="500" fill="hold"/>
                                        <p:tgtEl>
                                          <p:spTgt spid="1049244">
                                            <p:txEl>
                                              <p:pRg st="0" end="0"/>
                                            </p:txEl>
                                          </p:spTgt>
                                        </p:tgtEl>
                                        <p:attrNameLst>
                                          <p:attrName>ppt_y</p:attrName>
                                        </p:attrNameLst>
                                      </p:cBhvr>
                                      <p:tavLst>
                                        <p:tav tm="0">
                                          <p:val>
                                            <p:strVal val="#ppt_y+.1"/>
                                          </p:val>
                                        </p:tav>
                                        <p:tav tm="100000">
                                          <p:val>
                                            <p:strVal val="#ppt_y"/>
                                          </p:val>
                                        </p:tav>
                                      </p:tavLst>
                                    </p:anim>
                                  </p:childTnLst>
                                </p:cTn>
                              </p:par>
                            </p:childTnLst>
                          </p:cTn>
                        </p:par>
                        <p:par>
                          <p:cTn id="65" fill="hold">
                            <p:stCondLst>
                              <p:cond delay="2200"/>
                            </p:stCondLst>
                            <p:childTnLst>
                              <p:par>
                                <p:cTn id="66" presetID="53" presetClass="entr" presetSubtype="16" fill="hold" grpId="0" nodeType="afterEffect">
                                  <p:stCondLst>
                                    <p:cond delay="0"/>
                                  </p:stCondLst>
                                  <p:childTnLst>
                                    <p:set>
                                      <p:cBhvr>
                                        <p:cTn id="67" dur="1" fill="hold">
                                          <p:stCondLst>
                                            <p:cond delay="0"/>
                                          </p:stCondLst>
                                        </p:cTn>
                                        <p:tgtEl>
                                          <p:spTgt spid="1049245">
                                            <p:txEl>
                                              <p:pRg st="0" end="0"/>
                                            </p:txEl>
                                          </p:spTgt>
                                        </p:tgtEl>
                                        <p:attrNameLst>
                                          <p:attrName>style.visibility</p:attrName>
                                        </p:attrNameLst>
                                      </p:cBhvr>
                                      <p:to>
                                        <p:strVal val="visible"/>
                                      </p:to>
                                    </p:set>
                                    <p:anim calcmode="lin" valueType="num">
                                      <p:cBhvr>
                                        <p:cTn id="68" dur="300" fill="hold"/>
                                        <p:tgtEl>
                                          <p:spTgt spid="1049245">
                                            <p:txEl>
                                              <p:pRg st="0" end="0"/>
                                            </p:txEl>
                                          </p:spTgt>
                                        </p:tgtEl>
                                        <p:attrNameLst>
                                          <p:attrName>ppt_w</p:attrName>
                                        </p:attrNameLst>
                                      </p:cBhvr>
                                      <p:tavLst>
                                        <p:tav tm="0">
                                          <p:val>
                                            <p:fltVal val="0.0"/>
                                          </p:val>
                                        </p:tav>
                                        <p:tav tm="100000">
                                          <p:val>
                                            <p:strVal val="#ppt_w"/>
                                          </p:val>
                                        </p:tav>
                                      </p:tavLst>
                                    </p:anim>
                                    <p:anim calcmode="lin" valueType="num">
                                      <p:cBhvr>
                                        <p:cTn id="69" dur="300" fill="hold"/>
                                        <p:tgtEl>
                                          <p:spTgt spid="1049245">
                                            <p:txEl>
                                              <p:pRg st="0" end="0"/>
                                            </p:txEl>
                                          </p:spTgt>
                                        </p:tgtEl>
                                        <p:attrNameLst>
                                          <p:attrName>ppt_h</p:attrName>
                                        </p:attrNameLst>
                                      </p:cBhvr>
                                      <p:tavLst>
                                        <p:tav tm="0">
                                          <p:val>
                                            <p:fltVal val="0.0"/>
                                          </p:val>
                                        </p:tav>
                                        <p:tav tm="100000">
                                          <p:val>
                                            <p:strVal val="#ppt_h"/>
                                          </p:val>
                                        </p:tav>
                                      </p:tavLst>
                                    </p:anim>
                                    <p:animEffect transition="in" filter="fade">
                                      <p:cBhvr>
                                        <p:cTn id="70" dur="300"/>
                                        <p:tgtEl>
                                          <p:spTgt spid="1049245">
                                            <p:txEl>
                                              <p:pRg st="0" end="0"/>
                                            </p:txEl>
                                          </p:spTgt>
                                        </p:tgtEl>
                                      </p:cBhvr>
                                    </p:animEffect>
                                  </p:childTnLst>
                                </p:cTn>
                              </p:par>
                              <p:par>
                                <p:cTn id="71" presetID="53" presetClass="entr" presetSubtype="16" fill="hold" grpId="0" nodeType="withEffect" nodePh="1">
                                  <p:stCondLst>
                                    <p:cond delay="800"/>
                                  </p:stCondLst>
                                  <p:endCondLst>
                                    <p:cond evt="begin" delay="0">
                                      <p:tn val="71"/>
                                    </p:cond>
                                  </p:endCondLst>
                                  <p:childTnLst>
                                    <p:set>
                                      <p:cBhvr>
                                        <p:cTn id="72" dur="1" fill="hold">
                                          <p:stCondLst>
                                            <p:cond delay="0"/>
                                          </p:stCondLst>
                                        </p:cTn>
                                        <p:tgtEl>
                                          <p:spTgt spid="1049246"/>
                                        </p:tgtEl>
                                        <p:attrNameLst>
                                          <p:attrName>style.visibility</p:attrName>
                                        </p:attrNameLst>
                                      </p:cBhvr>
                                      <p:to>
                                        <p:strVal val="visible"/>
                                      </p:to>
                                    </p:set>
                                    <p:anim calcmode="lin" valueType="num">
                                      <p:cBhvr>
                                        <p:cTn id="73" dur="1000" fill="hold"/>
                                        <p:tgtEl>
                                          <p:spTgt spid="1049246"/>
                                        </p:tgtEl>
                                        <p:attrNameLst>
                                          <p:attrName>ppt_w</p:attrName>
                                        </p:attrNameLst>
                                      </p:cBhvr>
                                      <p:tavLst>
                                        <p:tav tm="0">
                                          <p:val>
                                            <p:fltVal val="0.0"/>
                                          </p:val>
                                        </p:tav>
                                        <p:tav tm="100000">
                                          <p:val>
                                            <p:strVal val="#ppt_w"/>
                                          </p:val>
                                        </p:tav>
                                      </p:tavLst>
                                    </p:anim>
                                    <p:anim calcmode="lin" valueType="num">
                                      <p:cBhvr>
                                        <p:cTn id="74" dur="1000" fill="hold"/>
                                        <p:tgtEl>
                                          <p:spTgt spid="1049246"/>
                                        </p:tgtEl>
                                        <p:attrNameLst>
                                          <p:attrName>ppt_h</p:attrName>
                                        </p:attrNameLst>
                                      </p:cBhvr>
                                      <p:tavLst>
                                        <p:tav tm="0">
                                          <p:val>
                                            <p:fltVal val="0.0"/>
                                          </p:val>
                                        </p:tav>
                                        <p:tav tm="100000">
                                          <p:val>
                                            <p:strVal val="#ppt_h"/>
                                          </p:val>
                                        </p:tav>
                                      </p:tavLst>
                                    </p:anim>
                                    <p:animEffect transition="in" filter="fade">
                                      <p:cBhvr>
                                        <p:cTn id="75" dur="1000"/>
                                        <p:tgtEl>
                                          <p:spTgt spid="1049246"/>
                                        </p:tgtEl>
                                      </p:cBhvr>
                                    </p:animEffect>
                                  </p:childTnLst>
                                </p:cTn>
                              </p:par>
                            </p:childTnLst>
                          </p:cTn>
                        </p:par>
                        <p:par>
                          <p:cTn id="76" fill="hold">
                            <p:stCondLst>
                              <p:cond delay="2700"/>
                            </p:stCondLst>
                            <p:childTnLst>
                              <p:par>
                                <p:cTn id="77" presetID="22" presetClass="entr" presetSubtype="8" fill="hold" grpId="0" nodeType="afterEffect">
                                  <p:stCondLst>
                                    <p:cond delay="0"/>
                                  </p:stCondLst>
                                  <p:childTnLst>
                                    <p:set>
                                      <p:cBhvr>
                                        <p:cTn id="78" dur="1" fill="hold">
                                          <p:stCondLst>
                                            <p:cond delay="0"/>
                                          </p:stCondLst>
                                        </p:cTn>
                                        <p:tgtEl>
                                          <p:spTgt spid="1049247"/>
                                        </p:tgtEl>
                                        <p:attrNameLst>
                                          <p:attrName>style.visibility</p:attrName>
                                        </p:attrNameLst>
                                      </p:cBhvr>
                                      <p:to>
                                        <p:strVal val="visible"/>
                                      </p:to>
                                    </p:set>
                                    <p:animEffect transition="in" filter="wipe(left)">
                                      <p:cBhvr>
                                        <p:cTn id="79" dur="500"/>
                                        <p:tgtEl>
                                          <p:spTgt spid="1049247"/>
                                        </p:tgtEl>
                                      </p:cBhvr>
                                    </p:animEffect>
                                  </p:childTnLst>
                                </p:cTn>
                              </p:par>
                              <p:par>
                                <p:cTn id="80" presetID="10" presetClass="entr" presetSubtype="0" fill="hold" grpId="0" nodeType="withEffect">
                                  <p:stCondLst>
                                    <p:cond delay="800"/>
                                  </p:stCondLst>
                                  <p:childTnLst>
                                    <p:set>
                                      <p:cBhvr>
                                        <p:cTn id="81" dur="1" fill="hold">
                                          <p:stCondLst>
                                            <p:cond delay="0"/>
                                          </p:stCondLst>
                                        </p:cTn>
                                        <p:tgtEl>
                                          <p:spTgt spid="1049248">
                                            <p:txEl>
                                              <p:pRg st="0" end="0"/>
                                            </p:txEl>
                                          </p:spTgt>
                                        </p:tgtEl>
                                        <p:attrNameLst>
                                          <p:attrName>style.visibility</p:attrName>
                                        </p:attrNameLst>
                                      </p:cBhvr>
                                      <p:to>
                                        <p:strVal val="visible"/>
                                      </p:to>
                                    </p:set>
                                    <p:animEffect transition="in" filter="fade">
                                      <p:cBhvr>
                                        <p:cTn id="82" dur="500"/>
                                        <p:tgtEl>
                                          <p:spTgt spid="1049248">
                                            <p:txEl>
                                              <p:pRg st="0" end="0"/>
                                            </p:txEl>
                                          </p:spTgt>
                                        </p:tgtEl>
                                      </p:cBhvr>
                                    </p:animEffect>
                                  </p:childTnLst>
                                </p:cTn>
                              </p:par>
                              <p:par>
                                <p:cTn id="83" presetID="42" presetClass="entr" presetSubtype="0" fill="hold" grpId="0" nodeType="withEffect">
                                  <p:stCondLst>
                                    <p:cond delay="200"/>
                                  </p:stCondLst>
                                  <p:childTnLst>
                                    <p:set>
                                      <p:cBhvr>
                                        <p:cTn id="84" dur="1" fill="hold">
                                          <p:stCondLst>
                                            <p:cond delay="0"/>
                                          </p:stCondLst>
                                        </p:cTn>
                                        <p:tgtEl>
                                          <p:spTgt spid="1049249">
                                            <p:txEl>
                                              <p:pRg st="0" end="0"/>
                                            </p:txEl>
                                          </p:spTgt>
                                        </p:tgtEl>
                                        <p:attrNameLst>
                                          <p:attrName>style.visibility</p:attrName>
                                        </p:attrNameLst>
                                      </p:cBhvr>
                                      <p:to>
                                        <p:strVal val="visible"/>
                                      </p:to>
                                    </p:set>
                                    <p:animEffect transition="in" filter="fade">
                                      <p:cBhvr>
                                        <p:cTn id="85" dur="400"/>
                                        <p:tgtEl>
                                          <p:spTgt spid="1049249">
                                            <p:txEl>
                                              <p:pRg st="0" end="0"/>
                                            </p:txEl>
                                          </p:spTgt>
                                        </p:tgtEl>
                                      </p:cBhvr>
                                    </p:animEffect>
                                    <p:anim calcmode="lin" valueType="num">
                                      <p:cBhvr>
                                        <p:cTn id="86" dur="400" fill="hold"/>
                                        <p:tgtEl>
                                          <p:spTgt spid="1049249">
                                            <p:txEl>
                                              <p:pRg st="0" end="0"/>
                                            </p:txEl>
                                          </p:spTgt>
                                        </p:tgtEl>
                                        <p:attrNameLst>
                                          <p:attrName>ppt_x</p:attrName>
                                        </p:attrNameLst>
                                      </p:cBhvr>
                                      <p:tavLst>
                                        <p:tav tm="0">
                                          <p:val>
                                            <p:strVal val="#ppt_x"/>
                                          </p:val>
                                        </p:tav>
                                        <p:tav tm="100000">
                                          <p:val>
                                            <p:strVal val="#ppt_x"/>
                                          </p:val>
                                        </p:tav>
                                      </p:tavLst>
                                    </p:anim>
                                    <p:anim calcmode="lin" valueType="num">
                                      <p:cBhvr>
                                        <p:cTn id="87" dur="400" fill="hold"/>
                                        <p:tgtEl>
                                          <p:spTgt spid="1049249">
                                            <p:txEl>
                                              <p:pRg st="0" end="0"/>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200"/>
                                  </p:stCondLst>
                                  <p:childTnLst>
                                    <p:set>
                                      <p:cBhvr>
                                        <p:cTn id="89" dur="1" fill="hold">
                                          <p:stCondLst>
                                            <p:cond delay="0"/>
                                          </p:stCondLst>
                                        </p:cTn>
                                        <p:tgtEl>
                                          <p:spTgt spid="1049250">
                                            <p:txEl>
                                              <p:pRg st="0" end="0"/>
                                            </p:txEl>
                                          </p:spTgt>
                                        </p:tgtEl>
                                        <p:attrNameLst>
                                          <p:attrName>style.visibility</p:attrName>
                                        </p:attrNameLst>
                                      </p:cBhvr>
                                      <p:to>
                                        <p:strVal val="visible"/>
                                      </p:to>
                                    </p:set>
                                    <p:animEffect transition="in" filter="fade">
                                      <p:cBhvr>
                                        <p:cTn id="90" dur="500"/>
                                        <p:tgtEl>
                                          <p:spTgt spid="1049250">
                                            <p:txEl>
                                              <p:pRg st="0" end="0"/>
                                            </p:txEl>
                                          </p:spTgt>
                                        </p:tgtEl>
                                      </p:cBhvr>
                                    </p:animEffect>
                                    <p:anim calcmode="lin" valueType="num">
                                      <p:cBhvr>
                                        <p:cTn id="91" dur="500" fill="hold"/>
                                        <p:tgtEl>
                                          <p:spTgt spid="1049250">
                                            <p:txEl>
                                              <p:pRg st="0" end="0"/>
                                            </p:txEl>
                                          </p:spTgt>
                                        </p:tgtEl>
                                        <p:attrNameLst>
                                          <p:attrName>ppt_x</p:attrName>
                                        </p:attrNameLst>
                                      </p:cBhvr>
                                      <p:tavLst>
                                        <p:tav tm="0">
                                          <p:val>
                                            <p:strVal val="#ppt_x"/>
                                          </p:val>
                                        </p:tav>
                                        <p:tav tm="100000">
                                          <p:val>
                                            <p:strVal val="#ppt_x"/>
                                          </p:val>
                                        </p:tav>
                                      </p:tavLst>
                                    </p:anim>
                                    <p:anim calcmode="lin" valueType="num">
                                      <p:cBhvr>
                                        <p:cTn id="92" dur="500" fill="hold"/>
                                        <p:tgtEl>
                                          <p:spTgt spid="1049250">
                                            <p:txEl>
                                              <p:pRg st="0" end="0"/>
                                            </p:txEl>
                                          </p:spTgt>
                                        </p:tgtEl>
                                        <p:attrNameLst>
                                          <p:attrName>ppt_y</p:attrName>
                                        </p:attrNameLst>
                                      </p:cBhvr>
                                      <p:tavLst>
                                        <p:tav tm="0">
                                          <p:val>
                                            <p:strVal val="#ppt_y+.1"/>
                                          </p:val>
                                        </p:tav>
                                        <p:tav tm="100000">
                                          <p:val>
                                            <p:strVal val="#ppt_y"/>
                                          </p:val>
                                        </p:tav>
                                      </p:tavLst>
                                    </p:anim>
                                  </p:childTnLst>
                                </p:cTn>
                              </p:par>
                            </p:childTnLst>
                          </p:cTn>
                        </p:par>
                        <p:par>
                          <p:cTn id="93" fill="hold">
                            <p:stCondLst>
                              <p:cond delay="3200"/>
                            </p:stCondLst>
                            <p:childTnLst>
                              <p:par>
                                <p:cTn id="94" presetID="53" presetClass="entr" presetSubtype="16" fill="hold" grpId="0" nodeType="afterEffect">
                                  <p:stCondLst>
                                    <p:cond delay="0"/>
                                  </p:stCondLst>
                                  <p:childTnLst>
                                    <p:set>
                                      <p:cBhvr>
                                        <p:cTn id="95" dur="1" fill="hold">
                                          <p:stCondLst>
                                            <p:cond delay="0"/>
                                          </p:stCondLst>
                                        </p:cTn>
                                        <p:tgtEl>
                                          <p:spTgt spid="1049251">
                                            <p:txEl>
                                              <p:pRg st="0" end="0"/>
                                            </p:txEl>
                                          </p:spTgt>
                                        </p:tgtEl>
                                        <p:attrNameLst>
                                          <p:attrName>style.visibility</p:attrName>
                                        </p:attrNameLst>
                                      </p:cBhvr>
                                      <p:to>
                                        <p:strVal val="visible"/>
                                      </p:to>
                                    </p:set>
                                    <p:anim calcmode="lin" valueType="num">
                                      <p:cBhvr>
                                        <p:cTn id="96" dur="300" fill="hold"/>
                                        <p:tgtEl>
                                          <p:spTgt spid="1049251">
                                            <p:txEl>
                                              <p:pRg st="0" end="0"/>
                                            </p:txEl>
                                          </p:spTgt>
                                        </p:tgtEl>
                                        <p:attrNameLst>
                                          <p:attrName>ppt_w</p:attrName>
                                        </p:attrNameLst>
                                      </p:cBhvr>
                                      <p:tavLst>
                                        <p:tav tm="0">
                                          <p:val>
                                            <p:fltVal val="0.0"/>
                                          </p:val>
                                        </p:tav>
                                        <p:tav tm="100000">
                                          <p:val>
                                            <p:strVal val="#ppt_w"/>
                                          </p:val>
                                        </p:tav>
                                      </p:tavLst>
                                    </p:anim>
                                    <p:anim calcmode="lin" valueType="num">
                                      <p:cBhvr>
                                        <p:cTn id="97" dur="300" fill="hold"/>
                                        <p:tgtEl>
                                          <p:spTgt spid="1049251">
                                            <p:txEl>
                                              <p:pRg st="0" end="0"/>
                                            </p:txEl>
                                          </p:spTgt>
                                        </p:tgtEl>
                                        <p:attrNameLst>
                                          <p:attrName>ppt_h</p:attrName>
                                        </p:attrNameLst>
                                      </p:cBhvr>
                                      <p:tavLst>
                                        <p:tav tm="0">
                                          <p:val>
                                            <p:fltVal val="0.0"/>
                                          </p:val>
                                        </p:tav>
                                        <p:tav tm="100000">
                                          <p:val>
                                            <p:strVal val="#ppt_h"/>
                                          </p:val>
                                        </p:tav>
                                      </p:tavLst>
                                    </p:anim>
                                    <p:animEffect transition="in" filter="fade">
                                      <p:cBhvr>
                                        <p:cTn id="98" dur="300"/>
                                        <p:tgtEl>
                                          <p:spTgt spid="10492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232" grpId="0" build="p">
        <p:tmplLst>
          <p:tmpl lvl="1">
            <p:tnLst>
              <p:par>
                <p:cTn presetID="42" presetClass="entr" presetSubtype="0" fill="hold" nodeType="withEffect">
                  <p:stCondLst>
                    <p:cond delay="200"/>
                  </p:stCondLst>
                  <p:childTnLst>
                    <p:set>
                      <p:cBhvr>
                        <p:cTn dur="1" fill="hold">
                          <p:stCondLst>
                            <p:cond delay="0"/>
                          </p:stCondLst>
                        </p:cTn>
                        <p:tgtEl>
                          <p:spTgt spid="1049232"/>
                        </p:tgtEl>
                        <p:attrNameLst>
                          <p:attrName>style.visibility</p:attrName>
                        </p:attrNameLst>
                      </p:cBhvr>
                      <p:to>
                        <p:strVal val="visible"/>
                      </p:to>
                    </p:set>
                    <p:animEffect transition="in" filter="fade">
                      <p:cBhvr>
                        <p:cTn dur="400"/>
                        <p:tgtEl>
                          <p:spTgt spid="1049232"/>
                        </p:tgtEl>
                      </p:cBhvr>
                    </p:animEffect>
                    <p:anim calcmode="lin" valueType="num">
                      <p:cBhvr>
                        <p:cTn dur="400" fill="hold"/>
                        <p:tgtEl>
                          <p:spTgt spid="1049232"/>
                        </p:tgtEl>
                        <p:attrNameLst>
                          <p:attrName>ppt_x</p:attrName>
                        </p:attrNameLst>
                      </p:cBhvr>
                      <p:tavLst>
                        <p:tav tm="0">
                          <p:val>
                            <p:strVal val="#ppt_x"/>
                          </p:val>
                        </p:tav>
                        <p:tav tm="100000">
                          <p:val>
                            <p:strVal val="#ppt_x"/>
                          </p:val>
                        </p:tav>
                      </p:tavLst>
                    </p:anim>
                    <p:anim calcmode="lin" valueType="num">
                      <p:cBhvr>
                        <p:cTn dur="400" fill="hold"/>
                        <p:tgtEl>
                          <p:spTgt spid="1049232"/>
                        </p:tgtEl>
                        <p:attrNameLst>
                          <p:attrName>ppt_y</p:attrName>
                        </p:attrNameLst>
                      </p:cBhvr>
                      <p:tavLst>
                        <p:tav tm="0">
                          <p:val>
                            <p:strVal val="#ppt_y+.1"/>
                          </p:val>
                        </p:tav>
                        <p:tav tm="100000">
                          <p:val>
                            <p:strVal val="#ppt_y"/>
                          </p:val>
                        </p:tav>
                      </p:tavLst>
                    </p:anim>
                  </p:childTnLst>
                </p:cTn>
              </p:par>
            </p:tnLst>
          </p:tmpl>
        </p:tmplLst>
      </p:bldP>
      <p:bldP spid="1049233" grpId="0" build="p">
        <p:tmplLst>
          <p:tmpl lvl="1">
            <p:tnLst>
              <p:par>
                <p:cTn presetID="42" presetClass="entr" presetSubtype="0" fill="hold" nodeType="withEffect">
                  <p:stCondLst>
                    <p:cond delay="200"/>
                  </p:stCondLst>
                  <p:childTnLst>
                    <p:set>
                      <p:cBhvr>
                        <p:cTn dur="1" fill="hold">
                          <p:stCondLst>
                            <p:cond delay="0"/>
                          </p:stCondLst>
                        </p:cTn>
                        <p:tgtEl>
                          <p:spTgt spid="1049233"/>
                        </p:tgtEl>
                        <p:attrNameLst>
                          <p:attrName>style.visibility</p:attrName>
                        </p:attrNameLst>
                      </p:cBhvr>
                      <p:to>
                        <p:strVal val="visible"/>
                      </p:to>
                    </p:set>
                    <p:animEffect transition="in" filter="fade">
                      <p:cBhvr>
                        <p:cTn dur="500"/>
                        <p:tgtEl>
                          <p:spTgt spid="1049233"/>
                        </p:tgtEl>
                      </p:cBhvr>
                    </p:animEffect>
                    <p:anim calcmode="lin" valueType="num">
                      <p:cBhvr>
                        <p:cTn dur="500" fill="hold"/>
                        <p:tgtEl>
                          <p:spTgt spid="1049233"/>
                        </p:tgtEl>
                        <p:attrNameLst>
                          <p:attrName>ppt_x</p:attrName>
                        </p:attrNameLst>
                      </p:cBhvr>
                      <p:tavLst>
                        <p:tav tm="0">
                          <p:val>
                            <p:strVal val="#ppt_x"/>
                          </p:val>
                        </p:tav>
                        <p:tav tm="100000">
                          <p:val>
                            <p:strVal val="#ppt_x"/>
                          </p:val>
                        </p:tav>
                      </p:tavLst>
                    </p:anim>
                    <p:anim calcmode="lin" valueType="num">
                      <p:cBhvr>
                        <p:cTn dur="500" fill="hold"/>
                        <p:tgtEl>
                          <p:spTgt spid="1049233"/>
                        </p:tgtEl>
                        <p:attrNameLst>
                          <p:attrName>ppt_y</p:attrName>
                        </p:attrNameLst>
                      </p:cBhvr>
                      <p:tavLst>
                        <p:tav tm="0">
                          <p:val>
                            <p:strVal val="#ppt_y+.1"/>
                          </p:val>
                        </p:tav>
                        <p:tav tm="100000">
                          <p:val>
                            <p:strVal val="#ppt_y"/>
                          </p:val>
                        </p:tav>
                      </p:tavLst>
                    </p:anim>
                  </p:childTnLst>
                </p:cTn>
              </p:par>
            </p:tnLst>
          </p:tmpl>
        </p:tmplLst>
      </p:bldP>
      <p:bldP spid="1049234" grpId="0"/>
      <p:bldP spid="1049235" grpId="0" animBg="1"/>
      <p:bldP spid="1049236" grpId="0"/>
      <p:bldP spid="1049237" grpId="0" animBg="1"/>
      <p:bldP spid="1049238" grpId="0" build="p">
        <p:tmplLst>
          <p:tmpl lvl="1">
            <p:tnLst>
              <p:par>
                <p:cTn presetID="10" presetClass="entr" presetSubtype="0" fill="hold" nodeType="withEffect">
                  <p:stCondLst>
                    <p:cond delay="800"/>
                  </p:stCondLst>
                  <p:childTnLst>
                    <p:set>
                      <p:cBhvr>
                        <p:cTn dur="1" fill="hold">
                          <p:stCondLst>
                            <p:cond delay="0"/>
                          </p:stCondLst>
                        </p:cTn>
                        <p:tgtEl>
                          <p:spTgt spid="1049238"/>
                        </p:tgtEl>
                        <p:attrNameLst>
                          <p:attrName>style.visibility</p:attrName>
                        </p:attrNameLst>
                      </p:cBhvr>
                      <p:to>
                        <p:strVal val="visible"/>
                      </p:to>
                    </p:set>
                    <p:animEffect transition="in" filter="fade">
                      <p:cBhvr>
                        <p:cTn dur="500"/>
                        <p:tgtEl>
                          <p:spTgt spid="1049238"/>
                        </p:tgtEl>
                      </p:cBhvr>
                    </p:animEffect>
                  </p:childTnLst>
                </p:cTn>
              </p:par>
            </p:tnLst>
          </p:tmpl>
        </p:tmplLst>
      </p:bldP>
      <p:bldP spid="1049239" grpId="0" build="p">
        <p:tmplLst>
          <p:tmpl lvl="1">
            <p:tnLst>
              <p:par>
                <p:cTn presetID="42" presetClass="entr" presetSubtype="0" fill="hold" nodeType="withEffect">
                  <p:stCondLst>
                    <p:cond delay="200"/>
                  </p:stCondLst>
                  <p:childTnLst>
                    <p:set>
                      <p:cBhvr>
                        <p:cTn dur="1" fill="hold">
                          <p:stCondLst>
                            <p:cond delay="0"/>
                          </p:stCondLst>
                        </p:cTn>
                        <p:tgtEl>
                          <p:spTgt spid="1049239"/>
                        </p:tgtEl>
                        <p:attrNameLst>
                          <p:attrName>style.visibility</p:attrName>
                        </p:attrNameLst>
                      </p:cBhvr>
                      <p:to>
                        <p:strVal val="visible"/>
                      </p:to>
                    </p:set>
                    <p:animEffect transition="in" filter="fade">
                      <p:cBhvr>
                        <p:cTn dur="400"/>
                        <p:tgtEl>
                          <p:spTgt spid="1049239"/>
                        </p:tgtEl>
                      </p:cBhvr>
                    </p:animEffect>
                    <p:anim calcmode="lin" valueType="num">
                      <p:cBhvr>
                        <p:cTn dur="400" fill="hold"/>
                        <p:tgtEl>
                          <p:spTgt spid="1049239"/>
                        </p:tgtEl>
                        <p:attrNameLst>
                          <p:attrName>ppt_x</p:attrName>
                        </p:attrNameLst>
                      </p:cBhvr>
                      <p:tavLst>
                        <p:tav tm="0">
                          <p:val>
                            <p:strVal val="#ppt_x"/>
                          </p:val>
                        </p:tav>
                        <p:tav tm="100000">
                          <p:val>
                            <p:strVal val="#ppt_x"/>
                          </p:val>
                        </p:tav>
                      </p:tavLst>
                    </p:anim>
                    <p:anim calcmode="lin" valueType="num">
                      <p:cBhvr>
                        <p:cTn dur="400" fill="hold"/>
                        <p:tgtEl>
                          <p:spTgt spid="1049239"/>
                        </p:tgtEl>
                        <p:attrNameLst>
                          <p:attrName>ppt_y</p:attrName>
                        </p:attrNameLst>
                      </p:cBhvr>
                      <p:tavLst>
                        <p:tav tm="0">
                          <p:val>
                            <p:strVal val="#ppt_y+.1"/>
                          </p:val>
                        </p:tav>
                        <p:tav tm="100000">
                          <p:val>
                            <p:strVal val="#ppt_y"/>
                          </p:val>
                        </p:tav>
                      </p:tavLst>
                    </p:anim>
                  </p:childTnLst>
                </p:cTn>
              </p:par>
            </p:tnLst>
          </p:tmpl>
        </p:tmplLst>
      </p:bldP>
      <p:bldP spid="1049240" grpId="0" build="p">
        <p:tmplLst>
          <p:tmpl lvl="1">
            <p:tnLst>
              <p:par>
                <p:cTn presetID="42" presetClass="entr" presetSubtype="0" fill="hold" nodeType="withEffect">
                  <p:stCondLst>
                    <p:cond delay="200"/>
                  </p:stCondLst>
                  <p:childTnLst>
                    <p:set>
                      <p:cBhvr>
                        <p:cTn dur="1" fill="hold">
                          <p:stCondLst>
                            <p:cond delay="0"/>
                          </p:stCondLst>
                        </p:cTn>
                        <p:tgtEl>
                          <p:spTgt spid="1049240"/>
                        </p:tgtEl>
                        <p:attrNameLst>
                          <p:attrName>style.visibility</p:attrName>
                        </p:attrNameLst>
                      </p:cBhvr>
                      <p:to>
                        <p:strVal val="visible"/>
                      </p:to>
                    </p:set>
                    <p:animEffect transition="in" filter="fade">
                      <p:cBhvr>
                        <p:cTn dur="500"/>
                        <p:tgtEl>
                          <p:spTgt spid="1049240"/>
                        </p:tgtEl>
                      </p:cBhvr>
                    </p:animEffect>
                    <p:anim calcmode="lin" valueType="num">
                      <p:cBhvr>
                        <p:cTn dur="500" fill="hold"/>
                        <p:tgtEl>
                          <p:spTgt spid="1049240"/>
                        </p:tgtEl>
                        <p:attrNameLst>
                          <p:attrName>ppt_x</p:attrName>
                        </p:attrNameLst>
                      </p:cBhvr>
                      <p:tavLst>
                        <p:tav tm="0">
                          <p:val>
                            <p:strVal val="#ppt_x"/>
                          </p:val>
                        </p:tav>
                        <p:tav tm="100000">
                          <p:val>
                            <p:strVal val="#ppt_x"/>
                          </p:val>
                        </p:tav>
                      </p:tavLst>
                    </p:anim>
                    <p:anim calcmode="lin" valueType="num">
                      <p:cBhvr>
                        <p:cTn dur="500" fill="hold"/>
                        <p:tgtEl>
                          <p:spTgt spid="1049240"/>
                        </p:tgtEl>
                        <p:attrNameLst>
                          <p:attrName>ppt_y</p:attrName>
                        </p:attrNameLst>
                      </p:cBhvr>
                      <p:tavLst>
                        <p:tav tm="0">
                          <p:val>
                            <p:strVal val="#ppt_y+.1"/>
                          </p:val>
                        </p:tav>
                        <p:tav tm="100000">
                          <p:val>
                            <p:strVal val="#ppt_y"/>
                          </p:val>
                        </p:tav>
                      </p:tavLst>
                    </p:anim>
                  </p:childTnLst>
                </p:cTn>
              </p:par>
            </p:tnLst>
          </p:tmpl>
        </p:tmplLst>
      </p:bldP>
      <p:bldP spid="1049241" grpId="0" build="p">
        <p:tmplLst>
          <p:tmpl lvl="1">
            <p:tnLst>
              <p:par>
                <p:cTn presetID="53" presetClass="entr" presetSubtype="16" fill="hold" nodeType="afterEffect">
                  <p:stCondLst>
                    <p:cond delay="0"/>
                  </p:stCondLst>
                  <p:childTnLst>
                    <p:set>
                      <p:cBhvr>
                        <p:cTn dur="1" fill="hold">
                          <p:stCondLst>
                            <p:cond delay="0"/>
                          </p:stCondLst>
                        </p:cTn>
                        <p:tgtEl>
                          <p:spTgt spid="1049241"/>
                        </p:tgtEl>
                        <p:attrNameLst>
                          <p:attrName>style.visibility</p:attrName>
                        </p:attrNameLst>
                      </p:cBhvr>
                      <p:to>
                        <p:strVal val="visible"/>
                      </p:to>
                    </p:set>
                    <p:anim calcmode="lin" valueType="num">
                      <p:cBhvr>
                        <p:cTn dur="300" fill="hold"/>
                        <p:tgtEl>
                          <p:spTgt spid="1049241"/>
                        </p:tgtEl>
                        <p:attrNameLst>
                          <p:attrName>ppt_w</p:attrName>
                        </p:attrNameLst>
                      </p:cBhvr>
                      <p:tavLst>
                        <p:tav tm="0">
                          <p:val>
                            <p:fltVal val="0.0"/>
                          </p:val>
                        </p:tav>
                        <p:tav tm="100000">
                          <p:val>
                            <p:strVal val="#ppt_w"/>
                          </p:val>
                        </p:tav>
                      </p:tavLst>
                    </p:anim>
                    <p:anim calcmode="lin" valueType="num">
                      <p:cBhvr>
                        <p:cTn dur="300" fill="hold"/>
                        <p:tgtEl>
                          <p:spTgt spid="1049241"/>
                        </p:tgtEl>
                        <p:attrNameLst>
                          <p:attrName>ppt_h</p:attrName>
                        </p:attrNameLst>
                      </p:cBhvr>
                      <p:tavLst>
                        <p:tav tm="0">
                          <p:val>
                            <p:fltVal val="0.0"/>
                          </p:val>
                        </p:tav>
                        <p:tav tm="100000">
                          <p:val>
                            <p:strVal val="#ppt_h"/>
                          </p:val>
                        </p:tav>
                      </p:tavLst>
                    </p:anim>
                    <p:animEffect transition="in" filter="fade">
                      <p:cBhvr>
                        <p:cTn dur="300"/>
                        <p:tgtEl>
                          <p:spTgt spid="1049241"/>
                        </p:tgtEl>
                      </p:cBhvr>
                    </p:animEffect>
                  </p:childTnLst>
                </p:cTn>
              </p:par>
            </p:tnLst>
          </p:tmpl>
        </p:tmplLst>
      </p:bldP>
      <p:bldP spid="1049242" grpId="0" build="p">
        <p:tmplLst>
          <p:tmpl lvl="1">
            <p:tnLst>
              <p:par>
                <p:cTn presetID="10" presetClass="entr" presetSubtype="0" fill="hold" nodeType="withEffect">
                  <p:stCondLst>
                    <p:cond delay="800"/>
                  </p:stCondLst>
                  <p:childTnLst>
                    <p:set>
                      <p:cBhvr>
                        <p:cTn dur="1" fill="hold">
                          <p:stCondLst>
                            <p:cond delay="0"/>
                          </p:stCondLst>
                        </p:cTn>
                        <p:tgtEl>
                          <p:spTgt spid="1049242"/>
                        </p:tgtEl>
                        <p:attrNameLst>
                          <p:attrName>style.visibility</p:attrName>
                        </p:attrNameLst>
                      </p:cBhvr>
                      <p:to>
                        <p:strVal val="visible"/>
                      </p:to>
                    </p:set>
                    <p:animEffect transition="in" filter="fade">
                      <p:cBhvr>
                        <p:cTn dur="500"/>
                        <p:tgtEl>
                          <p:spTgt spid="1049242"/>
                        </p:tgtEl>
                      </p:cBhvr>
                    </p:animEffect>
                  </p:childTnLst>
                </p:cTn>
              </p:par>
            </p:tnLst>
          </p:tmpl>
        </p:tmplLst>
      </p:bldP>
      <p:bldP spid="1049243" grpId="0" build="p">
        <p:tmplLst>
          <p:tmpl lvl="1">
            <p:tnLst>
              <p:par>
                <p:cTn presetID="42" presetClass="entr" presetSubtype="0" fill="hold" nodeType="withEffect">
                  <p:stCondLst>
                    <p:cond delay="200"/>
                  </p:stCondLst>
                  <p:childTnLst>
                    <p:set>
                      <p:cBhvr>
                        <p:cTn dur="1" fill="hold">
                          <p:stCondLst>
                            <p:cond delay="0"/>
                          </p:stCondLst>
                        </p:cTn>
                        <p:tgtEl>
                          <p:spTgt spid="1049243"/>
                        </p:tgtEl>
                        <p:attrNameLst>
                          <p:attrName>style.visibility</p:attrName>
                        </p:attrNameLst>
                      </p:cBhvr>
                      <p:to>
                        <p:strVal val="visible"/>
                      </p:to>
                    </p:set>
                    <p:animEffect transition="in" filter="fade">
                      <p:cBhvr>
                        <p:cTn dur="400"/>
                        <p:tgtEl>
                          <p:spTgt spid="1049243"/>
                        </p:tgtEl>
                      </p:cBhvr>
                    </p:animEffect>
                    <p:anim calcmode="lin" valueType="num">
                      <p:cBhvr>
                        <p:cTn dur="400" fill="hold"/>
                        <p:tgtEl>
                          <p:spTgt spid="1049243"/>
                        </p:tgtEl>
                        <p:attrNameLst>
                          <p:attrName>ppt_x</p:attrName>
                        </p:attrNameLst>
                      </p:cBhvr>
                      <p:tavLst>
                        <p:tav tm="0">
                          <p:val>
                            <p:strVal val="#ppt_x"/>
                          </p:val>
                        </p:tav>
                        <p:tav tm="100000">
                          <p:val>
                            <p:strVal val="#ppt_x"/>
                          </p:val>
                        </p:tav>
                      </p:tavLst>
                    </p:anim>
                    <p:anim calcmode="lin" valueType="num">
                      <p:cBhvr>
                        <p:cTn dur="400" fill="hold"/>
                        <p:tgtEl>
                          <p:spTgt spid="1049243"/>
                        </p:tgtEl>
                        <p:attrNameLst>
                          <p:attrName>ppt_y</p:attrName>
                        </p:attrNameLst>
                      </p:cBhvr>
                      <p:tavLst>
                        <p:tav tm="0">
                          <p:val>
                            <p:strVal val="#ppt_y+.1"/>
                          </p:val>
                        </p:tav>
                        <p:tav tm="100000">
                          <p:val>
                            <p:strVal val="#ppt_y"/>
                          </p:val>
                        </p:tav>
                      </p:tavLst>
                    </p:anim>
                  </p:childTnLst>
                </p:cTn>
              </p:par>
            </p:tnLst>
          </p:tmpl>
        </p:tmplLst>
      </p:bldP>
      <p:bldP spid="1049244" grpId="0" build="p">
        <p:tmplLst>
          <p:tmpl lvl="1">
            <p:tnLst>
              <p:par>
                <p:cTn presetID="42" presetClass="entr" presetSubtype="0" fill="hold" nodeType="withEffect">
                  <p:stCondLst>
                    <p:cond delay="200"/>
                  </p:stCondLst>
                  <p:childTnLst>
                    <p:set>
                      <p:cBhvr>
                        <p:cTn dur="1" fill="hold">
                          <p:stCondLst>
                            <p:cond delay="0"/>
                          </p:stCondLst>
                        </p:cTn>
                        <p:tgtEl>
                          <p:spTgt spid="1049244"/>
                        </p:tgtEl>
                        <p:attrNameLst>
                          <p:attrName>style.visibility</p:attrName>
                        </p:attrNameLst>
                      </p:cBhvr>
                      <p:to>
                        <p:strVal val="visible"/>
                      </p:to>
                    </p:set>
                    <p:animEffect transition="in" filter="fade">
                      <p:cBhvr>
                        <p:cTn dur="500"/>
                        <p:tgtEl>
                          <p:spTgt spid="1049244"/>
                        </p:tgtEl>
                      </p:cBhvr>
                    </p:animEffect>
                    <p:anim calcmode="lin" valueType="num">
                      <p:cBhvr>
                        <p:cTn dur="500" fill="hold"/>
                        <p:tgtEl>
                          <p:spTgt spid="1049244"/>
                        </p:tgtEl>
                        <p:attrNameLst>
                          <p:attrName>ppt_x</p:attrName>
                        </p:attrNameLst>
                      </p:cBhvr>
                      <p:tavLst>
                        <p:tav tm="0">
                          <p:val>
                            <p:strVal val="#ppt_x"/>
                          </p:val>
                        </p:tav>
                        <p:tav tm="100000">
                          <p:val>
                            <p:strVal val="#ppt_x"/>
                          </p:val>
                        </p:tav>
                      </p:tavLst>
                    </p:anim>
                    <p:anim calcmode="lin" valueType="num">
                      <p:cBhvr>
                        <p:cTn dur="500" fill="hold"/>
                        <p:tgtEl>
                          <p:spTgt spid="1049244"/>
                        </p:tgtEl>
                        <p:attrNameLst>
                          <p:attrName>ppt_y</p:attrName>
                        </p:attrNameLst>
                      </p:cBhvr>
                      <p:tavLst>
                        <p:tav tm="0">
                          <p:val>
                            <p:strVal val="#ppt_y+.1"/>
                          </p:val>
                        </p:tav>
                        <p:tav tm="100000">
                          <p:val>
                            <p:strVal val="#ppt_y"/>
                          </p:val>
                        </p:tav>
                      </p:tavLst>
                    </p:anim>
                  </p:childTnLst>
                </p:cTn>
              </p:par>
            </p:tnLst>
          </p:tmpl>
        </p:tmplLst>
      </p:bldP>
      <p:bldP spid="1049245" grpId="0" build="p">
        <p:tmplLst>
          <p:tmpl lvl="1">
            <p:tnLst>
              <p:par>
                <p:cTn presetID="53" presetClass="entr" presetSubtype="16" fill="hold" nodeType="afterEffect">
                  <p:stCondLst>
                    <p:cond delay="0"/>
                  </p:stCondLst>
                  <p:childTnLst>
                    <p:set>
                      <p:cBhvr>
                        <p:cTn dur="1" fill="hold">
                          <p:stCondLst>
                            <p:cond delay="0"/>
                          </p:stCondLst>
                        </p:cTn>
                        <p:tgtEl>
                          <p:spTgt spid="1049245"/>
                        </p:tgtEl>
                        <p:attrNameLst>
                          <p:attrName>style.visibility</p:attrName>
                        </p:attrNameLst>
                      </p:cBhvr>
                      <p:to>
                        <p:strVal val="visible"/>
                      </p:to>
                    </p:set>
                    <p:anim calcmode="lin" valueType="num">
                      <p:cBhvr>
                        <p:cTn dur="300" fill="hold"/>
                        <p:tgtEl>
                          <p:spTgt spid="1049245"/>
                        </p:tgtEl>
                        <p:attrNameLst>
                          <p:attrName>ppt_w</p:attrName>
                        </p:attrNameLst>
                      </p:cBhvr>
                      <p:tavLst>
                        <p:tav tm="0">
                          <p:val>
                            <p:fltVal val="0.0"/>
                          </p:val>
                        </p:tav>
                        <p:tav tm="100000">
                          <p:val>
                            <p:strVal val="#ppt_w"/>
                          </p:val>
                        </p:tav>
                      </p:tavLst>
                    </p:anim>
                    <p:anim calcmode="lin" valueType="num">
                      <p:cBhvr>
                        <p:cTn dur="300" fill="hold"/>
                        <p:tgtEl>
                          <p:spTgt spid="1049245"/>
                        </p:tgtEl>
                        <p:attrNameLst>
                          <p:attrName>ppt_h</p:attrName>
                        </p:attrNameLst>
                      </p:cBhvr>
                      <p:tavLst>
                        <p:tav tm="0">
                          <p:val>
                            <p:fltVal val="0.0"/>
                          </p:val>
                        </p:tav>
                        <p:tav tm="100000">
                          <p:val>
                            <p:strVal val="#ppt_h"/>
                          </p:val>
                        </p:tav>
                      </p:tavLst>
                    </p:anim>
                    <p:animEffect transition="in" filter="fade">
                      <p:cBhvr>
                        <p:cTn dur="300"/>
                        <p:tgtEl>
                          <p:spTgt spid="1049245"/>
                        </p:tgtEl>
                      </p:cBhvr>
                    </p:animEffect>
                  </p:childTnLst>
                </p:cTn>
              </p:par>
            </p:tnLst>
          </p:tmpl>
        </p:tmplLst>
      </p:bldP>
      <p:bldP spid="1049246" grpId="0"/>
      <p:bldP spid="1049247" grpId="0" animBg="1"/>
      <p:bldP spid="1049248" grpId="0" build="p">
        <p:tmplLst>
          <p:tmpl lvl="1">
            <p:tnLst>
              <p:par>
                <p:cTn presetID="10" presetClass="entr" presetSubtype="0" fill="hold" nodeType="withEffect">
                  <p:stCondLst>
                    <p:cond delay="800"/>
                  </p:stCondLst>
                  <p:childTnLst>
                    <p:set>
                      <p:cBhvr>
                        <p:cTn dur="1" fill="hold">
                          <p:stCondLst>
                            <p:cond delay="0"/>
                          </p:stCondLst>
                        </p:cTn>
                        <p:tgtEl>
                          <p:spTgt spid="1049248"/>
                        </p:tgtEl>
                        <p:attrNameLst>
                          <p:attrName>style.visibility</p:attrName>
                        </p:attrNameLst>
                      </p:cBhvr>
                      <p:to>
                        <p:strVal val="visible"/>
                      </p:to>
                    </p:set>
                    <p:animEffect transition="in" filter="fade">
                      <p:cBhvr>
                        <p:cTn dur="500"/>
                        <p:tgtEl>
                          <p:spTgt spid="1049248"/>
                        </p:tgtEl>
                      </p:cBhvr>
                    </p:animEffect>
                  </p:childTnLst>
                </p:cTn>
              </p:par>
            </p:tnLst>
          </p:tmpl>
        </p:tmplLst>
      </p:bldP>
      <p:bldP spid="1049249" grpId="0" build="p">
        <p:tmplLst>
          <p:tmpl lvl="1">
            <p:tnLst>
              <p:par>
                <p:cTn presetID="42" presetClass="entr" presetSubtype="0" fill="hold" nodeType="withEffect">
                  <p:stCondLst>
                    <p:cond delay="200"/>
                  </p:stCondLst>
                  <p:childTnLst>
                    <p:set>
                      <p:cBhvr>
                        <p:cTn dur="1" fill="hold">
                          <p:stCondLst>
                            <p:cond delay="0"/>
                          </p:stCondLst>
                        </p:cTn>
                        <p:tgtEl>
                          <p:spTgt spid="1049249"/>
                        </p:tgtEl>
                        <p:attrNameLst>
                          <p:attrName>style.visibility</p:attrName>
                        </p:attrNameLst>
                      </p:cBhvr>
                      <p:to>
                        <p:strVal val="visible"/>
                      </p:to>
                    </p:set>
                    <p:animEffect transition="in" filter="fade">
                      <p:cBhvr>
                        <p:cTn dur="400"/>
                        <p:tgtEl>
                          <p:spTgt spid="1049249"/>
                        </p:tgtEl>
                      </p:cBhvr>
                    </p:animEffect>
                    <p:anim calcmode="lin" valueType="num">
                      <p:cBhvr>
                        <p:cTn dur="400" fill="hold"/>
                        <p:tgtEl>
                          <p:spTgt spid="1049249"/>
                        </p:tgtEl>
                        <p:attrNameLst>
                          <p:attrName>ppt_x</p:attrName>
                        </p:attrNameLst>
                      </p:cBhvr>
                      <p:tavLst>
                        <p:tav tm="0">
                          <p:val>
                            <p:strVal val="#ppt_x"/>
                          </p:val>
                        </p:tav>
                        <p:tav tm="100000">
                          <p:val>
                            <p:strVal val="#ppt_x"/>
                          </p:val>
                        </p:tav>
                      </p:tavLst>
                    </p:anim>
                    <p:anim calcmode="lin" valueType="num">
                      <p:cBhvr>
                        <p:cTn dur="400" fill="hold"/>
                        <p:tgtEl>
                          <p:spTgt spid="1049249"/>
                        </p:tgtEl>
                        <p:attrNameLst>
                          <p:attrName>ppt_y</p:attrName>
                        </p:attrNameLst>
                      </p:cBhvr>
                      <p:tavLst>
                        <p:tav tm="0">
                          <p:val>
                            <p:strVal val="#ppt_y+.1"/>
                          </p:val>
                        </p:tav>
                        <p:tav tm="100000">
                          <p:val>
                            <p:strVal val="#ppt_y"/>
                          </p:val>
                        </p:tav>
                      </p:tavLst>
                    </p:anim>
                  </p:childTnLst>
                </p:cTn>
              </p:par>
            </p:tnLst>
          </p:tmpl>
        </p:tmplLst>
      </p:bldP>
      <p:bldP spid="1049250" grpId="0" build="p">
        <p:tmplLst>
          <p:tmpl lvl="1">
            <p:tnLst>
              <p:par>
                <p:cTn presetID="42" presetClass="entr" presetSubtype="0" fill="hold" nodeType="withEffect">
                  <p:stCondLst>
                    <p:cond delay="200"/>
                  </p:stCondLst>
                  <p:childTnLst>
                    <p:set>
                      <p:cBhvr>
                        <p:cTn dur="1" fill="hold">
                          <p:stCondLst>
                            <p:cond delay="0"/>
                          </p:stCondLst>
                        </p:cTn>
                        <p:tgtEl>
                          <p:spTgt spid="1049250"/>
                        </p:tgtEl>
                        <p:attrNameLst>
                          <p:attrName>style.visibility</p:attrName>
                        </p:attrNameLst>
                      </p:cBhvr>
                      <p:to>
                        <p:strVal val="visible"/>
                      </p:to>
                    </p:set>
                    <p:animEffect transition="in" filter="fade">
                      <p:cBhvr>
                        <p:cTn dur="500"/>
                        <p:tgtEl>
                          <p:spTgt spid="1049250"/>
                        </p:tgtEl>
                      </p:cBhvr>
                    </p:animEffect>
                    <p:anim calcmode="lin" valueType="num">
                      <p:cBhvr>
                        <p:cTn dur="500" fill="hold"/>
                        <p:tgtEl>
                          <p:spTgt spid="1049250"/>
                        </p:tgtEl>
                        <p:attrNameLst>
                          <p:attrName>ppt_x</p:attrName>
                        </p:attrNameLst>
                      </p:cBhvr>
                      <p:tavLst>
                        <p:tav tm="0">
                          <p:val>
                            <p:strVal val="#ppt_x"/>
                          </p:val>
                        </p:tav>
                        <p:tav tm="100000">
                          <p:val>
                            <p:strVal val="#ppt_x"/>
                          </p:val>
                        </p:tav>
                      </p:tavLst>
                    </p:anim>
                    <p:anim calcmode="lin" valueType="num">
                      <p:cBhvr>
                        <p:cTn dur="500" fill="hold"/>
                        <p:tgtEl>
                          <p:spTgt spid="1049250"/>
                        </p:tgtEl>
                        <p:attrNameLst>
                          <p:attrName>ppt_y</p:attrName>
                        </p:attrNameLst>
                      </p:cBhvr>
                      <p:tavLst>
                        <p:tav tm="0">
                          <p:val>
                            <p:strVal val="#ppt_y+.1"/>
                          </p:val>
                        </p:tav>
                        <p:tav tm="100000">
                          <p:val>
                            <p:strVal val="#ppt_y"/>
                          </p:val>
                        </p:tav>
                      </p:tavLst>
                    </p:anim>
                  </p:childTnLst>
                </p:cTn>
              </p:par>
            </p:tnLst>
          </p:tmpl>
        </p:tmplLst>
      </p:bldP>
      <p:bldP spid="1049251" grpId="0" build="p">
        <p:tmplLst>
          <p:tmpl lvl="1">
            <p:tnLst>
              <p:par>
                <p:cTn presetID="53" presetClass="entr" presetSubtype="16" fill="hold" nodeType="afterEffect">
                  <p:stCondLst>
                    <p:cond delay="0"/>
                  </p:stCondLst>
                  <p:childTnLst>
                    <p:set>
                      <p:cBhvr>
                        <p:cTn dur="1" fill="hold">
                          <p:stCondLst>
                            <p:cond delay="0"/>
                          </p:stCondLst>
                        </p:cTn>
                        <p:tgtEl>
                          <p:spTgt spid="1049251"/>
                        </p:tgtEl>
                        <p:attrNameLst>
                          <p:attrName>style.visibility</p:attrName>
                        </p:attrNameLst>
                      </p:cBhvr>
                      <p:to>
                        <p:strVal val="visible"/>
                      </p:to>
                    </p:set>
                    <p:anim calcmode="lin" valueType="num">
                      <p:cBhvr>
                        <p:cTn dur="300" fill="hold"/>
                        <p:tgtEl>
                          <p:spTgt spid="1049251"/>
                        </p:tgtEl>
                        <p:attrNameLst>
                          <p:attrName>ppt_w</p:attrName>
                        </p:attrNameLst>
                      </p:cBhvr>
                      <p:tavLst>
                        <p:tav tm="0">
                          <p:val>
                            <p:fltVal val="0.0"/>
                          </p:val>
                        </p:tav>
                        <p:tav tm="100000">
                          <p:val>
                            <p:strVal val="#ppt_w"/>
                          </p:val>
                        </p:tav>
                      </p:tavLst>
                    </p:anim>
                    <p:anim calcmode="lin" valueType="num">
                      <p:cBhvr>
                        <p:cTn dur="300" fill="hold"/>
                        <p:tgtEl>
                          <p:spTgt spid="1049251"/>
                        </p:tgtEl>
                        <p:attrNameLst>
                          <p:attrName>ppt_h</p:attrName>
                        </p:attrNameLst>
                      </p:cBhvr>
                      <p:tavLst>
                        <p:tav tm="0">
                          <p:val>
                            <p:fltVal val="0.0"/>
                          </p:val>
                        </p:tav>
                        <p:tav tm="100000">
                          <p:val>
                            <p:strVal val="#ppt_h"/>
                          </p:val>
                        </p:tav>
                      </p:tavLst>
                    </p:anim>
                    <p:animEffect transition="in" filter="fade">
                      <p:cBhvr>
                        <p:cTn dur="300"/>
                        <p:tgtEl>
                          <p:spTgt spid="1049251"/>
                        </p:tgtEl>
                      </p:cBhvr>
                    </p:animEffect>
                  </p:childTnLst>
                </p:cTn>
              </p:par>
            </p:tnLst>
          </p:tmpl>
        </p:tmplLst>
      </p:b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showMasterSp="0" userDrawn="1">
  <p:cSld name="Three images with caption">
    <p:spTree>
      <p:nvGrpSpPr>
        <p:cNvPr id="260" name=""/>
        <p:cNvGrpSpPr/>
        <p:nvPr/>
      </p:nvGrpSpPr>
      <p:grpSpPr>
        <a:xfrm>
          <a:off x="0" y="0"/>
          <a:ext cx="0" cy="0"/>
          <a:chOff x="0" y="0"/>
          <a:chExt cx="0" cy="0"/>
        </a:xfrm>
      </p:grpSpPr>
      <p:sp>
        <p:nvSpPr>
          <p:cNvPr id="1048996"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8997"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8998" name="Picture Placeholder 2"/>
          <p:cNvSpPr>
            <a:spLocks noGrp="1"/>
          </p:cNvSpPr>
          <p:nvPr>
            <p:ph type="pic" sz="quarter" idx="48"/>
          </p:nvPr>
        </p:nvSpPr>
        <p:spPr>
          <a:xfrm>
            <a:off x="452438" y="1151469"/>
            <a:ext cx="2607735" cy="3268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8999" name="Rectangle 22"/>
          <p:cNvSpPr/>
          <p:nvPr userDrawn="1"/>
        </p:nvSpPr>
        <p:spPr>
          <a:xfrm>
            <a:off x="452437" y="4419603"/>
            <a:ext cx="2607735" cy="8974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00" name="Text Placeholder 7"/>
          <p:cNvSpPr>
            <a:spLocks noGrp="1"/>
          </p:cNvSpPr>
          <p:nvPr>
            <p:ph type="body" sz="quarter" idx="18" hasCustomPrompt="1"/>
          </p:nvPr>
        </p:nvSpPr>
        <p:spPr>
          <a:xfrm>
            <a:off x="596371" y="4476123"/>
            <a:ext cx="1898661" cy="433170"/>
          </a:xfrm>
          <a:prstGeom prst="rect">
            <a:avLst/>
          </a:prstGeom>
        </p:spPr>
        <p:txBody>
          <a:bodyPr vert="horz" lIns="0" tIns="40504" rIns="0" bIns="40504" anchor="ctr"/>
          <a:lstStyle>
            <a:lvl1pPr marL="0" indent="0" algn="l">
              <a:lnSpc>
                <a:spcPct val="100000"/>
              </a:lnSpc>
              <a:spcBef>
                <a:spcPts val="0"/>
              </a:spcBef>
              <a:buNone/>
              <a:defRPr sz="2000" b="1" baseline="0">
                <a:solidFill>
                  <a:schemeClr val="bg1"/>
                </a:solidFill>
                <a:latin typeface="Lato Regular"/>
                <a:cs typeface="Lato Regular"/>
              </a:defRPr>
            </a:lvl1pPr>
          </a:lstStyle>
          <a:p>
            <a:pPr lvl="0"/>
            <a:r>
              <a:rPr lang="es-ES_tradnl" dirty="0" smtClean="0"/>
              <a:t>2015</a:t>
            </a:r>
            <a:endParaRPr lang="es-ES_tradnl" dirty="0" smtClean="0"/>
          </a:p>
        </p:txBody>
      </p:sp>
      <p:sp>
        <p:nvSpPr>
          <p:cNvPr id="1049001" name="Text Placeholder 7"/>
          <p:cNvSpPr>
            <a:spLocks noGrp="1"/>
          </p:cNvSpPr>
          <p:nvPr>
            <p:ph type="body" sz="quarter" idx="65" hasCustomPrompt="1"/>
          </p:nvPr>
        </p:nvSpPr>
        <p:spPr>
          <a:xfrm>
            <a:off x="587905" y="5010892"/>
            <a:ext cx="2324629"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cxnSp>
        <p:nvCxnSpPr>
          <p:cNvPr id="3145777" name="Straight Connector 25"/>
          <p:cNvCxnSpPr/>
          <p:nvPr userDrawn="1"/>
        </p:nvCxnSpPr>
        <p:spPr>
          <a:xfrm>
            <a:off x="596371" y="4947392"/>
            <a:ext cx="2339771" cy="0"/>
          </a:xfrm>
          <a:prstGeom prst="line">
            <a:avLst/>
          </a:prstGeom>
          <a:ln>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049002" name="Text Placeholder 7"/>
          <p:cNvSpPr>
            <a:spLocks noGrp="1"/>
          </p:cNvSpPr>
          <p:nvPr>
            <p:ph type="body" sz="quarter" idx="39" hasCustomPrompt="1"/>
          </p:nvPr>
        </p:nvSpPr>
        <p:spPr>
          <a:xfrm>
            <a:off x="2495032" y="4476123"/>
            <a:ext cx="441110" cy="433170"/>
          </a:xfrm>
          <a:prstGeom prst="rect">
            <a:avLst/>
          </a:prstGeom>
        </p:spPr>
        <p:txBody>
          <a:bodyPr vert="horz" lIns="0" tIns="103884" rIns="0" bIns="103884" anchor="ctr"/>
          <a:lstStyle>
            <a:lvl1pPr marL="0" indent="0" algn="r">
              <a:lnSpc>
                <a:spcPct val="100000"/>
              </a:lnSpc>
              <a:spcBef>
                <a:spcPts val="0"/>
              </a:spcBef>
              <a:buNone/>
              <a:defRPr sz="2000" b="0">
                <a:solidFill>
                  <a:schemeClr val="bg1"/>
                </a:solidFill>
                <a:latin typeface="FontAwesome"/>
                <a:cs typeface="FontAwesome"/>
              </a:defRPr>
            </a:lvl1pPr>
          </a:lstStyle>
          <a:p>
            <a:pPr lvl="0"/>
            <a:r>
              <a:rPr lang="es-ES_tradnl" dirty="0" err="1" smtClean="0"/>
              <a:t>ico</a:t>
            </a:r>
            <a:endParaRPr lang="es-ES_tradnl" dirty="0" smtClean="0"/>
          </a:p>
        </p:txBody>
      </p:sp>
      <p:sp>
        <p:nvSpPr>
          <p:cNvPr id="1049003" name="Picture Placeholder 2"/>
          <p:cNvSpPr>
            <a:spLocks noGrp="1"/>
          </p:cNvSpPr>
          <p:nvPr>
            <p:ph type="pic" sz="quarter" idx="74"/>
          </p:nvPr>
        </p:nvSpPr>
        <p:spPr>
          <a:xfrm>
            <a:off x="3255961" y="1151469"/>
            <a:ext cx="2607735" cy="3268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004" name="Rectangle 28"/>
          <p:cNvSpPr/>
          <p:nvPr userDrawn="1"/>
        </p:nvSpPr>
        <p:spPr>
          <a:xfrm>
            <a:off x="3255960" y="4419603"/>
            <a:ext cx="2607735" cy="8974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05" name="Text Placeholder 7"/>
          <p:cNvSpPr>
            <a:spLocks noGrp="1"/>
          </p:cNvSpPr>
          <p:nvPr>
            <p:ph type="body" sz="quarter" idx="76" hasCustomPrompt="1"/>
          </p:nvPr>
        </p:nvSpPr>
        <p:spPr>
          <a:xfrm>
            <a:off x="3388460" y="4476123"/>
            <a:ext cx="1898661" cy="433170"/>
          </a:xfrm>
          <a:prstGeom prst="rect">
            <a:avLst/>
          </a:prstGeom>
        </p:spPr>
        <p:txBody>
          <a:bodyPr vert="horz" lIns="0" tIns="40504" rIns="0" bIns="40504" anchor="ctr"/>
          <a:lstStyle>
            <a:lvl1pPr marL="0" indent="0" algn="l">
              <a:lnSpc>
                <a:spcPct val="100000"/>
              </a:lnSpc>
              <a:spcBef>
                <a:spcPts val="0"/>
              </a:spcBef>
              <a:buNone/>
              <a:defRPr sz="2000" b="1" baseline="0">
                <a:solidFill>
                  <a:schemeClr val="bg1"/>
                </a:solidFill>
                <a:latin typeface="Lato Regular"/>
                <a:cs typeface="Lato Regular"/>
              </a:defRPr>
            </a:lvl1pPr>
          </a:lstStyle>
          <a:p>
            <a:pPr lvl="0"/>
            <a:r>
              <a:rPr lang="es-ES_tradnl" dirty="0" smtClean="0"/>
              <a:t>2015</a:t>
            </a:r>
            <a:endParaRPr lang="es-ES_tradnl" dirty="0" smtClean="0"/>
          </a:p>
        </p:txBody>
      </p:sp>
      <p:sp>
        <p:nvSpPr>
          <p:cNvPr id="1049006" name="Text Placeholder 7"/>
          <p:cNvSpPr>
            <a:spLocks noGrp="1"/>
          </p:cNvSpPr>
          <p:nvPr>
            <p:ph type="body" sz="quarter" idx="77" hasCustomPrompt="1"/>
          </p:nvPr>
        </p:nvSpPr>
        <p:spPr>
          <a:xfrm>
            <a:off x="3379994" y="5010892"/>
            <a:ext cx="2324629"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cxnSp>
        <p:nvCxnSpPr>
          <p:cNvPr id="3145778" name="Straight Connector 31"/>
          <p:cNvCxnSpPr/>
          <p:nvPr userDrawn="1"/>
        </p:nvCxnSpPr>
        <p:spPr>
          <a:xfrm>
            <a:off x="3379994" y="4947392"/>
            <a:ext cx="2339771" cy="0"/>
          </a:xfrm>
          <a:prstGeom prst="line">
            <a:avLst/>
          </a:prstGeom>
          <a:ln>
            <a:solidFill>
              <a:schemeClr val="accent2">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049007" name="Text Placeholder 7"/>
          <p:cNvSpPr>
            <a:spLocks noGrp="1"/>
          </p:cNvSpPr>
          <p:nvPr>
            <p:ph type="body" sz="quarter" idx="80" hasCustomPrompt="1"/>
          </p:nvPr>
        </p:nvSpPr>
        <p:spPr>
          <a:xfrm>
            <a:off x="5263513" y="4476123"/>
            <a:ext cx="441110" cy="433170"/>
          </a:xfrm>
          <a:prstGeom prst="rect">
            <a:avLst/>
          </a:prstGeom>
        </p:spPr>
        <p:txBody>
          <a:bodyPr vert="horz" lIns="0" tIns="103884" rIns="0" bIns="103884" anchor="ctr"/>
          <a:lstStyle>
            <a:lvl1pPr marL="0" indent="0" algn="r">
              <a:lnSpc>
                <a:spcPct val="100000"/>
              </a:lnSpc>
              <a:spcBef>
                <a:spcPts val="0"/>
              </a:spcBef>
              <a:buNone/>
              <a:defRPr sz="2000" b="0">
                <a:solidFill>
                  <a:schemeClr val="bg1"/>
                </a:solidFill>
                <a:latin typeface="FontAwesome"/>
                <a:cs typeface="FontAwesome"/>
              </a:defRPr>
            </a:lvl1pPr>
          </a:lstStyle>
          <a:p>
            <a:pPr lvl="0"/>
            <a:r>
              <a:rPr lang="es-ES_tradnl" dirty="0" err="1" smtClean="0"/>
              <a:t>ico</a:t>
            </a:r>
            <a:endParaRPr lang="es-ES_tradnl" dirty="0" smtClean="0"/>
          </a:p>
        </p:txBody>
      </p:sp>
      <p:sp>
        <p:nvSpPr>
          <p:cNvPr id="1049008" name="Picture Placeholder 2"/>
          <p:cNvSpPr>
            <a:spLocks noGrp="1"/>
          </p:cNvSpPr>
          <p:nvPr>
            <p:ph type="pic" sz="quarter" idx="75"/>
          </p:nvPr>
        </p:nvSpPr>
        <p:spPr>
          <a:xfrm>
            <a:off x="6043076" y="1151469"/>
            <a:ext cx="2607735" cy="3268134"/>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009" name="Rectangle 41"/>
          <p:cNvSpPr/>
          <p:nvPr userDrawn="1"/>
        </p:nvSpPr>
        <p:spPr>
          <a:xfrm>
            <a:off x="6043075" y="4419603"/>
            <a:ext cx="2607735" cy="8974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10" name="Text Placeholder 7"/>
          <p:cNvSpPr>
            <a:spLocks noGrp="1"/>
          </p:cNvSpPr>
          <p:nvPr>
            <p:ph type="body" sz="quarter" idx="78" hasCustomPrompt="1"/>
          </p:nvPr>
        </p:nvSpPr>
        <p:spPr>
          <a:xfrm>
            <a:off x="6178539" y="4476123"/>
            <a:ext cx="1898661" cy="433170"/>
          </a:xfrm>
          <a:prstGeom prst="rect">
            <a:avLst/>
          </a:prstGeom>
        </p:spPr>
        <p:txBody>
          <a:bodyPr vert="horz" lIns="0" tIns="40504" rIns="0" bIns="40504" anchor="ctr"/>
          <a:lstStyle>
            <a:lvl1pPr marL="0" indent="0" algn="l">
              <a:lnSpc>
                <a:spcPct val="100000"/>
              </a:lnSpc>
              <a:spcBef>
                <a:spcPts val="0"/>
              </a:spcBef>
              <a:buNone/>
              <a:defRPr sz="2000" b="1" baseline="0">
                <a:solidFill>
                  <a:schemeClr val="bg1"/>
                </a:solidFill>
                <a:latin typeface="Lato Regular"/>
                <a:cs typeface="Lato Regular"/>
              </a:defRPr>
            </a:lvl1pPr>
          </a:lstStyle>
          <a:p>
            <a:pPr lvl="0"/>
            <a:r>
              <a:rPr lang="es-ES_tradnl" dirty="0" smtClean="0"/>
              <a:t>2015</a:t>
            </a:r>
            <a:endParaRPr lang="es-ES_tradnl" dirty="0" smtClean="0"/>
          </a:p>
        </p:txBody>
      </p:sp>
      <p:sp>
        <p:nvSpPr>
          <p:cNvPr id="1049011" name="Text Placeholder 7"/>
          <p:cNvSpPr>
            <a:spLocks noGrp="1"/>
          </p:cNvSpPr>
          <p:nvPr>
            <p:ph type="body" sz="quarter" idx="79" hasCustomPrompt="1"/>
          </p:nvPr>
        </p:nvSpPr>
        <p:spPr>
          <a:xfrm>
            <a:off x="6170073" y="5010892"/>
            <a:ext cx="2324629"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cxnSp>
        <p:nvCxnSpPr>
          <p:cNvPr id="3145779" name="Straight Connector 47"/>
          <p:cNvCxnSpPr/>
          <p:nvPr userDrawn="1"/>
        </p:nvCxnSpPr>
        <p:spPr>
          <a:xfrm>
            <a:off x="6178539" y="4947392"/>
            <a:ext cx="2339771" cy="0"/>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049012" name="Text Placeholder 7"/>
          <p:cNvSpPr>
            <a:spLocks noGrp="1"/>
          </p:cNvSpPr>
          <p:nvPr>
            <p:ph type="body" sz="quarter" idx="81" hasCustomPrompt="1"/>
          </p:nvPr>
        </p:nvSpPr>
        <p:spPr>
          <a:xfrm>
            <a:off x="8092223" y="4476123"/>
            <a:ext cx="441110" cy="433170"/>
          </a:xfrm>
          <a:prstGeom prst="rect">
            <a:avLst/>
          </a:prstGeom>
        </p:spPr>
        <p:txBody>
          <a:bodyPr vert="horz" lIns="0" tIns="103884" rIns="0" bIns="103884" anchor="ctr"/>
          <a:lstStyle>
            <a:lvl1pPr marL="0" indent="0" algn="r">
              <a:lnSpc>
                <a:spcPct val="100000"/>
              </a:lnSpc>
              <a:spcBef>
                <a:spcPts val="0"/>
              </a:spcBef>
              <a:buNone/>
              <a:defRPr sz="2000" b="0">
                <a:solidFill>
                  <a:schemeClr val="bg1"/>
                </a:solidFill>
                <a:latin typeface="FontAwesome"/>
                <a:cs typeface="FontAwesome"/>
              </a:defRPr>
            </a:lvl1pPr>
          </a:lstStyle>
          <a:p>
            <a:pPr lvl="0"/>
            <a:r>
              <a:rPr lang="es-ES_tradnl" dirty="0" err="1" smtClean="0"/>
              <a:t>ico</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8996">
                                            <p:txEl>
                                              <p:pRg st="0" end="0"/>
                                            </p:txEl>
                                          </p:spTgt>
                                        </p:tgtEl>
                                        <p:attrNameLst>
                                          <p:attrName>style.visibility</p:attrName>
                                        </p:attrNameLst>
                                      </p:cBhvr>
                                      <p:to>
                                        <p:strVal val="visible"/>
                                      </p:to>
                                    </p:set>
                                    <p:animEffect transition="in" filter="fade">
                                      <p:cBhvr>
                                        <p:cTn id="7" dur="400"/>
                                        <p:tgtEl>
                                          <p:spTgt spid="1048996">
                                            <p:txEl>
                                              <p:pRg st="0" end="0"/>
                                            </p:txEl>
                                          </p:spTgt>
                                        </p:tgtEl>
                                      </p:cBhvr>
                                    </p:animEffect>
                                    <p:anim calcmode="lin" valueType="num">
                                      <p:cBhvr>
                                        <p:cTn id="8" dur="400" fill="hold"/>
                                        <p:tgtEl>
                                          <p:spTgt spid="1048996">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899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8997">
                                            <p:txEl>
                                              <p:pRg st="0" end="0"/>
                                            </p:txEl>
                                          </p:spTgt>
                                        </p:tgtEl>
                                        <p:attrNameLst>
                                          <p:attrName>style.visibility</p:attrName>
                                        </p:attrNameLst>
                                      </p:cBhvr>
                                      <p:to>
                                        <p:strVal val="visible"/>
                                      </p:to>
                                    </p:set>
                                    <p:animEffect transition="in" filter="fade">
                                      <p:cBhvr>
                                        <p:cTn id="12" dur="500"/>
                                        <p:tgtEl>
                                          <p:spTgt spid="1048997">
                                            <p:txEl>
                                              <p:pRg st="0" end="0"/>
                                            </p:txEl>
                                          </p:spTgt>
                                        </p:tgtEl>
                                      </p:cBhvr>
                                    </p:animEffect>
                                    <p:anim calcmode="lin" valueType="num">
                                      <p:cBhvr>
                                        <p:cTn id="13" dur="500" fill="hold"/>
                                        <p:tgtEl>
                                          <p:spTgt spid="1048997">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8997">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1048998"/>
                                        </p:tgtEl>
                                        <p:attrNameLst>
                                          <p:attrName>style.visibility</p:attrName>
                                        </p:attrNameLst>
                                      </p:cBhvr>
                                      <p:to>
                                        <p:strVal val="visible"/>
                                      </p:to>
                                    </p:set>
                                    <p:anim calcmode="lin" valueType="num">
                                      <p:cBhvr>
                                        <p:cTn id="17" dur="1000" fill="hold"/>
                                        <p:tgtEl>
                                          <p:spTgt spid="1048998"/>
                                        </p:tgtEl>
                                        <p:attrNameLst>
                                          <p:attrName>ppt_w</p:attrName>
                                        </p:attrNameLst>
                                      </p:cBhvr>
                                      <p:tavLst>
                                        <p:tav tm="0">
                                          <p:val>
                                            <p:fltVal val="0.0"/>
                                          </p:val>
                                        </p:tav>
                                        <p:tav tm="100000">
                                          <p:val>
                                            <p:strVal val="#ppt_w"/>
                                          </p:val>
                                        </p:tav>
                                      </p:tavLst>
                                    </p:anim>
                                    <p:anim calcmode="lin" valueType="num">
                                      <p:cBhvr>
                                        <p:cTn id="18" dur="1000" fill="hold"/>
                                        <p:tgtEl>
                                          <p:spTgt spid="1048998"/>
                                        </p:tgtEl>
                                        <p:attrNameLst>
                                          <p:attrName>ppt_h</p:attrName>
                                        </p:attrNameLst>
                                      </p:cBhvr>
                                      <p:tavLst>
                                        <p:tav tm="0">
                                          <p:val>
                                            <p:fltVal val="0.0"/>
                                          </p:val>
                                        </p:tav>
                                        <p:tav tm="100000">
                                          <p:val>
                                            <p:strVal val="#ppt_h"/>
                                          </p:val>
                                        </p:tav>
                                      </p:tavLst>
                                    </p:anim>
                                    <p:animEffect transition="in" filter="fade">
                                      <p:cBhvr>
                                        <p:cTn id="19" dur="1000"/>
                                        <p:tgtEl>
                                          <p:spTgt spid="1048998"/>
                                        </p:tgtEl>
                                      </p:cBhvr>
                                    </p:animEffect>
                                  </p:childTnLst>
                                </p:cTn>
                              </p:par>
                            </p:childTnLst>
                          </p:cTn>
                        </p:par>
                        <p:par>
                          <p:cTn id="20" fill="hold">
                            <p:stCondLst>
                              <p:cond delay="700"/>
                            </p:stCondLst>
                            <p:childTnLst>
                              <p:par>
                                <p:cTn id="21" presetID="22" presetClass="entr" presetSubtype="8" fill="hold" grpId="0" nodeType="afterEffect">
                                  <p:stCondLst>
                                    <p:cond delay="0"/>
                                  </p:stCondLst>
                                  <p:childTnLst>
                                    <p:set>
                                      <p:cBhvr>
                                        <p:cTn id="22" dur="1" fill="hold">
                                          <p:stCondLst>
                                            <p:cond delay="0"/>
                                          </p:stCondLst>
                                        </p:cTn>
                                        <p:tgtEl>
                                          <p:spTgt spid="1048999"/>
                                        </p:tgtEl>
                                        <p:attrNameLst>
                                          <p:attrName>style.visibility</p:attrName>
                                        </p:attrNameLst>
                                      </p:cBhvr>
                                      <p:to>
                                        <p:strVal val="visible"/>
                                      </p:to>
                                    </p:set>
                                    <p:animEffect transition="in" filter="wipe(left)">
                                      <p:cBhvr>
                                        <p:cTn id="23" dur="500"/>
                                        <p:tgtEl>
                                          <p:spTgt spid="1048999"/>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1049000">
                                            <p:txEl>
                                              <p:pRg st="0" end="0"/>
                                            </p:txEl>
                                          </p:spTgt>
                                        </p:tgtEl>
                                        <p:attrNameLst>
                                          <p:attrName>style.visibility</p:attrName>
                                        </p:attrNameLst>
                                      </p:cBhvr>
                                      <p:to>
                                        <p:strVal val="visible"/>
                                      </p:to>
                                    </p:set>
                                    <p:animEffect transition="in" filter="fade">
                                      <p:cBhvr>
                                        <p:cTn id="26" dur="400"/>
                                        <p:tgtEl>
                                          <p:spTgt spid="1049000">
                                            <p:txEl>
                                              <p:pRg st="0" end="0"/>
                                            </p:txEl>
                                          </p:spTgt>
                                        </p:tgtEl>
                                      </p:cBhvr>
                                    </p:animEffect>
                                    <p:anim calcmode="lin" valueType="num">
                                      <p:cBhvr>
                                        <p:cTn id="27" dur="400" fill="hold"/>
                                        <p:tgtEl>
                                          <p:spTgt spid="1049000">
                                            <p:txEl>
                                              <p:pRg st="0" end="0"/>
                                            </p:txEl>
                                          </p:spTgt>
                                        </p:tgtEl>
                                        <p:attrNameLst>
                                          <p:attrName>ppt_x</p:attrName>
                                        </p:attrNameLst>
                                      </p:cBhvr>
                                      <p:tavLst>
                                        <p:tav tm="0">
                                          <p:val>
                                            <p:strVal val="#ppt_x"/>
                                          </p:val>
                                        </p:tav>
                                        <p:tav tm="100000">
                                          <p:val>
                                            <p:strVal val="#ppt_x"/>
                                          </p:val>
                                        </p:tav>
                                      </p:tavLst>
                                    </p:anim>
                                    <p:anim calcmode="lin" valueType="num">
                                      <p:cBhvr>
                                        <p:cTn id="28" dur="400" fill="hold"/>
                                        <p:tgtEl>
                                          <p:spTgt spid="1049000">
                                            <p:txEl>
                                              <p:pRg st="0" end="0"/>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00"/>
                                  </p:stCondLst>
                                  <p:childTnLst>
                                    <p:set>
                                      <p:cBhvr>
                                        <p:cTn id="30" dur="1" fill="hold">
                                          <p:stCondLst>
                                            <p:cond delay="0"/>
                                          </p:stCondLst>
                                        </p:cTn>
                                        <p:tgtEl>
                                          <p:spTgt spid="1049001">
                                            <p:txEl>
                                              <p:pRg st="0" end="0"/>
                                            </p:txEl>
                                          </p:spTgt>
                                        </p:tgtEl>
                                        <p:attrNameLst>
                                          <p:attrName>style.visibility</p:attrName>
                                        </p:attrNameLst>
                                      </p:cBhvr>
                                      <p:to>
                                        <p:strVal val="visible"/>
                                      </p:to>
                                    </p:set>
                                    <p:animEffect transition="in" filter="fade">
                                      <p:cBhvr>
                                        <p:cTn id="31" dur="500"/>
                                        <p:tgtEl>
                                          <p:spTgt spid="1049001">
                                            <p:txEl>
                                              <p:pRg st="0" end="0"/>
                                            </p:txEl>
                                          </p:spTgt>
                                        </p:tgtEl>
                                      </p:cBhvr>
                                    </p:animEffect>
                                    <p:anim calcmode="lin" valueType="num">
                                      <p:cBhvr>
                                        <p:cTn id="32" dur="500" fill="hold"/>
                                        <p:tgtEl>
                                          <p:spTgt spid="1049001">
                                            <p:txEl>
                                              <p:pRg st="0" end="0"/>
                                            </p:txEl>
                                          </p:spTgt>
                                        </p:tgtEl>
                                        <p:attrNameLst>
                                          <p:attrName>ppt_x</p:attrName>
                                        </p:attrNameLst>
                                      </p:cBhvr>
                                      <p:tavLst>
                                        <p:tav tm="0">
                                          <p:val>
                                            <p:strVal val="#ppt_x"/>
                                          </p:val>
                                        </p:tav>
                                        <p:tav tm="100000">
                                          <p:val>
                                            <p:strVal val="#ppt_x"/>
                                          </p:val>
                                        </p:tav>
                                      </p:tavLst>
                                    </p:anim>
                                    <p:anim calcmode="lin" valueType="num">
                                      <p:cBhvr>
                                        <p:cTn id="33" dur="500" fill="hold"/>
                                        <p:tgtEl>
                                          <p:spTgt spid="1049001">
                                            <p:txEl>
                                              <p:pRg st="0" end="0"/>
                                            </p:txEl>
                                          </p:spTgt>
                                        </p:tgtEl>
                                        <p:attrNameLst>
                                          <p:attrName>ppt_y</p:attrName>
                                        </p:attrNameLst>
                                      </p:cBhvr>
                                      <p:tavLst>
                                        <p:tav tm="0">
                                          <p:val>
                                            <p:strVal val="#ppt_y+.1"/>
                                          </p:val>
                                        </p:tav>
                                        <p:tav tm="100000">
                                          <p:val>
                                            <p:strVal val="#ppt_y"/>
                                          </p:val>
                                        </p:tav>
                                      </p:tavLst>
                                    </p:anim>
                                  </p:childTnLst>
                                </p:cTn>
                              </p:par>
                            </p:childTnLst>
                          </p:cTn>
                        </p:par>
                        <p:par>
                          <p:cTn id="34" fill="hold">
                            <p:stCondLst>
                              <p:cond delay="1200"/>
                            </p:stCondLst>
                            <p:childTnLst>
                              <p:par>
                                <p:cTn id="35" presetID="22" presetClass="entr" presetSubtype="8" fill="hold" nodeType="afterEffect">
                                  <p:stCondLst>
                                    <p:cond delay="0"/>
                                  </p:stCondLst>
                                  <p:childTnLst>
                                    <p:set>
                                      <p:cBhvr>
                                        <p:cTn id="36" dur="1" fill="hold">
                                          <p:stCondLst>
                                            <p:cond delay="0"/>
                                          </p:stCondLst>
                                        </p:cTn>
                                        <p:tgtEl>
                                          <p:spTgt spid="3145777"/>
                                        </p:tgtEl>
                                        <p:attrNameLst>
                                          <p:attrName>style.visibility</p:attrName>
                                        </p:attrNameLst>
                                      </p:cBhvr>
                                      <p:to>
                                        <p:strVal val="visible"/>
                                      </p:to>
                                    </p:set>
                                    <p:animEffect transition="in" filter="wipe(left)">
                                      <p:cBhvr>
                                        <p:cTn id="37" dur="500"/>
                                        <p:tgtEl>
                                          <p:spTgt spid="3145777"/>
                                        </p:tgtEl>
                                      </p:cBhvr>
                                    </p:animEffect>
                                  </p:childTnLst>
                                </p:cTn>
                              </p:par>
                            </p:childTnLst>
                          </p:cTn>
                        </p:par>
                        <p:par>
                          <p:cTn id="38" fill="hold">
                            <p:stCondLst>
                              <p:cond delay="1700"/>
                            </p:stCondLst>
                            <p:childTnLst>
                              <p:par>
                                <p:cTn id="39" presetID="53" presetClass="entr" presetSubtype="16" fill="hold" grpId="0" nodeType="afterEffect">
                                  <p:stCondLst>
                                    <p:cond delay="0"/>
                                  </p:stCondLst>
                                  <p:childTnLst>
                                    <p:set>
                                      <p:cBhvr>
                                        <p:cTn id="40" dur="1" fill="hold">
                                          <p:stCondLst>
                                            <p:cond delay="0"/>
                                          </p:stCondLst>
                                        </p:cTn>
                                        <p:tgtEl>
                                          <p:spTgt spid="1049002">
                                            <p:txEl>
                                              <p:pRg st="0" end="0"/>
                                            </p:txEl>
                                          </p:spTgt>
                                        </p:tgtEl>
                                        <p:attrNameLst>
                                          <p:attrName>style.visibility</p:attrName>
                                        </p:attrNameLst>
                                      </p:cBhvr>
                                      <p:to>
                                        <p:strVal val="visible"/>
                                      </p:to>
                                    </p:set>
                                    <p:anim calcmode="lin" valueType="num">
                                      <p:cBhvr>
                                        <p:cTn id="41" dur="300" fill="hold"/>
                                        <p:tgtEl>
                                          <p:spTgt spid="1049002">
                                            <p:txEl>
                                              <p:pRg st="0" end="0"/>
                                            </p:txEl>
                                          </p:spTgt>
                                        </p:tgtEl>
                                        <p:attrNameLst>
                                          <p:attrName>ppt_w</p:attrName>
                                        </p:attrNameLst>
                                      </p:cBhvr>
                                      <p:tavLst>
                                        <p:tav tm="0">
                                          <p:val>
                                            <p:fltVal val="0.0"/>
                                          </p:val>
                                        </p:tav>
                                        <p:tav tm="100000">
                                          <p:val>
                                            <p:strVal val="#ppt_w"/>
                                          </p:val>
                                        </p:tav>
                                      </p:tavLst>
                                    </p:anim>
                                    <p:anim calcmode="lin" valueType="num">
                                      <p:cBhvr>
                                        <p:cTn id="42" dur="300" fill="hold"/>
                                        <p:tgtEl>
                                          <p:spTgt spid="1049002">
                                            <p:txEl>
                                              <p:pRg st="0" end="0"/>
                                            </p:txEl>
                                          </p:spTgt>
                                        </p:tgtEl>
                                        <p:attrNameLst>
                                          <p:attrName>ppt_h</p:attrName>
                                        </p:attrNameLst>
                                      </p:cBhvr>
                                      <p:tavLst>
                                        <p:tav tm="0">
                                          <p:val>
                                            <p:fltVal val="0.0"/>
                                          </p:val>
                                        </p:tav>
                                        <p:tav tm="100000">
                                          <p:val>
                                            <p:strVal val="#ppt_h"/>
                                          </p:val>
                                        </p:tav>
                                      </p:tavLst>
                                    </p:anim>
                                    <p:animEffect transition="in" filter="fade">
                                      <p:cBhvr>
                                        <p:cTn id="43" dur="300"/>
                                        <p:tgtEl>
                                          <p:spTgt spid="1049002">
                                            <p:txEl>
                                              <p:pRg st="0" end="0"/>
                                            </p:txEl>
                                          </p:spTgt>
                                        </p:tgtEl>
                                      </p:cBhvr>
                                    </p:animEffect>
                                  </p:childTnLst>
                                </p:cTn>
                              </p:par>
                              <p:par>
                                <p:cTn id="44" presetID="53" presetClass="entr" presetSubtype="16" fill="hold" grpId="0" nodeType="withEffect" nodePh="1">
                                  <p:stCondLst>
                                    <p:cond delay="800"/>
                                  </p:stCondLst>
                                  <p:endCondLst>
                                    <p:cond evt="begin" delay="0">
                                      <p:tn val="44"/>
                                    </p:cond>
                                  </p:endCondLst>
                                  <p:childTnLst>
                                    <p:set>
                                      <p:cBhvr>
                                        <p:cTn id="45" dur="1" fill="hold">
                                          <p:stCondLst>
                                            <p:cond delay="0"/>
                                          </p:stCondLst>
                                        </p:cTn>
                                        <p:tgtEl>
                                          <p:spTgt spid="1049003"/>
                                        </p:tgtEl>
                                        <p:attrNameLst>
                                          <p:attrName>style.visibility</p:attrName>
                                        </p:attrNameLst>
                                      </p:cBhvr>
                                      <p:to>
                                        <p:strVal val="visible"/>
                                      </p:to>
                                    </p:set>
                                    <p:anim calcmode="lin" valueType="num">
                                      <p:cBhvr>
                                        <p:cTn id="46" dur="1000" fill="hold"/>
                                        <p:tgtEl>
                                          <p:spTgt spid="1049003"/>
                                        </p:tgtEl>
                                        <p:attrNameLst>
                                          <p:attrName>ppt_w</p:attrName>
                                        </p:attrNameLst>
                                      </p:cBhvr>
                                      <p:tavLst>
                                        <p:tav tm="0">
                                          <p:val>
                                            <p:fltVal val="0.0"/>
                                          </p:val>
                                        </p:tav>
                                        <p:tav tm="100000">
                                          <p:val>
                                            <p:strVal val="#ppt_w"/>
                                          </p:val>
                                        </p:tav>
                                      </p:tavLst>
                                    </p:anim>
                                    <p:anim calcmode="lin" valueType="num">
                                      <p:cBhvr>
                                        <p:cTn id="47" dur="1000" fill="hold"/>
                                        <p:tgtEl>
                                          <p:spTgt spid="1049003"/>
                                        </p:tgtEl>
                                        <p:attrNameLst>
                                          <p:attrName>ppt_h</p:attrName>
                                        </p:attrNameLst>
                                      </p:cBhvr>
                                      <p:tavLst>
                                        <p:tav tm="0">
                                          <p:val>
                                            <p:fltVal val="0.0"/>
                                          </p:val>
                                        </p:tav>
                                        <p:tav tm="100000">
                                          <p:val>
                                            <p:strVal val="#ppt_h"/>
                                          </p:val>
                                        </p:tav>
                                      </p:tavLst>
                                    </p:anim>
                                    <p:animEffect transition="in" filter="fade">
                                      <p:cBhvr>
                                        <p:cTn id="48" dur="1000"/>
                                        <p:tgtEl>
                                          <p:spTgt spid="1049003"/>
                                        </p:tgtEl>
                                      </p:cBhvr>
                                    </p:animEffect>
                                  </p:childTnLst>
                                </p:cTn>
                              </p:par>
                            </p:childTnLst>
                          </p:cTn>
                        </p:par>
                        <p:par>
                          <p:cTn id="49" fill="hold">
                            <p:stCondLst>
                              <p:cond delay="2200"/>
                            </p:stCondLst>
                            <p:childTnLst>
                              <p:par>
                                <p:cTn id="50" presetID="22" presetClass="entr" presetSubtype="8" fill="hold" grpId="0" nodeType="afterEffect">
                                  <p:stCondLst>
                                    <p:cond delay="0"/>
                                  </p:stCondLst>
                                  <p:childTnLst>
                                    <p:set>
                                      <p:cBhvr>
                                        <p:cTn id="51" dur="1" fill="hold">
                                          <p:stCondLst>
                                            <p:cond delay="0"/>
                                          </p:stCondLst>
                                        </p:cTn>
                                        <p:tgtEl>
                                          <p:spTgt spid="1049004"/>
                                        </p:tgtEl>
                                        <p:attrNameLst>
                                          <p:attrName>style.visibility</p:attrName>
                                        </p:attrNameLst>
                                      </p:cBhvr>
                                      <p:to>
                                        <p:strVal val="visible"/>
                                      </p:to>
                                    </p:set>
                                    <p:animEffect transition="in" filter="wipe(left)">
                                      <p:cBhvr>
                                        <p:cTn id="52" dur="500"/>
                                        <p:tgtEl>
                                          <p:spTgt spid="1049004"/>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1049005">
                                            <p:txEl>
                                              <p:pRg st="0" end="0"/>
                                            </p:txEl>
                                          </p:spTgt>
                                        </p:tgtEl>
                                        <p:attrNameLst>
                                          <p:attrName>style.visibility</p:attrName>
                                        </p:attrNameLst>
                                      </p:cBhvr>
                                      <p:to>
                                        <p:strVal val="visible"/>
                                      </p:to>
                                    </p:set>
                                    <p:animEffect transition="in" filter="fade">
                                      <p:cBhvr>
                                        <p:cTn id="55" dur="400"/>
                                        <p:tgtEl>
                                          <p:spTgt spid="1049005">
                                            <p:txEl>
                                              <p:pRg st="0" end="0"/>
                                            </p:txEl>
                                          </p:spTgt>
                                        </p:tgtEl>
                                      </p:cBhvr>
                                    </p:animEffect>
                                    <p:anim calcmode="lin" valueType="num">
                                      <p:cBhvr>
                                        <p:cTn id="56" dur="400" fill="hold"/>
                                        <p:tgtEl>
                                          <p:spTgt spid="1049005">
                                            <p:txEl>
                                              <p:pRg st="0" end="0"/>
                                            </p:txEl>
                                          </p:spTgt>
                                        </p:tgtEl>
                                        <p:attrNameLst>
                                          <p:attrName>ppt_x</p:attrName>
                                        </p:attrNameLst>
                                      </p:cBhvr>
                                      <p:tavLst>
                                        <p:tav tm="0">
                                          <p:val>
                                            <p:strVal val="#ppt_x"/>
                                          </p:val>
                                        </p:tav>
                                        <p:tav tm="100000">
                                          <p:val>
                                            <p:strVal val="#ppt_x"/>
                                          </p:val>
                                        </p:tav>
                                      </p:tavLst>
                                    </p:anim>
                                    <p:anim calcmode="lin" valueType="num">
                                      <p:cBhvr>
                                        <p:cTn id="57" dur="400" fill="hold"/>
                                        <p:tgtEl>
                                          <p:spTgt spid="1049005">
                                            <p:txEl>
                                              <p:pRg st="0" end="0"/>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00"/>
                                  </p:stCondLst>
                                  <p:childTnLst>
                                    <p:set>
                                      <p:cBhvr>
                                        <p:cTn id="59" dur="1" fill="hold">
                                          <p:stCondLst>
                                            <p:cond delay="0"/>
                                          </p:stCondLst>
                                        </p:cTn>
                                        <p:tgtEl>
                                          <p:spTgt spid="1049006">
                                            <p:txEl>
                                              <p:pRg st="0" end="0"/>
                                            </p:txEl>
                                          </p:spTgt>
                                        </p:tgtEl>
                                        <p:attrNameLst>
                                          <p:attrName>style.visibility</p:attrName>
                                        </p:attrNameLst>
                                      </p:cBhvr>
                                      <p:to>
                                        <p:strVal val="visible"/>
                                      </p:to>
                                    </p:set>
                                    <p:animEffect transition="in" filter="fade">
                                      <p:cBhvr>
                                        <p:cTn id="60" dur="500"/>
                                        <p:tgtEl>
                                          <p:spTgt spid="1049006">
                                            <p:txEl>
                                              <p:pRg st="0" end="0"/>
                                            </p:txEl>
                                          </p:spTgt>
                                        </p:tgtEl>
                                      </p:cBhvr>
                                    </p:animEffect>
                                    <p:anim calcmode="lin" valueType="num">
                                      <p:cBhvr>
                                        <p:cTn id="61" dur="500" fill="hold"/>
                                        <p:tgtEl>
                                          <p:spTgt spid="1049006">
                                            <p:txEl>
                                              <p:pRg st="0" end="0"/>
                                            </p:txEl>
                                          </p:spTgt>
                                        </p:tgtEl>
                                        <p:attrNameLst>
                                          <p:attrName>ppt_x</p:attrName>
                                        </p:attrNameLst>
                                      </p:cBhvr>
                                      <p:tavLst>
                                        <p:tav tm="0">
                                          <p:val>
                                            <p:strVal val="#ppt_x"/>
                                          </p:val>
                                        </p:tav>
                                        <p:tav tm="100000">
                                          <p:val>
                                            <p:strVal val="#ppt_x"/>
                                          </p:val>
                                        </p:tav>
                                      </p:tavLst>
                                    </p:anim>
                                    <p:anim calcmode="lin" valueType="num">
                                      <p:cBhvr>
                                        <p:cTn id="62" dur="500" fill="hold"/>
                                        <p:tgtEl>
                                          <p:spTgt spid="1049006">
                                            <p:txEl>
                                              <p:pRg st="0" end="0"/>
                                            </p:txEl>
                                          </p:spTgt>
                                        </p:tgtEl>
                                        <p:attrNameLst>
                                          <p:attrName>ppt_y</p:attrName>
                                        </p:attrNameLst>
                                      </p:cBhvr>
                                      <p:tavLst>
                                        <p:tav tm="0">
                                          <p:val>
                                            <p:strVal val="#ppt_y+.1"/>
                                          </p:val>
                                        </p:tav>
                                        <p:tav tm="100000">
                                          <p:val>
                                            <p:strVal val="#ppt_y"/>
                                          </p:val>
                                        </p:tav>
                                      </p:tavLst>
                                    </p:anim>
                                  </p:childTnLst>
                                </p:cTn>
                              </p:par>
                            </p:childTnLst>
                          </p:cTn>
                        </p:par>
                        <p:par>
                          <p:cTn id="63" fill="hold">
                            <p:stCondLst>
                              <p:cond delay="2700"/>
                            </p:stCondLst>
                            <p:childTnLst>
                              <p:par>
                                <p:cTn id="64" presetID="22" presetClass="entr" presetSubtype="8" fill="hold" nodeType="afterEffect">
                                  <p:stCondLst>
                                    <p:cond delay="0"/>
                                  </p:stCondLst>
                                  <p:childTnLst>
                                    <p:set>
                                      <p:cBhvr>
                                        <p:cTn id="65" dur="1" fill="hold">
                                          <p:stCondLst>
                                            <p:cond delay="0"/>
                                          </p:stCondLst>
                                        </p:cTn>
                                        <p:tgtEl>
                                          <p:spTgt spid="3145778"/>
                                        </p:tgtEl>
                                        <p:attrNameLst>
                                          <p:attrName>style.visibility</p:attrName>
                                        </p:attrNameLst>
                                      </p:cBhvr>
                                      <p:to>
                                        <p:strVal val="visible"/>
                                      </p:to>
                                    </p:set>
                                    <p:animEffect transition="in" filter="wipe(left)">
                                      <p:cBhvr>
                                        <p:cTn id="66" dur="500"/>
                                        <p:tgtEl>
                                          <p:spTgt spid="3145778"/>
                                        </p:tgtEl>
                                      </p:cBhvr>
                                    </p:animEffect>
                                  </p:childTnLst>
                                </p:cTn>
                              </p:par>
                            </p:childTnLst>
                          </p:cTn>
                        </p:par>
                        <p:par>
                          <p:cTn id="67" fill="hold">
                            <p:stCondLst>
                              <p:cond delay="3200"/>
                            </p:stCondLst>
                            <p:childTnLst>
                              <p:par>
                                <p:cTn id="68" presetID="53" presetClass="entr" presetSubtype="16" fill="hold" grpId="0" nodeType="afterEffect">
                                  <p:stCondLst>
                                    <p:cond delay="0"/>
                                  </p:stCondLst>
                                  <p:childTnLst>
                                    <p:set>
                                      <p:cBhvr>
                                        <p:cTn id="69" dur="1" fill="hold">
                                          <p:stCondLst>
                                            <p:cond delay="0"/>
                                          </p:stCondLst>
                                        </p:cTn>
                                        <p:tgtEl>
                                          <p:spTgt spid="1049007">
                                            <p:txEl>
                                              <p:pRg st="0" end="0"/>
                                            </p:txEl>
                                          </p:spTgt>
                                        </p:tgtEl>
                                        <p:attrNameLst>
                                          <p:attrName>style.visibility</p:attrName>
                                        </p:attrNameLst>
                                      </p:cBhvr>
                                      <p:to>
                                        <p:strVal val="visible"/>
                                      </p:to>
                                    </p:set>
                                    <p:anim calcmode="lin" valueType="num">
                                      <p:cBhvr>
                                        <p:cTn id="70" dur="300" fill="hold"/>
                                        <p:tgtEl>
                                          <p:spTgt spid="1049007">
                                            <p:txEl>
                                              <p:pRg st="0" end="0"/>
                                            </p:txEl>
                                          </p:spTgt>
                                        </p:tgtEl>
                                        <p:attrNameLst>
                                          <p:attrName>ppt_w</p:attrName>
                                        </p:attrNameLst>
                                      </p:cBhvr>
                                      <p:tavLst>
                                        <p:tav tm="0">
                                          <p:val>
                                            <p:fltVal val="0.0"/>
                                          </p:val>
                                        </p:tav>
                                        <p:tav tm="100000">
                                          <p:val>
                                            <p:strVal val="#ppt_w"/>
                                          </p:val>
                                        </p:tav>
                                      </p:tavLst>
                                    </p:anim>
                                    <p:anim calcmode="lin" valueType="num">
                                      <p:cBhvr>
                                        <p:cTn id="71" dur="300" fill="hold"/>
                                        <p:tgtEl>
                                          <p:spTgt spid="1049007">
                                            <p:txEl>
                                              <p:pRg st="0" end="0"/>
                                            </p:txEl>
                                          </p:spTgt>
                                        </p:tgtEl>
                                        <p:attrNameLst>
                                          <p:attrName>ppt_h</p:attrName>
                                        </p:attrNameLst>
                                      </p:cBhvr>
                                      <p:tavLst>
                                        <p:tav tm="0">
                                          <p:val>
                                            <p:fltVal val="0.0"/>
                                          </p:val>
                                        </p:tav>
                                        <p:tav tm="100000">
                                          <p:val>
                                            <p:strVal val="#ppt_h"/>
                                          </p:val>
                                        </p:tav>
                                      </p:tavLst>
                                    </p:anim>
                                    <p:animEffect transition="in" filter="fade">
                                      <p:cBhvr>
                                        <p:cTn id="72" dur="300"/>
                                        <p:tgtEl>
                                          <p:spTgt spid="1049007">
                                            <p:txEl>
                                              <p:pRg st="0" end="0"/>
                                            </p:txEl>
                                          </p:spTgt>
                                        </p:tgtEl>
                                      </p:cBhvr>
                                    </p:animEffect>
                                  </p:childTnLst>
                                </p:cTn>
                              </p:par>
                              <p:par>
                                <p:cTn id="73" presetID="53" presetClass="entr" presetSubtype="16" fill="hold" grpId="0" nodeType="withEffect" nodePh="1">
                                  <p:stCondLst>
                                    <p:cond delay="800"/>
                                  </p:stCondLst>
                                  <p:endCondLst>
                                    <p:cond evt="begin" delay="0">
                                      <p:tn val="73"/>
                                    </p:cond>
                                  </p:endCondLst>
                                  <p:childTnLst>
                                    <p:set>
                                      <p:cBhvr>
                                        <p:cTn id="74" dur="1" fill="hold">
                                          <p:stCondLst>
                                            <p:cond delay="0"/>
                                          </p:stCondLst>
                                        </p:cTn>
                                        <p:tgtEl>
                                          <p:spTgt spid="1049008"/>
                                        </p:tgtEl>
                                        <p:attrNameLst>
                                          <p:attrName>style.visibility</p:attrName>
                                        </p:attrNameLst>
                                      </p:cBhvr>
                                      <p:to>
                                        <p:strVal val="visible"/>
                                      </p:to>
                                    </p:set>
                                    <p:anim calcmode="lin" valueType="num">
                                      <p:cBhvr>
                                        <p:cTn id="75" dur="1000" fill="hold"/>
                                        <p:tgtEl>
                                          <p:spTgt spid="1049008"/>
                                        </p:tgtEl>
                                        <p:attrNameLst>
                                          <p:attrName>ppt_w</p:attrName>
                                        </p:attrNameLst>
                                      </p:cBhvr>
                                      <p:tavLst>
                                        <p:tav tm="0">
                                          <p:val>
                                            <p:fltVal val="0.0"/>
                                          </p:val>
                                        </p:tav>
                                        <p:tav tm="100000">
                                          <p:val>
                                            <p:strVal val="#ppt_w"/>
                                          </p:val>
                                        </p:tav>
                                      </p:tavLst>
                                    </p:anim>
                                    <p:anim calcmode="lin" valueType="num">
                                      <p:cBhvr>
                                        <p:cTn id="76" dur="1000" fill="hold"/>
                                        <p:tgtEl>
                                          <p:spTgt spid="1049008"/>
                                        </p:tgtEl>
                                        <p:attrNameLst>
                                          <p:attrName>ppt_h</p:attrName>
                                        </p:attrNameLst>
                                      </p:cBhvr>
                                      <p:tavLst>
                                        <p:tav tm="0">
                                          <p:val>
                                            <p:fltVal val="0.0"/>
                                          </p:val>
                                        </p:tav>
                                        <p:tav tm="100000">
                                          <p:val>
                                            <p:strVal val="#ppt_h"/>
                                          </p:val>
                                        </p:tav>
                                      </p:tavLst>
                                    </p:anim>
                                    <p:animEffect transition="in" filter="fade">
                                      <p:cBhvr>
                                        <p:cTn id="77" dur="1000"/>
                                        <p:tgtEl>
                                          <p:spTgt spid="1049008"/>
                                        </p:tgtEl>
                                      </p:cBhvr>
                                    </p:animEffect>
                                  </p:childTnLst>
                                </p:cTn>
                              </p:par>
                            </p:childTnLst>
                          </p:cTn>
                        </p:par>
                        <p:par>
                          <p:cTn id="78" fill="hold">
                            <p:stCondLst>
                              <p:cond delay="3700"/>
                            </p:stCondLst>
                            <p:childTnLst>
                              <p:par>
                                <p:cTn id="79" presetID="22" presetClass="entr" presetSubtype="8" fill="hold" grpId="0" nodeType="afterEffect">
                                  <p:stCondLst>
                                    <p:cond delay="0"/>
                                  </p:stCondLst>
                                  <p:childTnLst>
                                    <p:set>
                                      <p:cBhvr>
                                        <p:cTn id="80" dur="1" fill="hold">
                                          <p:stCondLst>
                                            <p:cond delay="0"/>
                                          </p:stCondLst>
                                        </p:cTn>
                                        <p:tgtEl>
                                          <p:spTgt spid="1049009"/>
                                        </p:tgtEl>
                                        <p:attrNameLst>
                                          <p:attrName>style.visibility</p:attrName>
                                        </p:attrNameLst>
                                      </p:cBhvr>
                                      <p:to>
                                        <p:strVal val="visible"/>
                                      </p:to>
                                    </p:set>
                                    <p:animEffect transition="in" filter="wipe(left)">
                                      <p:cBhvr>
                                        <p:cTn id="81" dur="500"/>
                                        <p:tgtEl>
                                          <p:spTgt spid="1049009"/>
                                        </p:tgtEl>
                                      </p:cBhvr>
                                    </p:animEffect>
                                  </p:childTnLst>
                                </p:cTn>
                              </p:par>
                              <p:par>
                                <p:cTn id="82" presetID="42" presetClass="entr" presetSubtype="0" fill="hold" grpId="0" nodeType="withEffect">
                                  <p:stCondLst>
                                    <p:cond delay="200"/>
                                  </p:stCondLst>
                                  <p:childTnLst>
                                    <p:set>
                                      <p:cBhvr>
                                        <p:cTn id="83" dur="1" fill="hold">
                                          <p:stCondLst>
                                            <p:cond delay="0"/>
                                          </p:stCondLst>
                                        </p:cTn>
                                        <p:tgtEl>
                                          <p:spTgt spid="1049010">
                                            <p:txEl>
                                              <p:pRg st="0" end="0"/>
                                            </p:txEl>
                                          </p:spTgt>
                                        </p:tgtEl>
                                        <p:attrNameLst>
                                          <p:attrName>style.visibility</p:attrName>
                                        </p:attrNameLst>
                                      </p:cBhvr>
                                      <p:to>
                                        <p:strVal val="visible"/>
                                      </p:to>
                                    </p:set>
                                    <p:animEffect transition="in" filter="fade">
                                      <p:cBhvr>
                                        <p:cTn id="84" dur="400"/>
                                        <p:tgtEl>
                                          <p:spTgt spid="1049010">
                                            <p:txEl>
                                              <p:pRg st="0" end="0"/>
                                            </p:txEl>
                                          </p:spTgt>
                                        </p:tgtEl>
                                      </p:cBhvr>
                                    </p:animEffect>
                                    <p:anim calcmode="lin" valueType="num">
                                      <p:cBhvr>
                                        <p:cTn id="85" dur="400" fill="hold"/>
                                        <p:tgtEl>
                                          <p:spTgt spid="1049010">
                                            <p:txEl>
                                              <p:pRg st="0" end="0"/>
                                            </p:txEl>
                                          </p:spTgt>
                                        </p:tgtEl>
                                        <p:attrNameLst>
                                          <p:attrName>ppt_x</p:attrName>
                                        </p:attrNameLst>
                                      </p:cBhvr>
                                      <p:tavLst>
                                        <p:tav tm="0">
                                          <p:val>
                                            <p:strVal val="#ppt_x"/>
                                          </p:val>
                                        </p:tav>
                                        <p:tav tm="100000">
                                          <p:val>
                                            <p:strVal val="#ppt_x"/>
                                          </p:val>
                                        </p:tav>
                                      </p:tavLst>
                                    </p:anim>
                                    <p:anim calcmode="lin" valueType="num">
                                      <p:cBhvr>
                                        <p:cTn id="86" dur="400" fill="hold"/>
                                        <p:tgtEl>
                                          <p:spTgt spid="1049010">
                                            <p:txEl>
                                              <p:pRg st="0" end="0"/>
                                            </p:txEl>
                                          </p:spTgt>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
                                  </p:stCondLst>
                                  <p:childTnLst>
                                    <p:set>
                                      <p:cBhvr>
                                        <p:cTn id="88" dur="1" fill="hold">
                                          <p:stCondLst>
                                            <p:cond delay="0"/>
                                          </p:stCondLst>
                                        </p:cTn>
                                        <p:tgtEl>
                                          <p:spTgt spid="1049011">
                                            <p:txEl>
                                              <p:pRg st="0" end="0"/>
                                            </p:txEl>
                                          </p:spTgt>
                                        </p:tgtEl>
                                        <p:attrNameLst>
                                          <p:attrName>style.visibility</p:attrName>
                                        </p:attrNameLst>
                                      </p:cBhvr>
                                      <p:to>
                                        <p:strVal val="visible"/>
                                      </p:to>
                                    </p:set>
                                    <p:animEffect transition="in" filter="fade">
                                      <p:cBhvr>
                                        <p:cTn id="89" dur="500"/>
                                        <p:tgtEl>
                                          <p:spTgt spid="1049011">
                                            <p:txEl>
                                              <p:pRg st="0" end="0"/>
                                            </p:txEl>
                                          </p:spTgt>
                                        </p:tgtEl>
                                      </p:cBhvr>
                                    </p:animEffect>
                                    <p:anim calcmode="lin" valueType="num">
                                      <p:cBhvr>
                                        <p:cTn id="90" dur="500" fill="hold"/>
                                        <p:tgtEl>
                                          <p:spTgt spid="1049011">
                                            <p:txEl>
                                              <p:pRg st="0" end="0"/>
                                            </p:txEl>
                                          </p:spTgt>
                                        </p:tgtEl>
                                        <p:attrNameLst>
                                          <p:attrName>ppt_x</p:attrName>
                                        </p:attrNameLst>
                                      </p:cBhvr>
                                      <p:tavLst>
                                        <p:tav tm="0">
                                          <p:val>
                                            <p:strVal val="#ppt_x"/>
                                          </p:val>
                                        </p:tav>
                                        <p:tav tm="100000">
                                          <p:val>
                                            <p:strVal val="#ppt_x"/>
                                          </p:val>
                                        </p:tav>
                                      </p:tavLst>
                                    </p:anim>
                                    <p:anim calcmode="lin" valueType="num">
                                      <p:cBhvr>
                                        <p:cTn id="91" dur="500" fill="hold"/>
                                        <p:tgtEl>
                                          <p:spTgt spid="1049011">
                                            <p:txEl>
                                              <p:pRg st="0" end="0"/>
                                            </p:txEl>
                                          </p:spTgt>
                                        </p:tgtEl>
                                        <p:attrNameLst>
                                          <p:attrName>ppt_y</p:attrName>
                                        </p:attrNameLst>
                                      </p:cBhvr>
                                      <p:tavLst>
                                        <p:tav tm="0">
                                          <p:val>
                                            <p:strVal val="#ppt_y+.1"/>
                                          </p:val>
                                        </p:tav>
                                        <p:tav tm="100000">
                                          <p:val>
                                            <p:strVal val="#ppt_y"/>
                                          </p:val>
                                        </p:tav>
                                      </p:tavLst>
                                    </p:anim>
                                  </p:childTnLst>
                                </p:cTn>
                              </p:par>
                            </p:childTnLst>
                          </p:cTn>
                        </p:par>
                        <p:par>
                          <p:cTn id="92" fill="hold">
                            <p:stCondLst>
                              <p:cond delay="4200"/>
                            </p:stCondLst>
                            <p:childTnLst>
                              <p:par>
                                <p:cTn id="93" presetID="22" presetClass="entr" presetSubtype="8" fill="hold" nodeType="afterEffect">
                                  <p:stCondLst>
                                    <p:cond delay="0"/>
                                  </p:stCondLst>
                                  <p:childTnLst>
                                    <p:set>
                                      <p:cBhvr>
                                        <p:cTn id="94" dur="1" fill="hold">
                                          <p:stCondLst>
                                            <p:cond delay="0"/>
                                          </p:stCondLst>
                                        </p:cTn>
                                        <p:tgtEl>
                                          <p:spTgt spid="3145779"/>
                                        </p:tgtEl>
                                        <p:attrNameLst>
                                          <p:attrName>style.visibility</p:attrName>
                                        </p:attrNameLst>
                                      </p:cBhvr>
                                      <p:to>
                                        <p:strVal val="visible"/>
                                      </p:to>
                                    </p:set>
                                    <p:animEffect transition="in" filter="wipe(left)">
                                      <p:cBhvr>
                                        <p:cTn id="95" dur="500"/>
                                        <p:tgtEl>
                                          <p:spTgt spid="3145779"/>
                                        </p:tgtEl>
                                      </p:cBhvr>
                                    </p:animEffect>
                                  </p:childTnLst>
                                </p:cTn>
                              </p:par>
                            </p:childTnLst>
                          </p:cTn>
                        </p:par>
                        <p:par>
                          <p:cTn id="96" fill="hold">
                            <p:stCondLst>
                              <p:cond delay="4700"/>
                            </p:stCondLst>
                            <p:childTnLst>
                              <p:par>
                                <p:cTn id="97" presetID="53" presetClass="entr" presetSubtype="16" fill="hold" grpId="0" nodeType="afterEffect">
                                  <p:stCondLst>
                                    <p:cond delay="0"/>
                                  </p:stCondLst>
                                  <p:childTnLst>
                                    <p:set>
                                      <p:cBhvr>
                                        <p:cTn id="98" dur="1" fill="hold">
                                          <p:stCondLst>
                                            <p:cond delay="0"/>
                                          </p:stCondLst>
                                        </p:cTn>
                                        <p:tgtEl>
                                          <p:spTgt spid="1049012">
                                            <p:txEl>
                                              <p:pRg st="0" end="0"/>
                                            </p:txEl>
                                          </p:spTgt>
                                        </p:tgtEl>
                                        <p:attrNameLst>
                                          <p:attrName>style.visibility</p:attrName>
                                        </p:attrNameLst>
                                      </p:cBhvr>
                                      <p:to>
                                        <p:strVal val="visible"/>
                                      </p:to>
                                    </p:set>
                                    <p:anim calcmode="lin" valueType="num">
                                      <p:cBhvr>
                                        <p:cTn id="99" dur="300" fill="hold"/>
                                        <p:tgtEl>
                                          <p:spTgt spid="1049012">
                                            <p:txEl>
                                              <p:pRg st="0" end="0"/>
                                            </p:txEl>
                                          </p:spTgt>
                                        </p:tgtEl>
                                        <p:attrNameLst>
                                          <p:attrName>ppt_w</p:attrName>
                                        </p:attrNameLst>
                                      </p:cBhvr>
                                      <p:tavLst>
                                        <p:tav tm="0">
                                          <p:val>
                                            <p:fltVal val="0.0"/>
                                          </p:val>
                                        </p:tav>
                                        <p:tav tm="100000">
                                          <p:val>
                                            <p:strVal val="#ppt_w"/>
                                          </p:val>
                                        </p:tav>
                                      </p:tavLst>
                                    </p:anim>
                                    <p:anim calcmode="lin" valueType="num">
                                      <p:cBhvr>
                                        <p:cTn id="100" dur="300" fill="hold"/>
                                        <p:tgtEl>
                                          <p:spTgt spid="1049012">
                                            <p:txEl>
                                              <p:pRg st="0" end="0"/>
                                            </p:txEl>
                                          </p:spTgt>
                                        </p:tgtEl>
                                        <p:attrNameLst>
                                          <p:attrName>ppt_h</p:attrName>
                                        </p:attrNameLst>
                                      </p:cBhvr>
                                      <p:tavLst>
                                        <p:tav tm="0">
                                          <p:val>
                                            <p:fltVal val="0.0"/>
                                          </p:val>
                                        </p:tav>
                                        <p:tav tm="100000">
                                          <p:val>
                                            <p:strVal val="#ppt_h"/>
                                          </p:val>
                                        </p:tav>
                                      </p:tavLst>
                                    </p:anim>
                                    <p:animEffect transition="in" filter="fade">
                                      <p:cBhvr>
                                        <p:cTn id="101" dur="300"/>
                                        <p:tgtEl>
                                          <p:spTgt spid="10490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96" grpId="0" build="p">
        <p:tmplLst>
          <p:tmpl lvl="1">
            <p:tnLst>
              <p:par>
                <p:cTn presetID="42" presetClass="entr" presetSubtype="0" fill="hold" nodeType="withEffect">
                  <p:stCondLst>
                    <p:cond delay="200"/>
                  </p:stCondLst>
                  <p:childTnLst>
                    <p:set>
                      <p:cBhvr>
                        <p:cTn dur="1" fill="hold">
                          <p:stCondLst>
                            <p:cond delay="0"/>
                          </p:stCondLst>
                        </p:cTn>
                        <p:tgtEl>
                          <p:spTgt spid="1048996"/>
                        </p:tgtEl>
                        <p:attrNameLst>
                          <p:attrName>style.visibility</p:attrName>
                        </p:attrNameLst>
                      </p:cBhvr>
                      <p:to>
                        <p:strVal val="visible"/>
                      </p:to>
                    </p:set>
                    <p:animEffect transition="in" filter="fade">
                      <p:cBhvr>
                        <p:cTn dur="400"/>
                        <p:tgtEl>
                          <p:spTgt spid="1048996"/>
                        </p:tgtEl>
                      </p:cBhvr>
                    </p:animEffect>
                    <p:anim calcmode="lin" valueType="num">
                      <p:cBhvr>
                        <p:cTn dur="400" fill="hold"/>
                        <p:tgtEl>
                          <p:spTgt spid="1048996"/>
                        </p:tgtEl>
                        <p:attrNameLst>
                          <p:attrName>ppt_x</p:attrName>
                        </p:attrNameLst>
                      </p:cBhvr>
                      <p:tavLst>
                        <p:tav tm="0">
                          <p:val>
                            <p:strVal val="#ppt_x"/>
                          </p:val>
                        </p:tav>
                        <p:tav tm="100000">
                          <p:val>
                            <p:strVal val="#ppt_x"/>
                          </p:val>
                        </p:tav>
                      </p:tavLst>
                    </p:anim>
                    <p:anim calcmode="lin" valueType="num">
                      <p:cBhvr>
                        <p:cTn dur="400" fill="hold"/>
                        <p:tgtEl>
                          <p:spTgt spid="1048996"/>
                        </p:tgtEl>
                        <p:attrNameLst>
                          <p:attrName>ppt_y</p:attrName>
                        </p:attrNameLst>
                      </p:cBhvr>
                      <p:tavLst>
                        <p:tav tm="0">
                          <p:val>
                            <p:strVal val="#ppt_y+.1"/>
                          </p:val>
                        </p:tav>
                        <p:tav tm="100000">
                          <p:val>
                            <p:strVal val="#ppt_y"/>
                          </p:val>
                        </p:tav>
                      </p:tavLst>
                    </p:anim>
                  </p:childTnLst>
                </p:cTn>
              </p:par>
            </p:tnLst>
          </p:tmpl>
        </p:tmplLst>
      </p:bldP>
      <p:bldP spid="1048997" grpId="0" build="p">
        <p:tmplLst>
          <p:tmpl lvl="1">
            <p:tnLst>
              <p:par>
                <p:cTn presetID="42" presetClass="entr" presetSubtype="0" fill="hold" nodeType="withEffect">
                  <p:stCondLst>
                    <p:cond delay="200"/>
                  </p:stCondLst>
                  <p:childTnLst>
                    <p:set>
                      <p:cBhvr>
                        <p:cTn dur="1" fill="hold">
                          <p:stCondLst>
                            <p:cond delay="0"/>
                          </p:stCondLst>
                        </p:cTn>
                        <p:tgtEl>
                          <p:spTgt spid="1048997"/>
                        </p:tgtEl>
                        <p:attrNameLst>
                          <p:attrName>style.visibility</p:attrName>
                        </p:attrNameLst>
                      </p:cBhvr>
                      <p:to>
                        <p:strVal val="visible"/>
                      </p:to>
                    </p:set>
                    <p:animEffect transition="in" filter="fade">
                      <p:cBhvr>
                        <p:cTn dur="500"/>
                        <p:tgtEl>
                          <p:spTgt spid="1048997"/>
                        </p:tgtEl>
                      </p:cBhvr>
                    </p:animEffect>
                    <p:anim calcmode="lin" valueType="num">
                      <p:cBhvr>
                        <p:cTn dur="500" fill="hold"/>
                        <p:tgtEl>
                          <p:spTgt spid="1048997"/>
                        </p:tgtEl>
                        <p:attrNameLst>
                          <p:attrName>ppt_x</p:attrName>
                        </p:attrNameLst>
                      </p:cBhvr>
                      <p:tavLst>
                        <p:tav tm="0">
                          <p:val>
                            <p:strVal val="#ppt_x"/>
                          </p:val>
                        </p:tav>
                        <p:tav tm="100000">
                          <p:val>
                            <p:strVal val="#ppt_x"/>
                          </p:val>
                        </p:tav>
                      </p:tavLst>
                    </p:anim>
                    <p:anim calcmode="lin" valueType="num">
                      <p:cBhvr>
                        <p:cTn dur="500" fill="hold"/>
                        <p:tgtEl>
                          <p:spTgt spid="1048997"/>
                        </p:tgtEl>
                        <p:attrNameLst>
                          <p:attrName>ppt_y</p:attrName>
                        </p:attrNameLst>
                      </p:cBhvr>
                      <p:tavLst>
                        <p:tav tm="0">
                          <p:val>
                            <p:strVal val="#ppt_y+.1"/>
                          </p:val>
                        </p:tav>
                        <p:tav tm="100000">
                          <p:val>
                            <p:strVal val="#ppt_y"/>
                          </p:val>
                        </p:tav>
                      </p:tavLst>
                    </p:anim>
                  </p:childTnLst>
                </p:cTn>
              </p:par>
            </p:tnLst>
          </p:tmpl>
        </p:tmplLst>
      </p:bldP>
      <p:bldP spid="1048998" grpId="0"/>
      <p:bldP spid="1048999" grpId="0" animBg="1"/>
      <p:bldP spid="1049000" grpId="0" build="p">
        <p:tmplLst>
          <p:tmpl lvl="1">
            <p:tnLst>
              <p:par>
                <p:cTn presetID="42" presetClass="entr" presetSubtype="0" fill="hold" nodeType="withEffect">
                  <p:stCondLst>
                    <p:cond delay="200"/>
                  </p:stCondLst>
                  <p:childTnLst>
                    <p:set>
                      <p:cBhvr>
                        <p:cTn dur="1" fill="hold">
                          <p:stCondLst>
                            <p:cond delay="0"/>
                          </p:stCondLst>
                        </p:cTn>
                        <p:tgtEl>
                          <p:spTgt spid="1049000"/>
                        </p:tgtEl>
                        <p:attrNameLst>
                          <p:attrName>style.visibility</p:attrName>
                        </p:attrNameLst>
                      </p:cBhvr>
                      <p:to>
                        <p:strVal val="visible"/>
                      </p:to>
                    </p:set>
                    <p:animEffect transition="in" filter="fade">
                      <p:cBhvr>
                        <p:cTn dur="400"/>
                        <p:tgtEl>
                          <p:spTgt spid="1049000"/>
                        </p:tgtEl>
                      </p:cBhvr>
                    </p:animEffect>
                    <p:anim calcmode="lin" valueType="num">
                      <p:cBhvr>
                        <p:cTn dur="400" fill="hold"/>
                        <p:tgtEl>
                          <p:spTgt spid="1049000"/>
                        </p:tgtEl>
                        <p:attrNameLst>
                          <p:attrName>ppt_x</p:attrName>
                        </p:attrNameLst>
                      </p:cBhvr>
                      <p:tavLst>
                        <p:tav tm="0">
                          <p:val>
                            <p:strVal val="#ppt_x"/>
                          </p:val>
                        </p:tav>
                        <p:tav tm="100000">
                          <p:val>
                            <p:strVal val="#ppt_x"/>
                          </p:val>
                        </p:tav>
                      </p:tavLst>
                    </p:anim>
                    <p:anim calcmode="lin" valueType="num">
                      <p:cBhvr>
                        <p:cTn dur="400" fill="hold"/>
                        <p:tgtEl>
                          <p:spTgt spid="1049000"/>
                        </p:tgtEl>
                        <p:attrNameLst>
                          <p:attrName>ppt_y</p:attrName>
                        </p:attrNameLst>
                      </p:cBhvr>
                      <p:tavLst>
                        <p:tav tm="0">
                          <p:val>
                            <p:strVal val="#ppt_y+.1"/>
                          </p:val>
                        </p:tav>
                        <p:tav tm="100000">
                          <p:val>
                            <p:strVal val="#ppt_y"/>
                          </p:val>
                        </p:tav>
                      </p:tavLst>
                    </p:anim>
                  </p:childTnLst>
                </p:cTn>
              </p:par>
            </p:tnLst>
          </p:tmpl>
        </p:tmplLst>
      </p:bldP>
      <p:bldP spid="1049001" grpId="0" build="p">
        <p:tmplLst>
          <p:tmpl lvl="1">
            <p:tnLst>
              <p:par>
                <p:cTn presetID="42" presetClass="entr" presetSubtype="0" fill="hold" nodeType="withEffect">
                  <p:stCondLst>
                    <p:cond delay="200"/>
                  </p:stCondLst>
                  <p:childTnLst>
                    <p:set>
                      <p:cBhvr>
                        <p:cTn dur="1" fill="hold">
                          <p:stCondLst>
                            <p:cond delay="0"/>
                          </p:stCondLst>
                        </p:cTn>
                        <p:tgtEl>
                          <p:spTgt spid="1049001"/>
                        </p:tgtEl>
                        <p:attrNameLst>
                          <p:attrName>style.visibility</p:attrName>
                        </p:attrNameLst>
                      </p:cBhvr>
                      <p:to>
                        <p:strVal val="visible"/>
                      </p:to>
                    </p:set>
                    <p:animEffect transition="in" filter="fade">
                      <p:cBhvr>
                        <p:cTn dur="500"/>
                        <p:tgtEl>
                          <p:spTgt spid="1049001"/>
                        </p:tgtEl>
                      </p:cBhvr>
                    </p:animEffect>
                    <p:anim calcmode="lin" valueType="num">
                      <p:cBhvr>
                        <p:cTn dur="500" fill="hold"/>
                        <p:tgtEl>
                          <p:spTgt spid="1049001"/>
                        </p:tgtEl>
                        <p:attrNameLst>
                          <p:attrName>ppt_x</p:attrName>
                        </p:attrNameLst>
                      </p:cBhvr>
                      <p:tavLst>
                        <p:tav tm="0">
                          <p:val>
                            <p:strVal val="#ppt_x"/>
                          </p:val>
                        </p:tav>
                        <p:tav tm="100000">
                          <p:val>
                            <p:strVal val="#ppt_x"/>
                          </p:val>
                        </p:tav>
                      </p:tavLst>
                    </p:anim>
                    <p:anim calcmode="lin" valueType="num">
                      <p:cBhvr>
                        <p:cTn dur="500" fill="hold"/>
                        <p:tgtEl>
                          <p:spTgt spid="1049001"/>
                        </p:tgtEl>
                        <p:attrNameLst>
                          <p:attrName>ppt_y</p:attrName>
                        </p:attrNameLst>
                      </p:cBhvr>
                      <p:tavLst>
                        <p:tav tm="0">
                          <p:val>
                            <p:strVal val="#ppt_y+.1"/>
                          </p:val>
                        </p:tav>
                        <p:tav tm="100000">
                          <p:val>
                            <p:strVal val="#ppt_y"/>
                          </p:val>
                        </p:tav>
                      </p:tavLst>
                    </p:anim>
                  </p:childTnLst>
                </p:cTn>
              </p:par>
            </p:tnLst>
          </p:tmpl>
        </p:tmplLst>
      </p:bldP>
      <p:bldP spid="1049002" grpId="0" build="p">
        <p:tmplLst>
          <p:tmpl lvl="1">
            <p:tnLst>
              <p:par>
                <p:cTn presetID="53" presetClass="entr" presetSubtype="16" fill="hold" nodeType="afterEffect">
                  <p:stCondLst>
                    <p:cond delay="0"/>
                  </p:stCondLst>
                  <p:childTnLst>
                    <p:set>
                      <p:cBhvr>
                        <p:cTn dur="1" fill="hold">
                          <p:stCondLst>
                            <p:cond delay="0"/>
                          </p:stCondLst>
                        </p:cTn>
                        <p:tgtEl>
                          <p:spTgt spid="1049002"/>
                        </p:tgtEl>
                        <p:attrNameLst>
                          <p:attrName>style.visibility</p:attrName>
                        </p:attrNameLst>
                      </p:cBhvr>
                      <p:to>
                        <p:strVal val="visible"/>
                      </p:to>
                    </p:set>
                    <p:anim calcmode="lin" valueType="num">
                      <p:cBhvr>
                        <p:cTn dur="300" fill="hold"/>
                        <p:tgtEl>
                          <p:spTgt spid="1049002"/>
                        </p:tgtEl>
                        <p:attrNameLst>
                          <p:attrName>ppt_w</p:attrName>
                        </p:attrNameLst>
                      </p:cBhvr>
                      <p:tavLst>
                        <p:tav tm="0">
                          <p:val>
                            <p:fltVal val="0.0"/>
                          </p:val>
                        </p:tav>
                        <p:tav tm="100000">
                          <p:val>
                            <p:strVal val="#ppt_w"/>
                          </p:val>
                        </p:tav>
                      </p:tavLst>
                    </p:anim>
                    <p:anim calcmode="lin" valueType="num">
                      <p:cBhvr>
                        <p:cTn dur="300" fill="hold"/>
                        <p:tgtEl>
                          <p:spTgt spid="1049002"/>
                        </p:tgtEl>
                        <p:attrNameLst>
                          <p:attrName>ppt_h</p:attrName>
                        </p:attrNameLst>
                      </p:cBhvr>
                      <p:tavLst>
                        <p:tav tm="0">
                          <p:val>
                            <p:fltVal val="0.0"/>
                          </p:val>
                        </p:tav>
                        <p:tav tm="100000">
                          <p:val>
                            <p:strVal val="#ppt_h"/>
                          </p:val>
                        </p:tav>
                      </p:tavLst>
                    </p:anim>
                    <p:animEffect transition="in" filter="fade">
                      <p:cBhvr>
                        <p:cTn dur="300"/>
                        <p:tgtEl>
                          <p:spTgt spid="1049002"/>
                        </p:tgtEl>
                      </p:cBhvr>
                    </p:animEffect>
                  </p:childTnLst>
                </p:cTn>
              </p:par>
            </p:tnLst>
          </p:tmpl>
        </p:tmplLst>
      </p:bldP>
      <p:bldP spid="1049003" grpId="0"/>
      <p:bldP spid="1049004" grpId="0" animBg="1"/>
      <p:bldP spid="1049005" grpId="0" build="p">
        <p:tmplLst>
          <p:tmpl lvl="1">
            <p:tnLst>
              <p:par>
                <p:cTn presetID="42" presetClass="entr" presetSubtype="0" fill="hold" nodeType="withEffect">
                  <p:stCondLst>
                    <p:cond delay="200"/>
                  </p:stCondLst>
                  <p:childTnLst>
                    <p:set>
                      <p:cBhvr>
                        <p:cTn dur="1" fill="hold">
                          <p:stCondLst>
                            <p:cond delay="0"/>
                          </p:stCondLst>
                        </p:cTn>
                        <p:tgtEl>
                          <p:spTgt spid="1049005"/>
                        </p:tgtEl>
                        <p:attrNameLst>
                          <p:attrName>style.visibility</p:attrName>
                        </p:attrNameLst>
                      </p:cBhvr>
                      <p:to>
                        <p:strVal val="visible"/>
                      </p:to>
                    </p:set>
                    <p:animEffect transition="in" filter="fade">
                      <p:cBhvr>
                        <p:cTn dur="400"/>
                        <p:tgtEl>
                          <p:spTgt spid="1049005"/>
                        </p:tgtEl>
                      </p:cBhvr>
                    </p:animEffect>
                    <p:anim calcmode="lin" valueType="num">
                      <p:cBhvr>
                        <p:cTn dur="400" fill="hold"/>
                        <p:tgtEl>
                          <p:spTgt spid="1049005"/>
                        </p:tgtEl>
                        <p:attrNameLst>
                          <p:attrName>ppt_x</p:attrName>
                        </p:attrNameLst>
                      </p:cBhvr>
                      <p:tavLst>
                        <p:tav tm="0">
                          <p:val>
                            <p:strVal val="#ppt_x"/>
                          </p:val>
                        </p:tav>
                        <p:tav tm="100000">
                          <p:val>
                            <p:strVal val="#ppt_x"/>
                          </p:val>
                        </p:tav>
                      </p:tavLst>
                    </p:anim>
                    <p:anim calcmode="lin" valueType="num">
                      <p:cBhvr>
                        <p:cTn dur="400" fill="hold"/>
                        <p:tgtEl>
                          <p:spTgt spid="1049005"/>
                        </p:tgtEl>
                        <p:attrNameLst>
                          <p:attrName>ppt_y</p:attrName>
                        </p:attrNameLst>
                      </p:cBhvr>
                      <p:tavLst>
                        <p:tav tm="0">
                          <p:val>
                            <p:strVal val="#ppt_y+.1"/>
                          </p:val>
                        </p:tav>
                        <p:tav tm="100000">
                          <p:val>
                            <p:strVal val="#ppt_y"/>
                          </p:val>
                        </p:tav>
                      </p:tavLst>
                    </p:anim>
                  </p:childTnLst>
                </p:cTn>
              </p:par>
            </p:tnLst>
          </p:tmpl>
        </p:tmplLst>
      </p:bldP>
      <p:bldP spid="1049006" grpId="0" build="p">
        <p:tmplLst>
          <p:tmpl lvl="1">
            <p:tnLst>
              <p:par>
                <p:cTn presetID="42" presetClass="entr" presetSubtype="0" fill="hold" nodeType="withEffect">
                  <p:stCondLst>
                    <p:cond delay="200"/>
                  </p:stCondLst>
                  <p:childTnLst>
                    <p:set>
                      <p:cBhvr>
                        <p:cTn dur="1" fill="hold">
                          <p:stCondLst>
                            <p:cond delay="0"/>
                          </p:stCondLst>
                        </p:cTn>
                        <p:tgtEl>
                          <p:spTgt spid="1049006"/>
                        </p:tgtEl>
                        <p:attrNameLst>
                          <p:attrName>style.visibility</p:attrName>
                        </p:attrNameLst>
                      </p:cBhvr>
                      <p:to>
                        <p:strVal val="visible"/>
                      </p:to>
                    </p:set>
                    <p:animEffect transition="in" filter="fade">
                      <p:cBhvr>
                        <p:cTn dur="500"/>
                        <p:tgtEl>
                          <p:spTgt spid="1049006"/>
                        </p:tgtEl>
                      </p:cBhvr>
                    </p:animEffect>
                    <p:anim calcmode="lin" valueType="num">
                      <p:cBhvr>
                        <p:cTn dur="500" fill="hold"/>
                        <p:tgtEl>
                          <p:spTgt spid="1049006"/>
                        </p:tgtEl>
                        <p:attrNameLst>
                          <p:attrName>ppt_x</p:attrName>
                        </p:attrNameLst>
                      </p:cBhvr>
                      <p:tavLst>
                        <p:tav tm="0">
                          <p:val>
                            <p:strVal val="#ppt_x"/>
                          </p:val>
                        </p:tav>
                        <p:tav tm="100000">
                          <p:val>
                            <p:strVal val="#ppt_x"/>
                          </p:val>
                        </p:tav>
                      </p:tavLst>
                    </p:anim>
                    <p:anim calcmode="lin" valueType="num">
                      <p:cBhvr>
                        <p:cTn dur="500" fill="hold"/>
                        <p:tgtEl>
                          <p:spTgt spid="1049006"/>
                        </p:tgtEl>
                        <p:attrNameLst>
                          <p:attrName>ppt_y</p:attrName>
                        </p:attrNameLst>
                      </p:cBhvr>
                      <p:tavLst>
                        <p:tav tm="0">
                          <p:val>
                            <p:strVal val="#ppt_y+.1"/>
                          </p:val>
                        </p:tav>
                        <p:tav tm="100000">
                          <p:val>
                            <p:strVal val="#ppt_y"/>
                          </p:val>
                        </p:tav>
                      </p:tavLst>
                    </p:anim>
                  </p:childTnLst>
                </p:cTn>
              </p:par>
            </p:tnLst>
          </p:tmpl>
        </p:tmplLst>
      </p:bldP>
      <p:bldP spid="1049007" grpId="0" build="p">
        <p:tmplLst>
          <p:tmpl lvl="1">
            <p:tnLst>
              <p:par>
                <p:cTn presetID="53" presetClass="entr" presetSubtype="16" fill="hold" nodeType="afterEffect">
                  <p:stCondLst>
                    <p:cond delay="0"/>
                  </p:stCondLst>
                  <p:childTnLst>
                    <p:set>
                      <p:cBhvr>
                        <p:cTn dur="1" fill="hold">
                          <p:stCondLst>
                            <p:cond delay="0"/>
                          </p:stCondLst>
                        </p:cTn>
                        <p:tgtEl>
                          <p:spTgt spid="1049007"/>
                        </p:tgtEl>
                        <p:attrNameLst>
                          <p:attrName>style.visibility</p:attrName>
                        </p:attrNameLst>
                      </p:cBhvr>
                      <p:to>
                        <p:strVal val="visible"/>
                      </p:to>
                    </p:set>
                    <p:anim calcmode="lin" valueType="num">
                      <p:cBhvr>
                        <p:cTn dur="300" fill="hold"/>
                        <p:tgtEl>
                          <p:spTgt spid="1049007"/>
                        </p:tgtEl>
                        <p:attrNameLst>
                          <p:attrName>ppt_w</p:attrName>
                        </p:attrNameLst>
                      </p:cBhvr>
                      <p:tavLst>
                        <p:tav tm="0">
                          <p:val>
                            <p:fltVal val="0.0"/>
                          </p:val>
                        </p:tav>
                        <p:tav tm="100000">
                          <p:val>
                            <p:strVal val="#ppt_w"/>
                          </p:val>
                        </p:tav>
                      </p:tavLst>
                    </p:anim>
                    <p:anim calcmode="lin" valueType="num">
                      <p:cBhvr>
                        <p:cTn dur="300" fill="hold"/>
                        <p:tgtEl>
                          <p:spTgt spid="1049007"/>
                        </p:tgtEl>
                        <p:attrNameLst>
                          <p:attrName>ppt_h</p:attrName>
                        </p:attrNameLst>
                      </p:cBhvr>
                      <p:tavLst>
                        <p:tav tm="0">
                          <p:val>
                            <p:fltVal val="0.0"/>
                          </p:val>
                        </p:tav>
                        <p:tav tm="100000">
                          <p:val>
                            <p:strVal val="#ppt_h"/>
                          </p:val>
                        </p:tav>
                      </p:tavLst>
                    </p:anim>
                    <p:animEffect transition="in" filter="fade">
                      <p:cBhvr>
                        <p:cTn dur="300"/>
                        <p:tgtEl>
                          <p:spTgt spid="1049007"/>
                        </p:tgtEl>
                      </p:cBhvr>
                    </p:animEffect>
                  </p:childTnLst>
                </p:cTn>
              </p:par>
            </p:tnLst>
          </p:tmpl>
        </p:tmplLst>
      </p:bldP>
      <p:bldP spid="1049008" grpId="0"/>
      <p:bldP spid="1049009" grpId="0" animBg="1"/>
      <p:bldP spid="1049010" grpId="0" build="p">
        <p:tmplLst>
          <p:tmpl lvl="1">
            <p:tnLst>
              <p:par>
                <p:cTn presetID="42" presetClass="entr" presetSubtype="0" fill="hold" nodeType="withEffect">
                  <p:stCondLst>
                    <p:cond delay="200"/>
                  </p:stCondLst>
                  <p:childTnLst>
                    <p:set>
                      <p:cBhvr>
                        <p:cTn dur="1" fill="hold">
                          <p:stCondLst>
                            <p:cond delay="0"/>
                          </p:stCondLst>
                        </p:cTn>
                        <p:tgtEl>
                          <p:spTgt spid="1049010"/>
                        </p:tgtEl>
                        <p:attrNameLst>
                          <p:attrName>style.visibility</p:attrName>
                        </p:attrNameLst>
                      </p:cBhvr>
                      <p:to>
                        <p:strVal val="visible"/>
                      </p:to>
                    </p:set>
                    <p:animEffect transition="in" filter="fade">
                      <p:cBhvr>
                        <p:cTn dur="400"/>
                        <p:tgtEl>
                          <p:spTgt spid="1049010"/>
                        </p:tgtEl>
                      </p:cBhvr>
                    </p:animEffect>
                    <p:anim calcmode="lin" valueType="num">
                      <p:cBhvr>
                        <p:cTn dur="400" fill="hold"/>
                        <p:tgtEl>
                          <p:spTgt spid="1049010"/>
                        </p:tgtEl>
                        <p:attrNameLst>
                          <p:attrName>ppt_x</p:attrName>
                        </p:attrNameLst>
                      </p:cBhvr>
                      <p:tavLst>
                        <p:tav tm="0">
                          <p:val>
                            <p:strVal val="#ppt_x"/>
                          </p:val>
                        </p:tav>
                        <p:tav tm="100000">
                          <p:val>
                            <p:strVal val="#ppt_x"/>
                          </p:val>
                        </p:tav>
                      </p:tavLst>
                    </p:anim>
                    <p:anim calcmode="lin" valueType="num">
                      <p:cBhvr>
                        <p:cTn dur="400" fill="hold"/>
                        <p:tgtEl>
                          <p:spTgt spid="1049010"/>
                        </p:tgtEl>
                        <p:attrNameLst>
                          <p:attrName>ppt_y</p:attrName>
                        </p:attrNameLst>
                      </p:cBhvr>
                      <p:tavLst>
                        <p:tav tm="0">
                          <p:val>
                            <p:strVal val="#ppt_y+.1"/>
                          </p:val>
                        </p:tav>
                        <p:tav tm="100000">
                          <p:val>
                            <p:strVal val="#ppt_y"/>
                          </p:val>
                        </p:tav>
                      </p:tavLst>
                    </p:anim>
                  </p:childTnLst>
                </p:cTn>
              </p:par>
            </p:tnLst>
          </p:tmpl>
        </p:tmplLst>
      </p:bldP>
      <p:bldP spid="1049011" grpId="0" build="p">
        <p:tmplLst>
          <p:tmpl lvl="1">
            <p:tnLst>
              <p:par>
                <p:cTn presetID="42" presetClass="entr" presetSubtype="0" fill="hold" nodeType="withEffect">
                  <p:stCondLst>
                    <p:cond delay="200"/>
                  </p:stCondLst>
                  <p:childTnLst>
                    <p:set>
                      <p:cBhvr>
                        <p:cTn dur="1" fill="hold">
                          <p:stCondLst>
                            <p:cond delay="0"/>
                          </p:stCondLst>
                        </p:cTn>
                        <p:tgtEl>
                          <p:spTgt spid="1049011"/>
                        </p:tgtEl>
                        <p:attrNameLst>
                          <p:attrName>style.visibility</p:attrName>
                        </p:attrNameLst>
                      </p:cBhvr>
                      <p:to>
                        <p:strVal val="visible"/>
                      </p:to>
                    </p:set>
                    <p:animEffect transition="in" filter="fade">
                      <p:cBhvr>
                        <p:cTn dur="500"/>
                        <p:tgtEl>
                          <p:spTgt spid="1049011"/>
                        </p:tgtEl>
                      </p:cBhvr>
                    </p:animEffect>
                    <p:anim calcmode="lin" valueType="num">
                      <p:cBhvr>
                        <p:cTn dur="500" fill="hold"/>
                        <p:tgtEl>
                          <p:spTgt spid="1049011"/>
                        </p:tgtEl>
                        <p:attrNameLst>
                          <p:attrName>ppt_x</p:attrName>
                        </p:attrNameLst>
                      </p:cBhvr>
                      <p:tavLst>
                        <p:tav tm="0">
                          <p:val>
                            <p:strVal val="#ppt_x"/>
                          </p:val>
                        </p:tav>
                        <p:tav tm="100000">
                          <p:val>
                            <p:strVal val="#ppt_x"/>
                          </p:val>
                        </p:tav>
                      </p:tavLst>
                    </p:anim>
                    <p:anim calcmode="lin" valueType="num">
                      <p:cBhvr>
                        <p:cTn dur="500" fill="hold"/>
                        <p:tgtEl>
                          <p:spTgt spid="1049011"/>
                        </p:tgtEl>
                        <p:attrNameLst>
                          <p:attrName>ppt_y</p:attrName>
                        </p:attrNameLst>
                      </p:cBhvr>
                      <p:tavLst>
                        <p:tav tm="0">
                          <p:val>
                            <p:strVal val="#ppt_y+.1"/>
                          </p:val>
                        </p:tav>
                        <p:tav tm="100000">
                          <p:val>
                            <p:strVal val="#ppt_y"/>
                          </p:val>
                        </p:tav>
                      </p:tavLst>
                    </p:anim>
                  </p:childTnLst>
                </p:cTn>
              </p:par>
            </p:tnLst>
          </p:tmpl>
        </p:tmplLst>
      </p:bldP>
      <p:bldP spid="1049012" grpId="0" build="p">
        <p:tmplLst>
          <p:tmpl lvl="1">
            <p:tnLst>
              <p:par>
                <p:cTn presetID="53" presetClass="entr" presetSubtype="16" fill="hold" nodeType="afterEffect">
                  <p:stCondLst>
                    <p:cond delay="0"/>
                  </p:stCondLst>
                  <p:childTnLst>
                    <p:set>
                      <p:cBhvr>
                        <p:cTn dur="1" fill="hold">
                          <p:stCondLst>
                            <p:cond delay="0"/>
                          </p:stCondLst>
                        </p:cTn>
                        <p:tgtEl>
                          <p:spTgt spid="1049012"/>
                        </p:tgtEl>
                        <p:attrNameLst>
                          <p:attrName>style.visibility</p:attrName>
                        </p:attrNameLst>
                      </p:cBhvr>
                      <p:to>
                        <p:strVal val="visible"/>
                      </p:to>
                    </p:set>
                    <p:anim calcmode="lin" valueType="num">
                      <p:cBhvr>
                        <p:cTn dur="300" fill="hold"/>
                        <p:tgtEl>
                          <p:spTgt spid="1049012"/>
                        </p:tgtEl>
                        <p:attrNameLst>
                          <p:attrName>ppt_w</p:attrName>
                        </p:attrNameLst>
                      </p:cBhvr>
                      <p:tavLst>
                        <p:tav tm="0">
                          <p:val>
                            <p:fltVal val="0.0"/>
                          </p:val>
                        </p:tav>
                        <p:tav tm="100000">
                          <p:val>
                            <p:strVal val="#ppt_w"/>
                          </p:val>
                        </p:tav>
                      </p:tavLst>
                    </p:anim>
                    <p:anim calcmode="lin" valueType="num">
                      <p:cBhvr>
                        <p:cTn dur="300" fill="hold"/>
                        <p:tgtEl>
                          <p:spTgt spid="1049012"/>
                        </p:tgtEl>
                        <p:attrNameLst>
                          <p:attrName>ppt_h</p:attrName>
                        </p:attrNameLst>
                      </p:cBhvr>
                      <p:tavLst>
                        <p:tav tm="0">
                          <p:val>
                            <p:fltVal val="0.0"/>
                          </p:val>
                        </p:tav>
                        <p:tav tm="100000">
                          <p:val>
                            <p:strVal val="#ppt_h"/>
                          </p:val>
                        </p:tav>
                      </p:tavLst>
                    </p:anim>
                    <p:animEffect transition="in" filter="fade">
                      <p:cBhvr>
                        <p:cTn dur="300"/>
                        <p:tgtEl>
                          <p:spTgt spid="1049012"/>
                        </p:tgtEl>
                      </p:cBhvr>
                    </p:animEffect>
                  </p:childTnLst>
                </p:cTn>
              </p:par>
            </p:tnLst>
          </p:tmpl>
        </p:tmplLst>
      </p:b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showMasterSp="0" userDrawn="1">
  <p:cSld name="Four images with caption">
    <p:spTree>
      <p:nvGrpSpPr>
        <p:cNvPr id="267" name=""/>
        <p:cNvGrpSpPr/>
        <p:nvPr/>
      </p:nvGrpSpPr>
      <p:grpSpPr>
        <a:xfrm>
          <a:off x="0" y="0"/>
          <a:ext cx="0" cy="0"/>
          <a:chOff x="0" y="0"/>
          <a:chExt cx="0" cy="0"/>
        </a:xfrm>
      </p:grpSpPr>
      <p:sp>
        <p:nvSpPr>
          <p:cNvPr id="1049055"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05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057" name="Picture Placeholder 2"/>
          <p:cNvSpPr>
            <a:spLocks noGrp="1"/>
          </p:cNvSpPr>
          <p:nvPr>
            <p:ph type="pic" sz="quarter" idx="48"/>
          </p:nvPr>
        </p:nvSpPr>
        <p:spPr>
          <a:xfrm>
            <a:off x="452438" y="1049869"/>
            <a:ext cx="3903662" cy="1718731"/>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058" name="Rectangle 22"/>
          <p:cNvSpPr/>
          <p:nvPr userDrawn="1"/>
        </p:nvSpPr>
        <p:spPr>
          <a:xfrm>
            <a:off x="452437" y="2768600"/>
            <a:ext cx="3903663" cy="3238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59" name="Text Placeholder 7"/>
          <p:cNvSpPr>
            <a:spLocks noGrp="1"/>
          </p:cNvSpPr>
          <p:nvPr>
            <p:ph type="body" sz="quarter" idx="65" hasCustomPrompt="1"/>
          </p:nvPr>
        </p:nvSpPr>
        <p:spPr>
          <a:xfrm>
            <a:off x="524405" y="2812105"/>
            <a:ext cx="3742795" cy="215999"/>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060" name="Picture Placeholder 2"/>
          <p:cNvSpPr>
            <a:spLocks noGrp="1"/>
          </p:cNvSpPr>
          <p:nvPr>
            <p:ph type="pic" sz="quarter" idx="66"/>
          </p:nvPr>
        </p:nvSpPr>
        <p:spPr>
          <a:xfrm>
            <a:off x="4778376" y="1049869"/>
            <a:ext cx="3903662" cy="1718731"/>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061" name="Rectangle 43"/>
          <p:cNvSpPr/>
          <p:nvPr userDrawn="1"/>
        </p:nvSpPr>
        <p:spPr>
          <a:xfrm>
            <a:off x="4778375" y="2768600"/>
            <a:ext cx="3903663" cy="32389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62" name="Text Placeholder 7"/>
          <p:cNvSpPr>
            <a:spLocks noGrp="1"/>
          </p:cNvSpPr>
          <p:nvPr>
            <p:ph type="body" sz="quarter" idx="67" hasCustomPrompt="1"/>
          </p:nvPr>
        </p:nvSpPr>
        <p:spPr>
          <a:xfrm>
            <a:off x="4850343" y="2812105"/>
            <a:ext cx="3742795" cy="215999"/>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063" name="Picture Placeholder 2"/>
          <p:cNvSpPr>
            <a:spLocks noGrp="1"/>
          </p:cNvSpPr>
          <p:nvPr>
            <p:ph type="pic" sz="quarter" idx="68"/>
          </p:nvPr>
        </p:nvSpPr>
        <p:spPr>
          <a:xfrm>
            <a:off x="452438" y="3246969"/>
            <a:ext cx="3903662" cy="1718731"/>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064" name="Rectangle 55"/>
          <p:cNvSpPr/>
          <p:nvPr userDrawn="1"/>
        </p:nvSpPr>
        <p:spPr>
          <a:xfrm>
            <a:off x="452437" y="4965700"/>
            <a:ext cx="3903663" cy="32389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65" name="Text Placeholder 7"/>
          <p:cNvSpPr>
            <a:spLocks noGrp="1"/>
          </p:cNvSpPr>
          <p:nvPr>
            <p:ph type="body" sz="quarter" idx="69" hasCustomPrompt="1"/>
          </p:nvPr>
        </p:nvSpPr>
        <p:spPr>
          <a:xfrm>
            <a:off x="524405" y="5009205"/>
            <a:ext cx="3742795" cy="215999"/>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066" name="Picture Placeholder 2"/>
          <p:cNvSpPr>
            <a:spLocks noGrp="1"/>
          </p:cNvSpPr>
          <p:nvPr>
            <p:ph type="pic" sz="quarter" idx="70"/>
          </p:nvPr>
        </p:nvSpPr>
        <p:spPr>
          <a:xfrm>
            <a:off x="4778376" y="3246969"/>
            <a:ext cx="3903662" cy="1718731"/>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067" name="Rectangle 58"/>
          <p:cNvSpPr/>
          <p:nvPr userDrawn="1"/>
        </p:nvSpPr>
        <p:spPr>
          <a:xfrm>
            <a:off x="4778375" y="4965700"/>
            <a:ext cx="3903663" cy="32389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068" name="Text Placeholder 7"/>
          <p:cNvSpPr>
            <a:spLocks noGrp="1"/>
          </p:cNvSpPr>
          <p:nvPr>
            <p:ph type="body" sz="quarter" idx="71" hasCustomPrompt="1"/>
          </p:nvPr>
        </p:nvSpPr>
        <p:spPr>
          <a:xfrm>
            <a:off x="4850343" y="5009205"/>
            <a:ext cx="3742795" cy="215999"/>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055">
                                            <p:txEl>
                                              <p:pRg st="0" end="0"/>
                                            </p:txEl>
                                          </p:spTgt>
                                        </p:tgtEl>
                                        <p:attrNameLst>
                                          <p:attrName>style.visibility</p:attrName>
                                        </p:attrNameLst>
                                      </p:cBhvr>
                                      <p:to>
                                        <p:strVal val="visible"/>
                                      </p:to>
                                    </p:set>
                                    <p:animEffect transition="in" filter="fade">
                                      <p:cBhvr>
                                        <p:cTn id="7" dur="400"/>
                                        <p:tgtEl>
                                          <p:spTgt spid="1049055">
                                            <p:txEl>
                                              <p:pRg st="0" end="0"/>
                                            </p:txEl>
                                          </p:spTgt>
                                        </p:tgtEl>
                                      </p:cBhvr>
                                    </p:animEffect>
                                    <p:anim calcmode="lin" valueType="num">
                                      <p:cBhvr>
                                        <p:cTn id="8" dur="400" fill="hold"/>
                                        <p:tgtEl>
                                          <p:spTgt spid="1049055">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05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056">
                                            <p:txEl>
                                              <p:pRg st="0" end="0"/>
                                            </p:txEl>
                                          </p:spTgt>
                                        </p:tgtEl>
                                        <p:attrNameLst>
                                          <p:attrName>style.visibility</p:attrName>
                                        </p:attrNameLst>
                                      </p:cBhvr>
                                      <p:to>
                                        <p:strVal val="visible"/>
                                      </p:to>
                                    </p:set>
                                    <p:animEffect transition="in" filter="fade">
                                      <p:cBhvr>
                                        <p:cTn id="12" dur="500"/>
                                        <p:tgtEl>
                                          <p:spTgt spid="1049056">
                                            <p:txEl>
                                              <p:pRg st="0" end="0"/>
                                            </p:txEl>
                                          </p:spTgt>
                                        </p:tgtEl>
                                      </p:cBhvr>
                                    </p:animEffect>
                                    <p:anim calcmode="lin" valueType="num">
                                      <p:cBhvr>
                                        <p:cTn id="13" dur="500" fill="hold"/>
                                        <p:tgtEl>
                                          <p:spTgt spid="104905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056">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1049057"/>
                                        </p:tgtEl>
                                        <p:attrNameLst>
                                          <p:attrName>style.visibility</p:attrName>
                                        </p:attrNameLst>
                                      </p:cBhvr>
                                      <p:to>
                                        <p:strVal val="visible"/>
                                      </p:to>
                                    </p:set>
                                    <p:anim calcmode="lin" valueType="num">
                                      <p:cBhvr>
                                        <p:cTn id="17" dur="1000" fill="hold"/>
                                        <p:tgtEl>
                                          <p:spTgt spid="1049057"/>
                                        </p:tgtEl>
                                        <p:attrNameLst>
                                          <p:attrName>ppt_w</p:attrName>
                                        </p:attrNameLst>
                                      </p:cBhvr>
                                      <p:tavLst>
                                        <p:tav tm="0">
                                          <p:val>
                                            <p:fltVal val="0.0"/>
                                          </p:val>
                                        </p:tav>
                                        <p:tav tm="100000">
                                          <p:val>
                                            <p:strVal val="#ppt_w"/>
                                          </p:val>
                                        </p:tav>
                                      </p:tavLst>
                                    </p:anim>
                                    <p:anim calcmode="lin" valueType="num">
                                      <p:cBhvr>
                                        <p:cTn id="18" dur="1000" fill="hold"/>
                                        <p:tgtEl>
                                          <p:spTgt spid="1049057"/>
                                        </p:tgtEl>
                                        <p:attrNameLst>
                                          <p:attrName>ppt_h</p:attrName>
                                        </p:attrNameLst>
                                      </p:cBhvr>
                                      <p:tavLst>
                                        <p:tav tm="0">
                                          <p:val>
                                            <p:fltVal val="0.0"/>
                                          </p:val>
                                        </p:tav>
                                        <p:tav tm="100000">
                                          <p:val>
                                            <p:strVal val="#ppt_h"/>
                                          </p:val>
                                        </p:tav>
                                      </p:tavLst>
                                    </p:anim>
                                    <p:animEffect transition="in" filter="fade">
                                      <p:cBhvr>
                                        <p:cTn id="19" dur="1000"/>
                                        <p:tgtEl>
                                          <p:spTgt spid="1049057"/>
                                        </p:tgtEl>
                                      </p:cBhvr>
                                    </p:animEffect>
                                  </p:childTnLst>
                                </p:cTn>
                              </p:par>
                            </p:childTnLst>
                          </p:cTn>
                        </p:par>
                        <p:par>
                          <p:cTn id="20" fill="hold">
                            <p:stCondLst>
                              <p:cond delay="700"/>
                            </p:stCondLst>
                            <p:childTnLst>
                              <p:par>
                                <p:cTn id="21" presetID="22" presetClass="entr" presetSubtype="8" fill="hold" grpId="0" nodeType="afterEffect">
                                  <p:stCondLst>
                                    <p:cond delay="0"/>
                                  </p:stCondLst>
                                  <p:childTnLst>
                                    <p:set>
                                      <p:cBhvr>
                                        <p:cTn id="22" dur="1" fill="hold">
                                          <p:stCondLst>
                                            <p:cond delay="0"/>
                                          </p:stCondLst>
                                        </p:cTn>
                                        <p:tgtEl>
                                          <p:spTgt spid="1049058"/>
                                        </p:tgtEl>
                                        <p:attrNameLst>
                                          <p:attrName>style.visibility</p:attrName>
                                        </p:attrNameLst>
                                      </p:cBhvr>
                                      <p:to>
                                        <p:strVal val="visible"/>
                                      </p:to>
                                    </p:set>
                                    <p:animEffect transition="in" filter="wipe(left)">
                                      <p:cBhvr>
                                        <p:cTn id="23" dur="500"/>
                                        <p:tgtEl>
                                          <p:spTgt spid="1049058"/>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1049059">
                                            <p:txEl>
                                              <p:pRg st="0" end="0"/>
                                            </p:txEl>
                                          </p:spTgt>
                                        </p:tgtEl>
                                        <p:attrNameLst>
                                          <p:attrName>style.visibility</p:attrName>
                                        </p:attrNameLst>
                                      </p:cBhvr>
                                      <p:to>
                                        <p:strVal val="visible"/>
                                      </p:to>
                                    </p:set>
                                    <p:animEffect transition="in" filter="fade">
                                      <p:cBhvr>
                                        <p:cTn id="26" dur="500"/>
                                        <p:tgtEl>
                                          <p:spTgt spid="1049059">
                                            <p:txEl>
                                              <p:pRg st="0" end="0"/>
                                            </p:txEl>
                                          </p:spTgt>
                                        </p:tgtEl>
                                      </p:cBhvr>
                                    </p:animEffect>
                                    <p:anim calcmode="lin" valueType="num">
                                      <p:cBhvr>
                                        <p:cTn id="27" dur="500" fill="hold"/>
                                        <p:tgtEl>
                                          <p:spTgt spid="1049059">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1049059">
                                            <p:txEl>
                                              <p:pRg st="0" end="0"/>
                                            </p:txEl>
                                          </p:spTgt>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nodePh="1">
                                  <p:stCondLst>
                                    <p:cond delay="800"/>
                                  </p:stCondLst>
                                  <p:endCondLst>
                                    <p:cond evt="begin" delay="0">
                                      <p:tn val="29"/>
                                    </p:cond>
                                  </p:endCondLst>
                                  <p:childTnLst>
                                    <p:set>
                                      <p:cBhvr>
                                        <p:cTn id="30" dur="1" fill="hold">
                                          <p:stCondLst>
                                            <p:cond delay="0"/>
                                          </p:stCondLst>
                                        </p:cTn>
                                        <p:tgtEl>
                                          <p:spTgt spid="1049060"/>
                                        </p:tgtEl>
                                        <p:attrNameLst>
                                          <p:attrName>style.visibility</p:attrName>
                                        </p:attrNameLst>
                                      </p:cBhvr>
                                      <p:to>
                                        <p:strVal val="visible"/>
                                      </p:to>
                                    </p:set>
                                    <p:anim calcmode="lin" valueType="num">
                                      <p:cBhvr>
                                        <p:cTn id="31" dur="1000" fill="hold"/>
                                        <p:tgtEl>
                                          <p:spTgt spid="1049060"/>
                                        </p:tgtEl>
                                        <p:attrNameLst>
                                          <p:attrName>ppt_w</p:attrName>
                                        </p:attrNameLst>
                                      </p:cBhvr>
                                      <p:tavLst>
                                        <p:tav tm="0">
                                          <p:val>
                                            <p:fltVal val="0.0"/>
                                          </p:val>
                                        </p:tav>
                                        <p:tav tm="100000">
                                          <p:val>
                                            <p:strVal val="#ppt_w"/>
                                          </p:val>
                                        </p:tav>
                                      </p:tavLst>
                                    </p:anim>
                                    <p:anim calcmode="lin" valueType="num">
                                      <p:cBhvr>
                                        <p:cTn id="32" dur="1000" fill="hold"/>
                                        <p:tgtEl>
                                          <p:spTgt spid="1049060"/>
                                        </p:tgtEl>
                                        <p:attrNameLst>
                                          <p:attrName>ppt_h</p:attrName>
                                        </p:attrNameLst>
                                      </p:cBhvr>
                                      <p:tavLst>
                                        <p:tav tm="0">
                                          <p:val>
                                            <p:fltVal val="0.0"/>
                                          </p:val>
                                        </p:tav>
                                        <p:tav tm="100000">
                                          <p:val>
                                            <p:strVal val="#ppt_h"/>
                                          </p:val>
                                        </p:tav>
                                      </p:tavLst>
                                    </p:anim>
                                    <p:animEffect transition="in" filter="fade">
                                      <p:cBhvr>
                                        <p:cTn id="33" dur="1000"/>
                                        <p:tgtEl>
                                          <p:spTgt spid="1049060"/>
                                        </p:tgtEl>
                                      </p:cBhvr>
                                    </p:animEffect>
                                  </p:childTnLst>
                                </p:cTn>
                              </p:par>
                            </p:childTnLst>
                          </p:cTn>
                        </p:par>
                        <p:par>
                          <p:cTn id="34" fill="hold">
                            <p:stCondLst>
                              <p:cond delay="1200"/>
                            </p:stCondLst>
                            <p:childTnLst>
                              <p:par>
                                <p:cTn id="35" presetID="22" presetClass="entr" presetSubtype="8" fill="hold" grpId="0" nodeType="afterEffect">
                                  <p:stCondLst>
                                    <p:cond delay="0"/>
                                  </p:stCondLst>
                                  <p:childTnLst>
                                    <p:set>
                                      <p:cBhvr>
                                        <p:cTn id="36" dur="1" fill="hold">
                                          <p:stCondLst>
                                            <p:cond delay="0"/>
                                          </p:stCondLst>
                                        </p:cTn>
                                        <p:tgtEl>
                                          <p:spTgt spid="1049061"/>
                                        </p:tgtEl>
                                        <p:attrNameLst>
                                          <p:attrName>style.visibility</p:attrName>
                                        </p:attrNameLst>
                                      </p:cBhvr>
                                      <p:to>
                                        <p:strVal val="visible"/>
                                      </p:to>
                                    </p:set>
                                    <p:animEffect transition="in" filter="wipe(left)">
                                      <p:cBhvr>
                                        <p:cTn id="37" dur="500"/>
                                        <p:tgtEl>
                                          <p:spTgt spid="1049061"/>
                                        </p:tgtEl>
                                      </p:cBhvr>
                                    </p:animEffect>
                                  </p:childTnLst>
                                </p:cTn>
                              </p:par>
                              <p:par>
                                <p:cTn id="38" presetID="42" presetClass="entr" presetSubtype="0" fill="hold" grpId="0" nodeType="withEffect">
                                  <p:stCondLst>
                                    <p:cond delay="200"/>
                                  </p:stCondLst>
                                  <p:childTnLst>
                                    <p:set>
                                      <p:cBhvr>
                                        <p:cTn id="39" dur="1" fill="hold">
                                          <p:stCondLst>
                                            <p:cond delay="0"/>
                                          </p:stCondLst>
                                        </p:cTn>
                                        <p:tgtEl>
                                          <p:spTgt spid="1049062">
                                            <p:txEl>
                                              <p:pRg st="0" end="0"/>
                                            </p:txEl>
                                          </p:spTgt>
                                        </p:tgtEl>
                                        <p:attrNameLst>
                                          <p:attrName>style.visibility</p:attrName>
                                        </p:attrNameLst>
                                      </p:cBhvr>
                                      <p:to>
                                        <p:strVal val="visible"/>
                                      </p:to>
                                    </p:set>
                                    <p:animEffect transition="in" filter="fade">
                                      <p:cBhvr>
                                        <p:cTn id="40" dur="500"/>
                                        <p:tgtEl>
                                          <p:spTgt spid="1049062">
                                            <p:txEl>
                                              <p:pRg st="0" end="0"/>
                                            </p:txEl>
                                          </p:spTgt>
                                        </p:tgtEl>
                                      </p:cBhvr>
                                    </p:animEffect>
                                    <p:anim calcmode="lin" valueType="num">
                                      <p:cBhvr>
                                        <p:cTn id="41" dur="500" fill="hold"/>
                                        <p:tgtEl>
                                          <p:spTgt spid="1049062">
                                            <p:txEl>
                                              <p:pRg st="0" end="0"/>
                                            </p:txEl>
                                          </p:spTgt>
                                        </p:tgtEl>
                                        <p:attrNameLst>
                                          <p:attrName>ppt_x</p:attrName>
                                        </p:attrNameLst>
                                      </p:cBhvr>
                                      <p:tavLst>
                                        <p:tav tm="0">
                                          <p:val>
                                            <p:strVal val="#ppt_x"/>
                                          </p:val>
                                        </p:tav>
                                        <p:tav tm="100000">
                                          <p:val>
                                            <p:strVal val="#ppt_x"/>
                                          </p:val>
                                        </p:tav>
                                      </p:tavLst>
                                    </p:anim>
                                    <p:anim calcmode="lin" valueType="num">
                                      <p:cBhvr>
                                        <p:cTn id="42" dur="500" fill="hold"/>
                                        <p:tgtEl>
                                          <p:spTgt spid="1049062">
                                            <p:txEl>
                                              <p:pRg st="0" end="0"/>
                                            </p:txEl>
                                          </p:spTgt>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nodePh="1">
                                  <p:stCondLst>
                                    <p:cond delay="800"/>
                                  </p:stCondLst>
                                  <p:endCondLst>
                                    <p:cond evt="begin" delay="0">
                                      <p:tn val="43"/>
                                    </p:cond>
                                  </p:endCondLst>
                                  <p:childTnLst>
                                    <p:set>
                                      <p:cBhvr>
                                        <p:cTn id="44" dur="1" fill="hold">
                                          <p:stCondLst>
                                            <p:cond delay="0"/>
                                          </p:stCondLst>
                                        </p:cTn>
                                        <p:tgtEl>
                                          <p:spTgt spid="1049063"/>
                                        </p:tgtEl>
                                        <p:attrNameLst>
                                          <p:attrName>style.visibility</p:attrName>
                                        </p:attrNameLst>
                                      </p:cBhvr>
                                      <p:to>
                                        <p:strVal val="visible"/>
                                      </p:to>
                                    </p:set>
                                    <p:anim calcmode="lin" valueType="num">
                                      <p:cBhvr>
                                        <p:cTn id="45" dur="1000" fill="hold"/>
                                        <p:tgtEl>
                                          <p:spTgt spid="1049063"/>
                                        </p:tgtEl>
                                        <p:attrNameLst>
                                          <p:attrName>ppt_w</p:attrName>
                                        </p:attrNameLst>
                                      </p:cBhvr>
                                      <p:tavLst>
                                        <p:tav tm="0">
                                          <p:val>
                                            <p:fltVal val="0.0"/>
                                          </p:val>
                                        </p:tav>
                                        <p:tav tm="100000">
                                          <p:val>
                                            <p:strVal val="#ppt_w"/>
                                          </p:val>
                                        </p:tav>
                                      </p:tavLst>
                                    </p:anim>
                                    <p:anim calcmode="lin" valueType="num">
                                      <p:cBhvr>
                                        <p:cTn id="46" dur="1000" fill="hold"/>
                                        <p:tgtEl>
                                          <p:spTgt spid="1049063"/>
                                        </p:tgtEl>
                                        <p:attrNameLst>
                                          <p:attrName>ppt_h</p:attrName>
                                        </p:attrNameLst>
                                      </p:cBhvr>
                                      <p:tavLst>
                                        <p:tav tm="0">
                                          <p:val>
                                            <p:fltVal val="0.0"/>
                                          </p:val>
                                        </p:tav>
                                        <p:tav tm="100000">
                                          <p:val>
                                            <p:strVal val="#ppt_h"/>
                                          </p:val>
                                        </p:tav>
                                      </p:tavLst>
                                    </p:anim>
                                    <p:animEffect transition="in" filter="fade">
                                      <p:cBhvr>
                                        <p:cTn id="47" dur="1000"/>
                                        <p:tgtEl>
                                          <p:spTgt spid="1049063"/>
                                        </p:tgtEl>
                                      </p:cBhvr>
                                    </p:animEffect>
                                  </p:childTnLst>
                                </p:cTn>
                              </p:par>
                            </p:childTnLst>
                          </p:cTn>
                        </p:par>
                        <p:par>
                          <p:cTn id="48" fill="hold">
                            <p:stCondLst>
                              <p:cond delay="1700"/>
                            </p:stCondLst>
                            <p:childTnLst>
                              <p:par>
                                <p:cTn id="49" presetID="22" presetClass="entr" presetSubtype="8" fill="hold" grpId="0" nodeType="afterEffect">
                                  <p:stCondLst>
                                    <p:cond delay="0"/>
                                  </p:stCondLst>
                                  <p:childTnLst>
                                    <p:set>
                                      <p:cBhvr>
                                        <p:cTn id="50" dur="1" fill="hold">
                                          <p:stCondLst>
                                            <p:cond delay="0"/>
                                          </p:stCondLst>
                                        </p:cTn>
                                        <p:tgtEl>
                                          <p:spTgt spid="1049064"/>
                                        </p:tgtEl>
                                        <p:attrNameLst>
                                          <p:attrName>style.visibility</p:attrName>
                                        </p:attrNameLst>
                                      </p:cBhvr>
                                      <p:to>
                                        <p:strVal val="visible"/>
                                      </p:to>
                                    </p:set>
                                    <p:animEffect transition="in" filter="wipe(left)">
                                      <p:cBhvr>
                                        <p:cTn id="51" dur="500"/>
                                        <p:tgtEl>
                                          <p:spTgt spid="1049064"/>
                                        </p:tgtEl>
                                      </p:cBhvr>
                                    </p:animEffect>
                                  </p:childTnLst>
                                </p:cTn>
                              </p:par>
                              <p:par>
                                <p:cTn id="52" presetID="42" presetClass="entr" presetSubtype="0" fill="hold" grpId="0" nodeType="withEffect">
                                  <p:stCondLst>
                                    <p:cond delay="200"/>
                                  </p:stCondLst>
                                  <p:childTnLst>
                                    <p:set>
                                      <p:cBhvr>
                                        <p:cTn id="53" dur="1" fill="hold">
                                          <p:stCondLst>
                                            <p:cond delay="0"/>
                                          </p:stCondLst>
                                        </p:cTn>
                                        <p:tgtEl>
                                          <p:spTgt spid="1049065">
                                            <p:txEl>
                                              <p:pRg st="0" end="0"/>
                                            </p:txEl>
                                          </p:spTgt>
                                        </p:tgtEl>
                                        <p:attrNameLst>
                                          <p:attrName>style.visibility</p:attrName>
                                        </p:attrNameLst>
                                      </p:cBhvr>
                                      <p:to>
                                        <p:strVal val="visible"/>
                                      </p:to>
                                    </p:set>
                                    <p:animEffect transition="in" filter="fade">
                                      <p:cBhvr>
                                        <p:cTn id="54" dur="500"/>
                                        <p:tgtEl>
                                          <p:spTgt spid="1049065">
                                            <p:txEl>
                                              <p:pRg st="0" end="0"/>
                                            </p:txEl>
                                          </p:spTgt>
                                        </p:tgtEl>
                                      </p:cBhvr>
                                    </p:animEffect>
                                    <p:anim calcmode="lin" valueType="num">
                                      <p:cBhvr>
                                        <p:cTn id="55" dur="500" fill="hold"/>
                                        <p:tgtEl>
                                          <p:spTgt spid="1049065">
                                            <p:txEl>
                                              <p:pRg st="0" end="0"/>
                                            </p:txEl>
                                          </p:spTgt>
                                        </p:tgtEl>
                                        <p:attrNameLst>
                                          <p:attrName>ppt_x</p:attrName>
                                        </p:attrNameLst>
                                      </p:cBhvr>
                                      <p:tavLst>
                                        <p:tav tm="0">
                                          <p:val>
                                            <p:strVal val="#ppt_x"/>
                                          </p:val>
                                        </p:tav>
                                        <p:tav tm="100000">
                                          <p:val>
                                            <p:strVal val="#ppt_x"/>
                                          </p:val>
                                        </p:tav>
                                      </p:tavLst>
                                    </p:anim>
                                    <p:anim calcmode="lin" valueType="num">
                                      <p:cBhvr>
                                        <p:cTn id="56" dur="500" fill="hold"/>
                                        <p:tgtEl>
                                          <p:spTgt spid="1049065">
                                            <p:txEl>
                                              <p:pRg st="0" end="0"/>
                                            </p:txEl>
                                          </p:spTgt>
                                        </p:tgtEl>
                                        <p:attrNameLst>
                                          <p:attrName>ppt_y</p:attrName>
                                        </p:attrNameLst>
                                      </p:cBhvr>
                                      <p:tavLst>
                                        <p:tav tm="0">
                                          <p:val>
                                            <p:strVal val="#ppt_y+.1"/>
                                          </p:val>
                                        </p:tav>
                                        <p:tav tm="100000">
                                          <p:val>
                                            <p:strVal val="#ppt_y"/>
                                          </p:val>
                                        </p:tav>
                                      </p:tavLst>
                                    </p:anim>
                                  </p:childTnLst>
                                </p:cTn>
                              </p:par>
                              <p:par>
                                <p:cTn id="57" presetID="53" presetClass="entr" presetSubtype="16" fill="hold" grpId="0" nodeType="withEffect" nodePh="1">
                                  <p:stCondLst>
                                    <p:cond delay="800"/>
                                  </p:stCondLst>
                                  <p:endCondLst>
                                    <p:cond evt="begin" delay="0">
                                      <p:tn val="57"/>
                                    </p:cond>
                                  </p:endCondLst>
                                  <p:childTnLst>
                                    <p:set>
                                      <p:cBhvr>
                                        <p:cTn id="58" dur="1" fill="hold">
                                          <p:stCondLst>
                                            <p:cond delay="0"/>
                                          </p:stCondLst>
                                        </p:cTn>
                                        <p:tgtEl>
                                          <p:spTgt spid="1049066"/>
                                        </p:tgtEl>
                                        <p:attrNameLst>
                                          <p:attrName>style.visibility</p:attrName>
                                        </p:attrNameLst>
                                      </p:cBhvr>
                                      <p:to>
                                        <p:strVal val="visible"/>
                                      </p:to>
                                    </p:set>
                                    <p:anim calcmode="lin" valueType="num">
                                      <p:cBhvr>
                                        <p:cTn id="59" dur="1000" fill="hold"/>
                                        <p:tgtEl>
                                          <p:spTgt spid="1049066"/>
                                        </p:tgtEl>
                                        <p:attrNameLst>
                                          <p:attrName>ppt_w</p:attrName>
                                        </p:attrNameLst>
                                      </p:cBhvr>
                                      <p:tavLst>
                                        <p:tav tm="0">
                                          <p:val>
                                            <p:fltVal val="0.0"/>
                                          </p:val>
                                        </p:tav>
                                        <p:tav tm="100000">
                                          <p:val>
                                            <p:strVal val="#ppt_w"/>
                                          </p:val>
                                        </p:tav>
                                      </p:tavLst>
                                    </p:anim>
                                    <p:anim calcmode="lin" valueType="num">
                                      <p:cBhvr>
                                        <p:cTn id="60" dur="1000" fill="hold"/>
                                        <p:tgtEl>
                                          <p:spTgt spid="1049066"/>
                                        </p:tgtEl>
                                        <p:attrNameLst>
                                          <p:attrName>ppt_h</p:attrName>
                                        </p:attrNameLst>
                                      </p:cBhvr>
                                      <p:tavLst>
                                        <p:tav tm="0">
                                          <p:val>
                                            <p:fltVal val="0.0"/>
                                          </p:val>
                                        </p:tav>
                                        <p:tav tm="100000">
                                          <p:val>
                                            <p:strVal val="#ppt_h"/>
                                          </p:val>
                                        </p:tav>
                                      </p:tavLst>
                                    </p:anim>
                                    <p:animEffect transition="in" filter="fade">
                                      <p:cBhvr>
                                        <p:cTn id="61" dur="1000"/>
                                        <p:tgtEl>
                                          <p:spTgt spid="1049066"/>
                                        </p:tgtEl>
                                      </p:cBhvr>
                                    </p:animEffect>
                                  </p:childTnLst>
                                </p:cTn>
                              </p:par>
                            </p:childTnLst>
                          </p:cTn>
                        </p:par>
                        <p:par>
                          <p:cTn id="62" fill="hold">
                            <p:stCondLst>
                              <p:cond delay="2200"/>
                            </p:stCondLst>
                            <p:childTnLst>
                              <p:par>
                                <p:cTn id="63" presetID="22" presetClass="entr" presetSubtype="8" fill="hold" grpId="0" nodeType="afterEffect">
                                  <p:stCondLst>
                                    <p:cond delay="0"/>
                                  </p:stCondLst>
                                  <p:childTnLst>
                                    <p:set>
                                      <p:cBhvr>
                                        <p:cTn id="64" dur="1" fill="hold">
                                          <p:stCondLst>
                                            <p:cond delay="0"/>
                                          </p:stCondLst>
                                        </p:cTn>
                                        <p:tgtEl>
                                          <p:spTgt spid="1049067"/>
                                        </p:tgtEl>
                                        <p:attrNameLst>
                                          <p:attrName>style.visibility</p:attrName>
                                        </p:attrNameLst>
                                      </p:cBhvr>
                                      <p:to>
                                        <p:strVal val="visible"/>
                                      </p:to>
                                    </p:set>
                                    <p:animEffect transition="in" filter="wipe(left)">
                                      <p:cBhvr>
                                        <p:cTn id="65" dur="500"/>
                                        <p:tgtEl>
                                          <p:spTgt spid="1049067"/>
                                        </p:tgtEl>
                                      </p:cBhvr>
                                    </p:animEffect>
                                  </p:childTnLst>
                                </p:cTn>
                              </p:par>
                              <p:par>
                                <p:cTn id="66" presetID="42" presetClass="entr" presetSubtype="0" fill="hold" grpId="0" nodeType="withEffect">
                                  <p:stCondLst>
                                    <p:cond delay="200"/>
                                  </p:stCondLst>
                                  <p:childTnLst>
                                    <p:set>
                                      <p:cBhvr>
                                        <p:cTn id="67" dur="1" fill="hold">
                                          <p:stCondLst>
                                            <p:cond delay="0"/>
                                          </p:stCondLst>
                                        </p:cTn>
                                        <p:tgtEl>
                                          <p:spTgt spid="1049068">
                                            <p:txEl>
                                              <p:pRg st="0" end="0"/>
                                            </p:txEl>
                                          </p:spTgt>
                                        </p:tgtEl>
                                        <p:attrNameLst>
                                          <p:attrName>style.visibility</p:attrName>
                                        </p:attrNameLst>
                                      </p:cBhvr>
                                      <p:to>
                                        <p:strVal val="visible"/>
                                      </p:to>
                                    </p:set>
                                    <p:animEffect transition="in" filter="fade">
                                      <p:cBhvr>
                                        <p:cTn id="68" dur="500"/>
                                        <p:tgtEl>
                                          <p:spTgt spid="1049068">
                                            <p:txEl>
                                              <p:pRg st="0" end="0"/>
                                            </p:txEl>
                                          </p:spTgt>
                                        </p:tgtEl>
                                      </p:cBhvr>
                                    </p:animEffect>
                                    <p:anim calcmode="lin" valueType="num">
                                      <p:cBhvr>
                                        <p:cTn id="69" dur="500" fill="hold"/>
                                        <p:tgtEl>
                                          <p:spTgt spid="1049068">
                                            <p:txEl>
                                              <p:pRg st="0" end="0"/>
                                            </p:txEl>
                                          </p:spTgt>
                                        </p:tgtEl>
                                        <p:attrNameLst>
                                          <p:attrName>ppt_x</p:attrName>
                                        </p:attrNameLst>
                                      </p:cBhvr>
                                      <p:tavLst>
                                        <p:tav tm="0">
                                          <p:val>
                                            <p:strVal val="#ppt_x"/>
                                          </p:val>
                                        </p:tav>
                                        <p:tav tm="100000">
                                          <p:val>
                                            <p:strVal val="#ppt_x"/>
                                          </p:val>
                                        </p:tav>
                                      </p:tavLst>
                                    </p:anim>
                                    <p:anim calcmode="lin" valueType="num">
                                      <p:cBhvr>
                                        <p:cTn id="70" dur="500" fill="hold"/>
                                        <p:tgtEl>
                                          <p:spTgt spid="104906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055" grpId="0" build="p">
        <p:tmplLst>
          <p:tmpl lvl="1">
            <p:tnLst>
              <p:par>
                <p:cTn presetID="42" presetClass="entr" presetSubtype="0" fill="hold" nodeType="withEffect">
                  <p:stCondLst>
                    <p:cond delay="200"/>
                  </p:stCondLst>
                  <p:childTnLst>
                    <p:set>
                      <p:cBhvr>
                        <p:cTn dur="1" fill="hold">
                          <p:stCondLst>
                            <p:cond delay="0"/>
                          </p:stCondLst>
                        </p:cTn>
                        <p:tgtEl>
                          <p:spTgt spid="1049055"/>
                        </p:tgtEl>
                        <p:attrNameLst>
                          <p:attrName>style.visibility</p:attrName>
                        </p:attrNameLst>
                      </p:cBhvr>
                      <p:to>
                        <p:strVal val="visible"/>
                      </p:to>
                    </p:set>
                    <p:animEffect transition="in" filter="fade">
                      <p:cBhvr>
                        <p:cTn dur="400"/>
                        <p:tgtEl>
                          <p:spTgt spid="1049055"/>
                        </p:tgtEl>
                      </p:cBhvr>
                    </p:animEffect>
                    <p:anim calcmode="lin" valueType="num">
                      <p:cBhvr>
                        <p:cTn dur="400" fill="hold"/>
                        <p:tgtEl>
                          <p:spTgt spid="1049055"/>
                        </p:tgtEl>
                        <p:attrNameLst>
                          <p:attrName>ppt_x</p:attrName>
                        </p:attrNameLst>
                      </p:cBhvr>
                      <p:tavLst>
                        <p:tav tm="0">
                          <p:val>
                            <p:strVal val="#ppt_x"/>
                          </p:val>
                        </p:tav>
                        <p:tav tm="100000">
                          <p:val>
                            <p:strVal val="#ppt_x"/>
                          </p:val>
                        </p:tav>
                      </p:tavLst>
                    </p:anim>
                    <p:anim calcmode="lin" valueType="num">
                      <p:cBhvr>
                        <p:cTn dur="400" fill="hold"/>
                        <p:tgtEl>
                          <p:spTgt spid="1049055"/>
                        </p:tgtEl>
                        <p:attrNameLst>
                          <p:attrName>ppt_y</p:attrName>
                        </p:attrNameLst>
                      </p:cBhvr>
                      <p:tavLst>
                        <p:tav tm="0">
                          <p:val>
                            <p:strVal val="#ppt_y+.1"/>
                          </p:val>
                        </p:tav>
                        <p:tav tm="100000">
                          <p:val>
                            <p:strVal val="#ppt_y"/>
                          </p:val>
                        </p:tav>
                      </p:tavLst>
                    </p:anim>
                  </p:childTnLst>
                </p:cTn>
              </p:par>
            </p:tnLst>
          </p:tmpl>
        </p:tmplLst>
      </p:bldP>
      <p:bldP spid="1049056" grpId="0" build="p">
        <p:tmplLst>
          <p:tmpl lvl="1">
            <p:tnLst>
              <p:par>
                <p:cTn presetID="42" presetClass="entr" presetSubtype="0" fill="hold" nodeType="withEffect">
                  <p:stCondLst>
                    <p:cond delay="200"/>
                  </p:stCondLst>
                  <p:childTnLst>
                    <p:set>
                      <p:cBhvr>
                        <p:cTn dur="1" fill="hold">
                          <p:stCondLst>
                            <p:cond delay="0"/>
                          </p:stCondLst>
                        </p:cTn>
                        <p:tgtEl>
                          <p:spTgt spid="1049056"/>
                        </p:tgtEl>
                        <p:attrNameLst>
                          <p:attrName>style.visibility</p:attrName>
                        </p:attrNameLst>
                      </p:cBhvr>
                      <p:to>
                        <p:strVal val="visible"/>
                      </p:to>
                    </p:set>
                    <p:animEffect transition="in" filter="fade">
                      <p:cBhvr>
                        <p:cTn dur="500"/>
                        <p:tgtEl>
                          <p:spTgt spid="1049056"/>
                        </p:tgtEl>
                      </p:cBhvr>
                    </p:animEffect>
                    <p:anim calcmode="lin" valueType="num">
                      <p:cBhvr>
                        <p:cTn dur="500" fill="hold"/>
                        <p:tgtEl>
                          <p:spTgt spid="1049056"/>
                        </p:tgtEl>
                        <p:attrNameLst>
                          <p:attrName>ppt_x</p:attrName>
                        </p:attrNameLst>
                      </p:cBhvr>
                      <p:tavLst>
                        <p:tav tm="0">
                          <p:val>
                            <p:strVal val="#ppt_x"/>
                          </p:val>
                        </p:tav>
                        <p:tav tm="100000">
                          <p:val>
                            <p:strVal val="#ppt_x"/>
                          </p:val>
                        </p:tav>
                      </p:tavLst>
                    </p:anim>
                    <p:anim calcmode="lin" valueType="num">
                      <p:cBhvr>
                        <p:cTn dur="500" fill="hold"/>
                        <p:tgtEl>
                          <p:spTgt spid="1049056"/>
                        </p:tgtEl>
                        <p:attrNameLst>
                          <p:attrName>ppt_y</p:attrName>
                        </p:attrNameLst>
                      </p:cBhvr>
                      <p:tavLst>
                        <p:tav tm="0">
                          <p:val>
                            <p:strVal val="#ppt_y+.1"/>
                          </p:val>
                        </p:tav>
                        <p:tav tm="100000">
                          <p:val>
                            <p:strVal val="#ppt_y"/>
                          </p:val>
                        </p:tav>
                      </p:tavLst>
                    </p:anim>
                  </p:childTnLst>
                </p:cTn>
              </p:par>
            </p:tnLst>
          </p:tmpl>
        </p:tmplLst>
      </p:bldP>
      <p:bldP spid="1049057" grpId="0"/>
      <p:bldP spid="1049058" grpId="0" animBg="1"/>
      <p:bldP spid="1049059" grpId="0" build="p">
        <p:tmplLst>
          <p:tmpl lvl="1">
            <p:tnLst>
              <p:par>
                <p:cTn presetID="42" presetClass="entr" presetSubtype="0" fill="hold" nodeType="withEffect">
                  <p:stCondLst>
                    <p:cond delay="200"/>
                  </p:stCondLst>
                  <p:childTnLst>
                    <p:set>
                      <p:cBhvr>
                        <p:cTn dur="1" fill="hold">
                          <p:stCondLst>
                            <p:cond delay="0"/>
                          </p:stCondLst>
                        </p:cTn>
                        <p:tgtEl>
                          <p:spTgt spid="1049059"/>
                        </p:tgtEl>
                        <p:attrNameLst>
                          <p:attrName>style.visibility</p:attrName>
                        </p:attrNameLst>
                      </p:cBhvr>
                      <p:to>
                        <p:strVal val="visible"/>
                      </p:to>
                    </p:set>
                    <p:animEffect transition="in" filter="fade">
                      <p:cBhvr>
                        <p:cTn dur="500"/>
                        <p:tgtEl>
                          <p:spTgt spid="1049059"/>
                        </p:tgtEl>
                      </p:cBhvr>
                    </p:animEffect>
                    <p:anim calcmode="lin" valueType="num">
                      <p:cBhvr>
                        <p:cTn dur="500" fill="hold"/>
                        <p:tgtEl>
                          <p:spTgt spid="1049059"/>
                        </p:tgtEl>
                        <p:attrNameLst>
                          <p:attrName>ppt_x</p:attrName>
                        </p:attrNameLst>
                      </p:cBhvr>
                      <p:tavLst>
                        <p:tav tm="0">
                          <p:val>
                            <p:strVal val="#ppt_x"/>
                          </p:val>
                        </p:tav>
                        <p:tav tm="100000">
                          <p:val>
                            <p:strVal val="#ppt_x"/>
                          </p:val>
                        </p:tav>
                      </p:tavLst>
                    </p:anim>
                    <p:anim calcmode="lin" valueType="num">
                      <p:cBhvr>
                        <p:cTn dur="500" fill="hold"/>
                        <p:tgtEl>
                          <p:spTgt spid="1049059"/>
                        </p:tgtEl>
                        <p:attrNameLst>
                          <p:attrName>ppt_y</p:attrName>
                        </p:attrNameLst>
                      </p:cBhvr>
                      <p:tavLst>
                        <p:tav tm="0">
                          <p:val>
                            <p:strVal val="#ppt_y+.1"/>
                          </p:val>
                        </p:tav>
                        <p:tav tm="100000">
                          <p:val>
                            <p:strVal val="#ppt_y"/>
                          </p:val>
                        </p:tav>
                      </p:tavLst>
                    </p:anim>
                  </p:childTnLst>
                </p:cTn>
              </p:par>
            </p:tnLst>
          </p:tmpl>
        </p:tmplLst>
      </p:bldP>
      <p:bldP spid="1049060" grpId="0"/>
      <p:bldP spid="1049061" grpId="0" animBg="1"/>
      <p:bldP spid="1049062" grpId="0" build="p">
        <p:tmplLst>
          <p:tmpl lvl="1">
            <p:tnLst>
              <p:par>
                <p:cTn presetID="42" presetClass="entr" presetSubtype="0" fill="hold" nodeType="withEffect">
                  <p:stCondLst>
                    <p:cond delay="200"/>
                  </p:stCondLst>
                  <p:childTnLst>
                    <p:set>
                      <p:cBhvr>
                        <p:cTn dur="1" fill="hold">
                          <p:stCondLst>
                            <p:cond delay="0"/>
                          </p:stCondLst>
                        </p:cTn>
                        <p:tgtEl>
                          <p:spTgt spid="1049062"/>
                        </p:tgtEl>
                        <p:attrNameLst>
                          <p:attrName>style.visibility</p:attrName>
                        </p:attrNameLst>
                      </p:cBhvr>
                      <p:to>
                        <p:strVal val="visible"/>
                      </p:to>
                    </p:set>
                    <p:animEffect transition="in" filter="fade">
                      <p:cBhvr>
                        <p:cTn dur="500"/>
                        <p:tgtEl>
                          <p:spTgt spid="1049062"/>
                        </p:tgtEl>
                      </p:cBhvr>
                    </p:animEffect>
                    <p:anim calcmode="lin" valueType="num">
                      <p:cBhvr>
                        <p:cTn dur="500" fill="hold"/>
                        <p:tgtEl>
                          <p:spTgt spid="1049062"/>
                        </p:tgtEl>
                        <p:attrNameLst>
                          <p:attrName>ppt_x</p:attrName>
                        </p:attrNameLst>
                      </p:cBhvr>
                      <p:tavLst>
                        <p:tav tm="0">
                          <p:val>
                            <p:strVal val="#ppt_x"/>
                          </p:val>
                        </p:tav>
                        <p:tav tm="100000">
                          <p:val>
                            <p:strVal val="#ppt_x"/>
                          </p:val>
                        </p:tav>
                      </p:tavLst>
                    </p:anim>
                    <p:anim calcmode="lin" valueType="num">
                      <p:cBhvr>
                        <p:cTn dur="500" fill="hold"/>
                        <p:tgtEl>
                          <p:spTgt spid="1049062"/>
                        </p:tgtEl>
                        <p:attrNameLst>
                          <p:attrName>ppt_y</p:attrName>
                        </p:attrNameLst>
                      </p:cBhvr>
                      <p:tavLst>
                        <p:tav tm="0">
                          <p:val>
                            <p:strVal val="#ppt_y+.1"/>
                          </p:val>
                        </p:tav>
                        <p:tav tm="100000">
                          <p:val>
                            <p:strVal val="#ppt_y"/>
                          </p:val>
                        </p:tav>
                      </p:tavLst>
                    </p:anim>
                  </p:childTnLst>
                </p:cTn>
              </p:par>
            </p:tnLst>
          </p:tmpl>
        </p:tmplLst>
      </p:bldP>
      <p:bldP spid="1049063" grpId="0"/>
      <p:bldP spid="1049064" grpId="0" animBg="1"/>
      <p:bldP spid="1049065" grpId="0" build="p">
        <p:tmplLst>
          <p:tmpl lvl="1">
            <p:tnLst>
              <p:par>
                <p:cTn presetID="42" presetClass="entr" presetSubtype="0" fill="hold" nodeType="withEffect">
                  <p:stCondLst>
                    <p:cond delay="200"/>
                  </p:stCondLst>
                  <p:childTnLst>
                    <p:set>
                      <p:cBhvr>
                        <p:cTn dur="1" fill="hold">
                          <p:stCondLst>
                            <p:cond delay="0"/>
                          </p:stCondLst>
                        </p:cTn>
                        <p:tgtEl>
                          <p:spTgt spid="1049065"/>
                        </p:tgtEl>
                        <p:attrNameLst>
                          <p:attrName>style.visibility</p:attrName>
                        </p:attrNameLst>
                      </p:cBhvr>
                      <p:to>
                        <p:strVal val="visible"/>
                      </p:to>
                    </p:set>
                    <p:animEffect transition="in" filter="fade">
                      <p:cBhvr>
                        <p:cTn dur="500"/>
                        <p:tgtEl>
                          <p:spTgt spid="1049065"/>
                        </p:tgtEl>
                      </p:cBhvr>
                    </p:animEffect>
                    <p:anim calcmode="lin" valueType="num">
                      <p:cBhvr>
                        <p:cTn dur="500" fill="hold"/>
                        <p:tgtEl>
                          <p:spTgt spid="1049065"/>
                        </p:tgtEl>
                        <p:attrNameLst>
                          <p:attrName>ppt_x</p:attrName>
                        </p:attrNameLst>
                      </p:cBhvr>
                      <p:tavLst>
                        <p:tav tm="0">
                          <p:val>
                            <p:strVal val="#ppt_x"/>
                          </p:val>
                        </p:tav>
                        <p:tav tm="100000">
                          <p:val>
                            <p:strVal val="#ppt_x"/>
                          </p:val>
                        </p:tav>
                      </p:tavLst>
                    </p:anim>
                    <p:anim calcmode="lin" valueType="num">
                      <p:cBhvr>
                        <p:cTn dur="500" fill="hold"/>
                        <p:tgtEl>
                          <p:spTgt spid="1049065"/>
                        </p:tgtEl>
                        <p:attrNameLst>
                          <p:attrName>ppt_y</p:attrName>
                        </p:attrNameLst>
                      </p:cBhvr>
                      <p:tavLst>
                        <p:tav tm="0">
                          <p:val>
                            <p:strVal val="#ppt_y+.1"/>
                          </p:val>
                        </p:tav>
                        <p:tav tm="100000">
                          <p:val>
                            <p:strVal val="#ppt_y"/>
                          </p:val>
                        </p:tav>
                      </p:tavLst>
                    </p:anim>
                  </p:childTnLst>
                </p:cTn>
              </p:par>
            </p:tnLst>
          </p:tmpl>
        </p:tmplLst>
      </p:bldP>
      <p:bldP spid="1049066" grpId="0"/>
      <p:bldP spid="1049067" grpId="0" animBg="1"/>
      <p:bldP spid="1049068" grpId="0" build="p">
        <p:tmplLst>
          <p:tmpl lvl="1">
            <p:tnLst>
              <p:par>
                <p:cTn presetID="42" presetClass="entr" presetSubtype="0" fill="hold" nodeType="withEffect">
                  <p:stCondLst>
                    <p:cond delay="200"/>
                  </p:stCondLst>
                  <p:childTnLst>
                    <p:set>
                      <p:cBhvr>
                        <p:cTn dur="1" fill="hold">
                          <p:stCondLst>
                            <p:cond delay="0"/>
                          </p:stCondLst>
                        </p:cTn>
                        <p:tgtEl>
                          <p:spTgt spid="1049068"/>
                        </p:tgtEl>
                        <p:attrNameLst>
                          <p:attrName>style.visibility</p:attrName>
                        </p:attrNameLst>
                      </p:cBhvr>
                      <p:to>
                        <p:strVal val="visible"/>
                      </p:to>
                    </p:set>
                    <p:animEffect transition="in" filter="fade">
                      <p:cBhvr>
                        <p:cTn dur="500"/>
                        <p:tgtEl>
                          <p:spTgt spid="1049068"/>
                        </p:tgtEl>
                      </p:cBhvr>
                    </p:animEffect>
                    <p:anim calcmode="lin" valueType="num">
                      <p:cBhvr>
                        <p:cTn dur="500" fill="hold"/>
                        <p:tgtEl>
                          <p:spTgt spid="1049068"/>
                        </p:tgtEl>
                        <p:attrNameLst>
                          <p:attrName>ppt_x</p:attrName>
                        </p:attrNameLst>
                      </p:cBhvr>
                      <p:tavLst>
                        <p:tav tm="0">
                          <p:val>
                            <p:strVal val="#ppt_x"/>
                          </p:val>
                        </p:tav>
                        <p:tav tm="100000">
                          <p:val>
                            <p:strVal val="#ppt_x"/>
                          </p:val>
                        </p:tav>
                      </p:tavLst>
                    </p:anim>
                    <p:anim calcmode="lin" valueType="num">
                      <p:cBhvr>
                        <p:cTn dur="500" fill="hold"/>
                        <p:tgtEl>
                          <p:spTgt spid="1049068"/>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showMasterSp="0" userDrawn="1">
  <p:cSld name="Five images with description">
    <p:spTree>
      <p:nvGrpSpPr>
        <p:cNvPr id="299" name=""/>
        <p:cNvGrpSpPr/>
        <p:nvPr/>
      </p:nvGrpSpPr>
      <p:grpSpPr>
        <a:xfrm>
          <a:off x="0" y="0"/>
          <a:ext cx="0" cy="0"/>
          <a:chOff x="0" y="0"/>
          <a:chExt cx="0" cy="0"/>
        </a:xfrm>
      </p:grpSpPr>
      <p:sp>
        <p:nvSpPr>
          <p:cNvPr id="1049440"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441"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42" name="Picture Placeholder 2"/>
          <p:cNvSpPr>
            <a:spLocks noGrp="1"/>
          </p:cNvSpPr>
          <p:nvPr>
            <p:ph type="pic" sz="quarter" idx="48"/>
          </p:nvPr>
        </p:nvSpPr>
        <p:spPr>
          <a:xfrm>
            <a:off x="452437" y="1143001"/>
            <a:ext cx="1457327" cy="2819400"/>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43" name="Rectangle 54"/>
          <p:cNvSpPr/>
          <p:nvPr userDrawn="1"/>
        </p:nvSpPr>
        <p:spPr>
          <a:xfrm>
            <a:off x="452438" y="3962401"/>
            <a:ext cx="1457326" cy="10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44" name="Picture Placeholder 2"/>
          <p:cNvSpPr>
            <a:spLocks noGrp="1"/>
          </p:cNvSpPr>
          <p:nvPr>
            <p:ph type="pic" sz="quarter" idx="74"/>
          </p:nvPr>
        </p:nvSpPr>
        <p:spPr>
          <a:xfrm>
            <a:off x="2124600" y="1143001"/>
            <a:ext cx="1457327" cy="2819400"/>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45" name="Rectangle 67"/>
          <p:cNvSpPr/>
          <p:nvPr userDrawn="1"/>
        </p:nvSpPr>
        <p:spPr>
          <a:xfrm>
            <a:off x="2124600" y="3962401"/>
            <a:ext cx="1457326" cy="1016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46" name="Picture Placeholder 2"/>
          <p:cNvSpPr>
            <a:spLocks noGrp="1"/>
          </p:cNvSpPr>
          <p:nvPr>
            <p:ph type="pic" sz="quarter" idx="75"/>
          </p:nvPr>
        </p:nvSpPr>
        <p:spPr>
          <a:xfrm>
            <a:off x="3813171" y="1143001"/>
            <a:ext cx="1457327" cy="2819400"/>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47" name="Rectangle 100"/>
          <p:cNvSpPr/>
          <p:nvPr userDrawn="1"/>
        </p:nvSpPr>
        <p:spPr>
          <a:xfrm>
            <a:off x="3808407" y="3962401"/>
            <a:ext cx="1457326" cy="1016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48" name="Picture Placeholder 2"/>
          <p:cNvSpPr>
            <a:spLocks noGrp="1"/>
          </p:cNvSpPr>
          <p:nvPr>
            <p:ph type="pic" sz="quarter" idx="76"/>
          </p:nvPr>
        </p:nvSpPr>
        <p:spPr>
          <a:xfrm>
            <a:off x="5502271" y="1143001"/>
            <a:ext cx="1457327" cy="2819400"/>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49" name="Rectangle 22"/>
          <p:cNvSpPr/>
          <p:nvPr userDrawn="1"/>
        </p:nvSpPr>
        <p:spPr>
          <a:xfrm>
            <a:off x="5497507" y="3962401"/>
            <a:ext cx="1457326" cy="1016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50" name="Picture Placeholder 2"/>
          <p:cNvSpPr>
            <a:spLocks noGrp="1"/>
          </p:cNvSpPr>
          <p:nvPr>
            <p:ph type="pic" sz="quarter" idx="77"/>
          </p:nvPr>
        </p:nvSpPr>
        <p:spPr>
          <a:xfrm>
            <a:off x="7216773" y="1143001"/>
            <a:ext cx="1457327" cy="2819400"/>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51" name="Rectangle 25"/>
          <p:cNvSpPr/>
          <p:nvPr userDrawn="1"/>
        </p:nvSpPr>
        <p:spPr>
          <a:xfrm>
            <a:off x="7212009" y="3962401"/>
            <a:ext cx="1457326" cy="1016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452"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endParaRPr lang="en-US" dirty="0" smtClean="0"/>
          </a:p>
        </p:txBody>
      </p:sp>
      <p:sp>
        <p:nvSpPr>
          <p:cNvPr id="1049453"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440">
                                            <p:txEl>
                                              <p:pRg st="0" end="0"/>
                                            </p:txEl>
                                          </p:spTgt>
                                        </p:tgtEl>
                                        <p:attrNameLst>
                                          <p:attrName>style.visibility</p:attrName>
                                        </p:attrNameLst>
                                      </p:cBhvr>
                                      <p:to>
                                        <p:strVal val="visible"/>
                                      </p:to>
                                    </p:set>
                                    <p:animEffect transition="in" filter="fade">
                                      <p:cBhvr>
                                        <p:cTn id="7" dur="400"/>
                                        <p:tgtEl>
                                          <p:spTgt spid="1049440">
                                            <p:txEl>
                                              <p:pRg st="0" end="0"/>
                                            </p:txEl>
                                          </p:spTgt>
                                        </p:tgtEl>
                                      </p:cBhvr>
                                    </p:animEffect>
                                    <p:anim calcmode="lin" valueType="num">
                                      <p:cBhvr>
                                        <p:cTn id="8" dur="400" fill="hold"/>
                                        <p:tgtEl>
                                          <p:spTgt spid="1049440">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44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441">
                                            <p:txEl>
                                              <p:pRg st="0" end="0"/>
                                            </p:txEl>
                                          </p:spTgt>
                                        </p:tgtEl>
                                        <p:attrNameLst>
                                          <p:attrName>style.visibility</p:attrName>
                                        </p:attrNameLst>
                                      </p:cBhvr>
                                      <p:to>
                                        <p:strVal val="visible"/>
                                      </p:to>
                                    </p:set>
                                    <p:animEffect transition="in" filter="fade">
                                      <p:cBhvr>
                                        <p:cTn id="12" dur="500"/>
                                        <p:tgtEl>
                                          <p:spTgt spid="1049441">
                                            <p:txEl>
                                              <p:pRg st="0" end="0"/>
                                            </p:txEl>
                                          </p:spTgt>
                                        </p:tgtEl>
                                      </p:cBhvr>
                                    </p:animEffect>
                                    <p:anim calcmode="lin" valueType="num">
                                      <p:cBhvr>
                                        <p:cTn id="13" dur="500" fill="hold"/>
                                        <p:tgtEl>
                                          <p:spTgt spid="1049441">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441">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1049442"/>
                                        </p:tgtEl>
                                        <p:attrNameLst>
                                          <p:attrName>style.visibility</p:attrName>
                                        </p:attrNameLst>
                                      </p:cBhvr>
                                      <p:to>
                                        <p:strVal val="visible"/>
                                      </p:to>
                                    </p:set>
                                    <p:anim calcmode="lin" valueType="num">
                                      <p:cBhvr>
                                        <p:cTn id="17" dur="1000" fill="hold"/>
                                        <p:tgtEl>
                                          <p:spTgt spid="1049442"/>
                                        </p:tgtEl>
                                        <p:attrNameLst>
                                          <p:attrName>ppt_w</p:attrName>
                                        </p:attrNameLst>
                                      </p:cBhvr>
                                      <p:tavLst>
                                        <p:tav tm="0">
                                          <p:val>
                                            <p:fltVal val="0.0"/>
                                          </p:val>
                                        </p:tav>
                                        <p:tav tm="100000">
                                          <p:val>
                                            <p:strVal val="#ppt_w"/>
                                          </p:val>
                                        </p:tav>
                                      </p:tavLst>
                                    </p:anim>
                                    <p:anim calcmode="lin" valueType="num">
                                      <p:cBhvr>
                                        <p:cTn id="18" dur="1000" fill="hold"/>
                                        <p:tgtEl>
                                          <p:spTgt spid="1049442"/>
                                        </p:tgtEl>
                                        <p:attrNameLst>
                                          <p:attrName>ppt_h</p:attrName>
                                        </p:attrNameLst>
                                      </p:cBhvr>
                                      <p:tavLst>
                                        <p:tav tm="0">
                                          <p:val>
                                            <p:fltVal val="0.0"/>
                                          </p:val>
                                        </p:tav>
                                        <p:tav tm="100000">
                                          <p:val>
                                            <p:strVal val="#ppt_h"/>
                                          </p:val>
                                        </p:tav>
                                      </p:tavLst>
                                    </p:anim>
                                    <p:animEffect transition="in" filter="fade">
                                      <p:cBhvr>
                                        <p:cTn id="19" dur="1000"/>
                                        <p:tgtEl>
                                          <p:spTgt spid="1049442"/>
                                        </p:tgtEl>
                                      </p:cBhvr>
                                    </p:animEffect>
                                  </p:childTnLst>
                                </p:cTn>
                              </p:par>
                            </p:childTnLst>
                          </p:cTn>
                        </p:par>
                        <p:par>
                          <p:cTn id="20" fill="hold">
                            <p:stCondLst>
                              <p:cond delay="700"/>
                            </p:stCondLst>
                            <p:childTnLst>
                              <p:par>
                                <p:cTn id="21" presetID="22" presetClass="entr" presetSubtype="8" fill="hold" grpId="0" nodeType="afterEffect">
                                  <p:stCondLst>
                                    <p:cond delay="0"/>
                                  </p:stCondLst>
                                  <p:childTnLst>
                                    <p:set>
                                      <p:cBhvr>
                                        <p:cTn id="22" dur="1" fill="hold">
                                          <p:stCondLst>
                                            <p:cond delay="0"/>
                                          </p:stCondLst>
                                        </p:cTn>
                                        <p:tgtEl>
                                          <p:spTgt spid="1049443"/>
                                        </p:tgtEl>
                                        <p:attrNameLst>
                                          <p:attrName>style.visibility</p:attrName>
                                        </p:attrNameLst>
                                      </p:cBhvr>
                                      <p:to>
                                        <p:strVal val="visible"/>
                                      </p:to>
                                    </p:set>
                                    <p:animEffect transition="in" filter="wipe(left)">
                                      <p:cBhvr>
                                        <p:cTn id="23" dur="500"/>
                                        <p:tgtEl>
                                          <p:spTgt spid="1049443"/>
                                        </p:tgtEl>
                                      </p:cBhvr>
                                    </p:animEffect>
                                  </p:childTnLst>
                                </p:cTn>
                              </p:par>
                              <p:par>
                                <p:cTn id="24" presetID="53" presetClass="entr" presetSubtype="16" fill="hold" grpId="0" nodeType="withEffect" nodePh="1">
                                  <p:stCondLst>
                                    <p:cond delay="800"/>
                                  </p:stCondLst>
                                  <p:endCondLst>
                                    <p:cond evt="begin" delay="0">
                                      <p:tn val="24"/>
                                    </p:cond>
                                  </p:endCondLst>
                                  <p:childTnLst>
                                    <p:set>
                                      <p:cBhvr>
                                        <p:cTn id="25" dur="1" fill="hold">
                                          <p:stCondLst>
                                            <p:cond delay="0"/>
                                          </p:stCondLst>
                                        </p:cTn>
                                        <p:tgtEl>
                                          <p:spTgt spid="1049444"/>
                                        </p:tgtEl>
                                        <p:attrNameLst>
                                          <p:attrName>style.visibility</p:attrName>
                                        </p:attrNameLst>
                                      </p:cBhvr>
                                      <p:to>
                                        <p:strVal val="visible"/>
                                      </p:to>
                                    </p:set>
                                    <p:anim calcmode="lin" valueType="num">
                                      <p:cBhvr>
                                        <p:cTn id="26" dur="1000" fill="hold"/>
                                        <p:tgtEl>
                                          <p:spTgt spid="1049444"/>
                                        </p:tgtEl>
                                        <p:attrNameLst>
                                          <p:attrName>ppt_w</p:attrName>
                                        </p:attrNameLst>
                                      </p:cBhvr>
                                      <p:tavLst>
                                        <p:tav tm="0">
                                          <p:val>
                                            <p:fltVal val="0.0"/>
                                          </p:val>
                                        </p:tav>
                                        <p:tav tm="100000">
                                          <p:val>
                                            <p:strVal val="#ppt_w"/>
                                          </p:val>
                                        </p:tav>
                                      </p:tavLst>
                                    </p:anim>
                                    <p:anim calcmode="lin" valueType="num">
                                      <p:cBhvr>
                                        <p:cTn id="27" dur="1000" fill="hold"/>
                                        <p:tgtEl>
                                          <p:spTgt spid="1049444"/>
                                        </p:tgtEl>
                                        <p:attrNameLst>
                                          <p:attrName>ppt_h</p:attrName>
                                        </p:attrNameLst>
                                      </p:cBhvr>
                                      <p:tavLst>
                                        <p:tav tm="0">
                                          <p:val>
                                            <p:fltVal val="0.0"/>
                                          </p:val>
                                        </p:tav>
                                        <p:tav tm="100000">
                                          <p:val>
                                            <p:strVal val="#ppt_h"/>
                                          </p:val>
                                        </p:tav>
                                      </p:tavLst>
                                    </p:anim>
                                    <p:animEffect transition="in" filter="fade">
                                      <p:cBhvr>
                                        <p:cTn id="28" dur="1000"/>
                                        <p:tgtEl>
                                          <p:spTgt spid="1049444"/>
                                        </p:tgtEl>
                                      </p:cBhvr>
                                    </p:animEffect>
                                  </p:childTnLst>
                                </p:cTn>
                              </p:par>
                            </p:childTnLst>
                          </p:cTn>
                        </p:par>
                        <p:par>
                          <p:cTn id="29" fill="hold">
                            <p:stCondLst>
                              <p:cond delay="1200"/>
                            </p:stCondLst>
                            <p:childTnLst>
                              <p:par>
                                <p:cTn id="30" presetID="22" presetClass="entr" presetSubtype="8" fill="hold" grpId="0" nodeType="afterEffect">
                                  <p:stCondLst>
                                    <p:cond delay="0"/>
                                  </p:stCondLst>
                                  <p:childTnLst>
                                    <p:set>
                                      <p:cBhvr>
                                        <p:cTn id="31" dur="1" fill="hold">
                                          <p:stCondLst>
                                            <p:cond delay="0"/>
                                          </p:stCondLst>
                                        </p:cTn>
                                        <p:tgtEl>
                                          <p:spTgt spid="1049445"/>
                                        </p:tgtEl>
                                        <p:attrNameLst>
                                          <p:attrName>style.visibility</p:attrName>
                                        </p:attrNameLst>
                                      </p:cBhvr>
                                      <p:to>
                                        <p:strVal val="visible"/>
                                      </p:to>
                                    </p:set>
                                    <p:animEffect transition="in" filter="wipe(left)">
                                      <p:cBhvr>
                                        <p:cTn id="32" dur="500"/>
                                        <p:tgtEl>
                                          <p:spTgt spid="1049445"/>
                                        </p:tgtEl>
                                      </p:cBhvr>
                                    </p:animEffect>
                                  </p:childTnLst>
                                </p:cTn>
                              </p:par>
                              <p:par>
                                <p:cTn id="33" presetID="53" presetClass="entr" presetSubtype="16" fill="hold" grpId="0" nodeType="withEffect" nodePh="1">
                                  <p:stCondLst>
                                    <p:cond delay="800"/>
                                  </p:stCondLst>
                                  <p:endCondLst>
                                    <p:cond evt="begin" delay="0">
                                      <p:tn val="33"/>
                                    </p:cond>
                                  </p:endCondLst>
                                  <p:childTnLst>
                                    <p:set>
                                      <p:cBhvr>
                                        <p:cTn id="34" dur="1" fill="hold">
                                          <p:stCondLst>
                                            <p:cond delay="0"/>
                                          </p:stCondLst>
                                        </p:cTn>
                                        <p:tgtEl>
                                          <p:spTgt spid="1049446"/>
                                        </p:tgtEl>
                                        <p:attrNameLst>
                                          <p:attrName>style.visibility</p:attrName>
                                        </p:attrNameLst>
                                      </p:cBhvr>
                                      <p:to>
                                        <p:strVal val="visible"/>
                                      </p:to>
                                    </p:set>
                                    <p:anim calcmode="lin" valueType="num">
                                      <p:cBhvr>
                                        <p:cTn id="35" dur="1000" fill="hold"/>
                                        <p:tgtEl>
                                          <p:spTgt spid="1049446"/>
                                        </p:tgtEl>
                                        <p:attrNameLst>
                                          <p:attrName>ppt_w</p:attrName>
                                        </p:attrNameLst>
                                      </p:cBhvr>
                                      <p:tavLst>
                                        <p:tav tm="0">
                                          <p:val>
                                            <p:fltVal val="0.0"/>
                                          </p:val>
                                        </p:tav>
                                        <p:tav tm="100000">
                                          <p:val>
                                            <p:strVal val="#ppt_w"/>
                                          </p:val>
                                        </p:tav>
                                      </p:tavLst>
                                    </p:anim>
                                    <p:anim calcmode="lin" valueType="num">
                                      <p:cBhvr>
                                        <p:cTn id="36" dur="1000" fill="hold"/>
                                        <p:tgtEl>
                                          <p:spTgt spid="1049446"/>
                                        </p:tgtEl>
                                        <p:attrNameLst>
                                          <p:attrName>ppt_h</p:attrName>
                                        </p:attrNameLst>
                                      </p:cBhvr>
                                      <p:tavLst>
                                        <p:tav tm="0">
                                          <p:val>
                                            <p:fltVal val="0.0"/>
                                          </p:val>
                                        </p:tav>
                                        <p:tav tm="100000">
                                          <p:val>
                                            <p:strVal val="#ppt_h"/>
                                          </p:val>
                                        </p:tav>
                                      </p:tavLst>
                                    </p:anim>
                                    <p:animEffect transition="in" filter="fade">
                                      <p:cBhvr>
                                        <p:cTn id="37" dur="1000"/>
                                        <p:tgtEl>
                                          <p:spTgt spid="1049446"/>
                                        </p:tgtEl>
                                      </p:cBhvr>
                                    </p:animEffect>
                                  </p:childTnLst>
                                </p:cTn>
                              </p:par>
                            </p:childTnLst>
                          </p:cTn>
                        </p:par>
                        <p:par>
                          <p:cTn id="38" fill="hold">
                            <p:stCondLst>
                              <p:cond delay="1700"/>
                            </p:stCondLst>
                            <p:childTnLst>
                              <p:par>
                                <p:cTn id="39" presetID="22" presetClass="entr" presetSubtype="8" fill="hold" grpId="0" nodeType="afterEffect">
                                  <p:stCondLst>
                                    <p:cond delay="0"/>
                                  </p:stCondLst>
                                  <p:childTnLst>
                                    <p:set>
                                      <p:cBhvr>
                                        <p:cTn id="40" dur="1" fill="hold">
                                          <p:stCondLst>
                                            <p:cond delay="0"/>
                                          </p:stCondLst>
                                        </p:cTn>
                                        <p:tgtEl>
                                          <p:spTgt spid="1049447"/>
                                        </p:tgtEl>
                                        <p:attrNameLst>
                                          <p:attrName>style.visibility</p:attrName>
                                        </p:attrNameLst>
                                      </p:cBhvr>
                                      <p:to>
                                        <p:strVal val="visible"/>
                                      </p:to>
                                    </p:set>
                                    <p:animEffect transition="in" filter="wipe(left)">
                                      <p:cBhvr>
                                        <p:cTn id="41" dur="500"/>
                                        <p:tgtEl>
                                          <p:spTgt spid="1049447"/>
                                        </p:tgtEl>
                                      </p:cBhvr>
                                    </p:animEffect>
                                  </p:childTnLst>
                                </p:cTn>
                              </p:par>
                              <p:par>
                                <p:cTn id="42" presetID="53" presetClass="entr" presetSubtype="16" fill="hold" grpId="0" nodeType="withEffect" nodePh="1">
                                  <p:stCondLst>
                                    <p:cond delay="800"/>
                                  </p:stCondLst>
                                  <p:endCondLst>
                                    <p:cond evt="begin" delay="0">
                                      <p:tn val="42"/>
                                    </p:cond>
                                  </p:endCondLst>
                                  <p:childTnLst>
                                    <p:set>
                                      <p:cBhvr>
                                        <p:cTn id="43" dur="1" fill="hold">
                                          <p:stCondLst>
                                            <p:cond delay="0"/>
                                          </p:stCondLst>
                                        </p:cTn>
                                        <p:tgtEl>
                                          <p:spTgt spid="1049448"/>
                                        </p:tgtEl>
                                        <p:attrNameLst>
                                          <p:attrName>style.visibility</p:attrName>
                                        </p:attrNameLst>
                                      </p:cBhvr>
                                      <p:to>
                                        <p:strVal val="visible"/>
                                      </p:to>
                                    </p:set>
                                    <p:anim calcmode="lin" valueType="num">
                                      <p:cBhvr>
                                        <p:cTn id="44" dur="1000" fill="hold"/>
                                        <p:tgtEl>
                                          <p:spTgt spid="1049448"/>
                                        </p:tgtEl>
                                        <p:attrNameLst>
                                          <p:attrName>ppt_w</p:attrName>
                                        </p:attrNameLst>
                                      </p:cBhvr>
                                      <p:tavLst>
                                        <p:tav tm="0">
                                          <p:val>
                                            <p:fltVal val="0.0"/>
                                          </p:val>
                                        </p:tav>
                                        <p:tav tm="100000">
                                          <p:val>
                                            <p:strVal val="#ppt_w"/>
                                          </p:val>
                                        </p:tav>
                                      </p:tavLst>
                                    </p:anim>
                                    <p:anim calcmode="lin" valueType="num">
                                      <p:cBhvr>
                                        <p:cTn id="45" dur="1000" fill="hold"/>
                                        <p:tgtEl>
                                          <p:spTgt spid="1049448"/>
                                        </p:tgtEl>
                                        <p:attrNameLst>
                                          <p:attrName>ppt_h</p:attrName>
                                        </p:attrNameLst>
                                      </p:cBhvr>
                                      <p:tavLst>
                                        <p:tav tm="0">
                                          <p:val>
                                            <p:fltVal val="0.0"/>
                                          </p:val>
                                        </p:tav>
                                        <p:tav tm="100000">
                                          <p:val>
                                            <p:strVal val="#ppt_h"/>
                                          </p:val>
                                        </p:tav>
                                      </p:tavLst>
                                    </p:anim>
                                    <p:animEffect transition="in" filter="fade">
                                      <p:cBhvr>
                                        <p:cTn id="46" dur="1000"/>
                                        <p:tgtEl>
                                          <p:spTgt spid="1049448"/>
                                        </p:tgtEl>
                                      </p:cBhvr>
                                    </p:animEffect>
                                  </p:childTnLst>
                                </p:cTn>
                              </p:par>
                            </p:childTnLst>
                          </p:cTn>
                        </p:par>
                        <p:par>
                          <p:cTn id="47" fill="hold">
                            <p:stCondLst>
                              <p:cond delay="2200"/>
                            </p:stCondLst>
                            <p:childTnLst>
                              <p:par>
                                <p:cTn id="48" presetID="22" presetClass="entr" presetSubtype="8" fill="hold" grpId="0" nodeType="afterEffect">
                                  <p:stCondLst>
                                    <p:cond delay="0"/>
                                  </p:stCondLst>
                                  <p:childTnLst>
                                    <p:set>
                                      <p:cBhvr>
                                        <p:cTn id="49" dur="1" fill="hold">
                                          <p:stCondLst>
                                            <p:cond delay="0"/>
                                          </p:stCondLst>
                                        </p:cTn>
                                        <p:tgtEl>
                                          <p:spTgt spid="1049449"/>
                                        </p:tgtEl>
                                        <p:attrNameLst>
                                          <p:attrName>style.visibility</p:attrName>
                                        </p:attrNameLst>
                                      </p:cBhvr>
                                      <p:to>
                                        <p:strVal val="visible"/>
                                      </p:to>
                                    </p:set>
                                    <p:animEffect transition="in" filter="wipe(left)">
                                      <p:cBhvr>
                                        <p:cTn id="50" dur="500"/>
                                        <p:tgtEl>
                                          <p:spTgt spid="1049449"/>
                                        </p:tgtEl>
                                      </p:cBhvr>
                                    </p:animEffect>
                                  </p:childTnLst>
                                </p:cTn>
                              </p:par>
                              <p:par>
                                <p:cTn id="51" presetID="53" presetClass="entr" presetSubtype="16" fill="hold" grpId="0" nodeType="withEffect" nodePh="1">
                                  <p:stCondLst>
                                    <p:cond delay="800"/>
                                  </p:stCondLst>
                                  <p:endCondLst>
                                    <p:cond evt="begin" delay="0">
                                      <p:tn val="51"/>
                                    </p:cond>
                                  </p:endCondLst>
                                  <p:childTnLst>
                                    <p:set>
                                      <p:cBhvr>
                                        <p:cTn id="52" dur="1" fill="hold">
                                          <p:stCondLst>
                                            <p:cond delay="0"/>
                                          </p:stCondLst>
                                        </p:cTn>
                                        <p:tgtEl>
                                          <p:spTgt spid="1049450"/>
                                        </p:tgtEl>
                                        <p:attrNameLst>
                                          <p:attrName>style.visibility</p:attrName>
                                        </p:attrNameLst>
                                      </p:cBhvr>
                                      <p:to>
                                        <p:strVal val="visible"/>
                                      </p:to>
                                    </p:set>
                                    <p:anim calcmode="lin" valueType="num">
                                      <p:cBhvr>
                                        <p:cTn id="53" dur="1000" fill="hold"/>
                                        <p:tgtEl>
                                          <p:spTgt spid="1049450"/>
                                        </p:tgtEl>
                                        <p:attrNameLst>
                                          <p:attrName>ppt_w</p:attrName>
                                        </p:attrNameLst>
                                      </p:cBhvr>
                                      <p:tavLst>
                                        <p:tav tm="0">
                                          <p:val>
                                            <p:fltVal val="0.0"/>
                                          </p:val>
                                        </p:tav>
                                        <p:tav tm="100000">
                                          <p:val>
                                            <p:strVal val="#ppt_w"/>
                                          </p:val>
                                        </p:tav>
                                      </p:tavLst>
                                    </p:anim>
                                    <p:anim calcmode="lin" valueType="num">
                                      <p:cBhvr>
                                        <p:cTn id="54" dur="1000" fill="hold"/>
                                        <p:tgtEl>
                                          <p:spTgt spid="1049450"/>
                                        </p:tgtEl>
                                        <p:attrNameLst>
                                          <p:attrName>ppt_h</p:attrName>
                                        </p:attrNameLst>
                                      </p:cBhvr>
                                      <p:tavLst>
                                        <p:tav tm="0">
                                          <p:val>
                                            <p:fltVal val="0.0"/>
                                          </p:val>
                                        </p:tav>
                                        <p:tav tm="100000">
                                          <p:val>
                                            <p:strVal val="#ppt_h"/>
                                          </p:val>
                                        </p:tav>
                                      </p:tavLst>
                                    </p:anim>
                                    <p:animEffect transition="in" filter="fade">
                                      <p:cBhvr>
                                        <p:cTn id="55" dur="1000"/>
                                        <p:tgtEl>
                                          <p:spTgt spid="1049450"/>
                                        </p:tgtEl>
                                      </p:cBhvr>
                                    </p:animEffect>
                                  </p:childTnLst>
                                </p:cTn>
                              </p:par>
                            </p:childTnLst>
                          </p:cTn>
                        </p:par>
                        <p:par>
                          <p:cTn id="56" fill="hold">
                            <p:stCondLst>
                              <p:cond delay="2700"/>
                            </p:stCondLst>
                            <p:childTnLst>
                              <p:par>
                                <p:cTn id="57" presetID="22" presetClass="entr" presetSubtype="8" fill="hold" grpId="0" nodeType="afterEffect">
                                  <p:stCondLst>
                                    <p:cond delay="0"/>
                                  </p:stCondLst>
                                  <p:childTnLst>
                                    <p:set>
                                      <p:cBhvr>
                                        <p:cTn id="58" dur="1" fill="hold">
                                          <p:stCondLst>
                                            <p:cond delay="0"/>
                                          </p:stCondLst>
                                        </p:cTn>
                                        <p:tgtEl>
                                          <p:spTgt spid="1049451"/>
                                        </p:tgtEl>
                                        <p:attrNameLst>
                                          <p:attrName>style.visibility</p:attrName>
                                        </p:attrNameLst>
                                      </p:cBhvr>
                                      <p:to>
                                        <p:strVal val="visible"/>
                                      </p:to>
                                    </p:set>
                                    <p:animEffect transition="in" filter="wipe(left)">
                                      <p:cBhvr>
                                        <p:cTn id="59" dur="500"/>
                                        <p:tgtEl>
                                          <p:spTgt spid="1049451"/>
                                        </p:tgtEl>
                                      </p:cBhvr>
                                    </p:animEffect>
                                  </p:childTnLst>
                                </p:cTn>
                              </p:par>
                              <p:par>
                                <p:cTn id="60" presetID="10" presetClass="entr" presetSubtype="0" fill="hold" grpId="0" nodeType="withEffect">
                                  <p:stCondLst>
                                    <p:cond delay="800"/>
                                  </p:stCondLst>
                                  <p:childTnLst>
                                    <p:set>
                                      <p:cBhvr>
                                        <p:cTn id="61" dur="1" fill="hold">
                                          <p:stCondLst>
                                            <p:cond delay="0"/>
                                          </p:stCondLst>
                                        </p:cTn>
                                        <p:tgtEl>
                                          <p:spTgt spid="1049452">
                                            <p:txEl>
                                              <p:pRg st="0" end="0"/>
                                            </p:txEl>
                                          </p:spTgt>
                                        </p:tgtEl>
                                        <p:attrNameLst>
                                          <p:attrName>style.visibility</p:attrName>
                                        </p:attrNameLst>
                                      </p:cBhvr>
                                      <p:to>
                                        <p:strVal val="visible"/>
                                      </p:to>
                                    </p:set>
                                    <p:animEffect transition="in" filter="fade">
                                      <p:cBhvr>
                                        <p:cTn id="62" dur="500"/>
                                        <p:tgtEl>
                                          <p:spTgt spid="1049452">
                                            <p:txEl>
                                              <p:pRg st="0" end="0"/>
                                            </p:txEl>
                                          </p:spTgt>
                                        </p:tgtEl>
                                      </p:cBhvr>
                                    </p:animEffect>
                                  </p:childTnLst>
                                </p:cTn>
                              </p:par>
                              <p:par>
                                <p:cTn id="63" presetID="42" presetClass="entr" presetSubtype="0" fill="hold" grpId="0" nodeType="withEffect">
                                  <p:stCondLst>
                                    <p:cond delay="200"/>
                                  </p:stCondLst>
                                  <p:childTnLst>
                                    <p:set>
                                      <p:cBhvr>
                                        <p:cTn id="64" dur="1" fill="hold">
                                          <p:stCondLst>
                                            <p:cond delay="0"/>
                                          </p:stCondLst>
                                        </p:cTn>
                                        <p:tgtEl>
                                          <p:spTgt spid="1049453">
                                            <p:txEl>
                                              <p:pRg st="0" end="0"/>
                                            </p:txEl>
                                          </p:spTgt>
                                        </p:tgtEl>
                                        <p:attrNameLst>
                                          <p:attrName>style.visibility</p:attrName>
                                        </p:attrNameLst>
                                      </p:cBhvr>
                                      <p:to>
                                        <p:strVal val="visible"/>
                                      </p:to>
                                    </p:set>
                                    <p:animEffect transition="in" filter="fade">
                                      <p:cBhvr>
                                        <p:cTn id="65" dur="400"/>
                                        <p:tgtEl>
                                          <p:spTgt spid="1049453">
                                            <p:txEl>
                                              <p:pRg st="0" end="0"/>
                                            </p:txEl>
                                          </p:spTgt>
                                        </p:tgtEl>
                                      </p:cBhvr>
                                    </p:animEffect>
                                    <p:anim calcmode="lin" valueType="num">
                                      <p:cBhvr>
                                        <p:cTn id="66" dur="400" fill="hold"/>
                                        <p:tgtEl>
                                          <p:spTgt spid="1049453">
                                            <p:txEl>
                                              <p:pRg st="0" end="0"/>
                                            </p:txEl>
                                          </p:spTgt>
                                        </p:tgtEl>
                                        <p:attrNameLst>
                                          <p:attrName>ppt_x</p:attrName>
                                        </p:attrNameLst>
                                      </p:cBhvr>
                                      <p:tavLst>
                                        <p:tav tm="0">
                                          <p:val>
                                            <p:strVal val="#ppt_x"/>
                                          </p:val>
                                        </p:tav>
                                        <p:tav tm="100000">
                                          <p:val>
                                            <p:strVal val="#ppt_x"/>
                                          </p:val>
                                        </p:tav>
                                      </p:tavLst>
                                    </p:anim>
                                    <p:anim calcmode="lin" valueType="num">
                                      <p:cBhvr>
                                        <p:cTn id="67" dur="400" fill="hold"/>
                                        <p:tgtEl>
                                          <p:spTgt spid="104945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40" grpId="0" build="p">
        <p:tmplLst>
          <p:tmpl lvl="1">
            <p:tnLst>
              <p:par>
                <p:cTn presetID="42" presetClass="entr" presetSubtype="0" fill="hold" nodeType="withEffect">
                  <p:stCondLst>
                    <p:cond delay="200"/>
                  </p:stCondLst>
                  <p:childTnLst>
                    <p:set>
                      <p:cBhvr>
                        <p:cTn dur="1" fill="hold">
                          <p:stCondLst>
                            <p:cond delay="0"/>
                          </p:stCondLst>
                        </p:cTn>
                        <p:tgtEl>
                          <p:spTgt spid="1049440"/>
                        </p:tgtEl>
                        <p:attrNameLst>
                          <p:attrName>style.visibility</p:attrName>
                        </p:attrNameLst>
                      </p:cBhvr>
                      <p:to>
                        <p:strVal val="visible"/>
                      </p:to>
                    </p:set>
                    <p:animEffect transition="in" filter="fade">
                      <p:cBhvr>
                        <p:cTn dur="400"/>
                        <p:tgtEl>
                          <p:spTgt spid="1049440"/>
                        </p:tgtEl>
                      </p:cBhvr>
                    </p:animEffect>
                    <p:anim calcmode="lin" valueType="num">
                      <p:cBhvr>
                        <p:cTn dur="400" fill="hold"/>
                        <p:tgtEl>
                          <p:spTgt spid="1049440"/>
                        </p:tgtEl>
                        <p:attrNameLst>
                          <p:attrName>ppt_x</p:attrName>
                        </p:attrNameLst>
                      </p:cBhvr>
                      <p:tavLst>
                        <p:tav tm="0">
                          <p:val>
                            <p:strVal val="#ppt_x"/>
                          </p:val>
                        </p:tav>
                        <p:tav tm="100000">
                          <p:val>
                            <p:strVal val="#ppt_x"/>
                          </p:val>
                        </p:tav>
                      </p:tavLst>
                    </p:anim>
                    <p:anim calcmode="lin" valueType="num">
                      <p:cBhvr>
                        <p:cTn dur="400" fill="hold"/>
                        <p:tgtEl>
                          <p:spTgt spid="1049440"/>
                        </p:tgtEl>
                        <p:attrNameLst>
                          <p:attrName>ppt_y</p:attrName>
                        </p:attrNameLst>
                      </p:cBhvr>
                      <p:tavLst>
                        <p:tav tm="0">
                          <p:val>
                            <p:strVal val="#ppt_y+.1"/>
                          </p:val>
                        </p:tav>
                        <p:tav tm="100000">
                          <p:val>
                            <p:strVal val="#ppt_y"/>
                          </p:val>
                        </p:tav>
                      </p:tavLst>
                    </p:anim>
                  </p:childTnLst>
                </p:cTn>
              </p:par>
            </p:tnLst>
          </p:tmpl>
        </p:tmplLst>
      </p:bldP>
      <p:bldP spid="1049441" grpId="0" build="p">
        <p:tmplLst>
          <p:tmpl lvl="1">
            <p:tnLst>
              <p:par>
                <p:cTn presetID="42" presetClass="entr" presetSubtype="0" fill="hold" nodeType="withEffect">
                  <p:stCondLst>
                    <p:cond delay="200"/>
                  </p:stCondLst>
                  <p:childTnLst>
                    <p:set>
                      <p:cBhvr>
                        <p:cTn dur="1" fill="hold">
                          <p:stCondLst>
                            <p:cond delay="0"/>
                          </p:stCondLst>
                        </p:cTn>
                        <p:tgtEl>
                          <p:spTgt spid="1049441"/>
                        </p:tgtEl>
                        <p:attrNameLst>
                          <p:attrName>style.visibility</p:attrName>
                        </p:attrNameLst>
                      </p:cBhvr>
                      <p:to>
                        <p:strVal val="visible"/>
                      </p:to>
                    </p:set>
                    <p:animEffect transition="in" filter="fade">
                      <p:cBhvr>
                        <p:cTn dur="500"/>
                        <p:tgtEl>
                          <p:spTgt spid="1049441"/>
                        </p:tgtEl>
                      </p:cBhvr>
                    </p:animEffect>
                    <p:anim calcmode="lin" valueType="num">
                      <p:cBhvr>
                        <p:cTn dur="500" fill="hold"/>
                        <p:tgtEl>
                          <p:spTgt spid="1049441"/>
                        </p:tgtEl>
                        <p:attrNameLst>
                          <p:attrName>ppt_x</p:attrName>
                        </p:attrNameLst>
                      </p:cBhvr>
                      <p:tavLst>
                        <p:tav tm="0">
                          <p:val>
                            <p:strVal val="#ppt_x"/>
                          </p:val>
                        </p:tav>
                        <p:tav tm="100000">
                          <p:val>
                            <p:strVal val="#ppt_x"/>
                          </p:val>
                        </p:tav>
                      </p:tavLst>
                    </p:anim>
                    <p:anim calcmode="lin" valueType="num">
                      <p:cBhvr>
                        <p:cTn dur="500" fill="hold"/>
                        <p:tgtEl>
                          <p:spTgt spid="1049441"/>
                        </p:tgtEl>
                        <p:attrNameLst>
                          <p:attrName>ppt_y</p:attrName>
                        </p:attrNameLst>
                      </p:cBhvr>
                      <p:tavLst>
                        <p:tav tm="0">
                          <p:val>
                            <p:strVal val="#ppt_y+.1"/>
                          </p:val>
                        </p:tav>
                        <p:tav tm="100000">
                          <p:val>
                            <p:strVal val="#ppt_y"/>
                          </p:val>
                        </p:tav>
                      </p:tavLst>
                    </p:anim>
                  </p:childTnLst>
                </p:cTn>
              </p:par>
            </p:tnLst>
          </p:tmpl>
        </p:tmplLst>
      </p:bldP>
      <p:bldP spid="1049442" grpId="0"/>
      <p:bldP spid="1049443" grpId="0" animBg="1"/>
      <p:bldP spid="1049444" grpId="0"/>
      <p:bldP spid="1049445" grpId="0" animBg="1"/>
      <p:bldP spid="1049446" grpId="0"/>
      <p:bldP spid="1049447" grpId="0" animBg="1"/>
      <p:bldP spid="1049448" grpId="0"/>
      <p:bldP spid="1049449" grpId="0" animBg="1"/>
      <p:bldP spid="1049450" grpId="0"/>
      <p:bldP spid="1049451" grpId="0" animBg="1"/>
      <p:bldP spid="1049452" grpId="0" build="p">
        <p:tmplLst>
          <p:tmpl lvl="1">
            <p:tnLst>
              <p:par>
                <p:cTn presetID="10" presetClass="entr" presetSubtype="0" fill="hold" nodeType="withEffect">
                  <p:stCondLst>
                    <p:cond delay="800"/>
                  </p:stCondLst>
                  <p:childTnLst>
                    <p:set>
                      <p:cBhvr>
                        <p:cTn dur="1" fill="hold">
                          <p:stCondLst>
                            <p:cond delay="0"/>
                          </p:stCondLst>
                        </p:cTn>
                        <p:tgtEl>
                          <p:spTgt spid="1049452"/>
                        </p:tgtEl>
                        <p:attrNameLst>
                          <p:attrName>style.visibility</p:attrName>
                        </p:attrNameLst>
                      </p:cBhvr>
                      <p:to>
                        <p:strVal val="visible"/>
                      </p:to>
                    </p:set>
                    <p:animEffect transition="in" filter="fade">
                      <p:cBhvr>
                        <p:cTn dur="500"/>
                        <p:tgtEl>
                          <p:spTgt spid="1049452"/>
                        </p:tgtEl>
                      </p:cBhvr>
                    </p:animEffect>
                  </p:childTnLst>
                </p:cTn>
              </p:par>
            </p:tnLst>
          </p:tmpl>
        </p:tmplLst>
      </p:bldP>
      <p:bldP spid="1049453" grpId="0" build="p">
        <p:tmplLst>
          <p:tmpl lvl="1">
            <p:tnLst>
              <p:par>
                <p:cTn presetID="42" presetClass="entr" presetSubtype="0" fill="hold" nodeType="withEffect">
                  <p:stCondLst>
                    <p:cond delay="200"/>
                  </p:stCondLst>
                  <p:childTnLst>
                    <p:set>
                      <p:cBhvr>
                        <p:cTn dur="1" fill="hold">
                          <p:stCondLst>
                            <p:cond delay="0"/>
                          </p:stCondLst>
                        </p:cTn>
                        <p:tgtEl>
                          <p:spTgt spid="1049453"/>
                        </p:tgtEl>
                        <p:attrNameLst>
                          <p:attrName>style.visibility</p:attrName>
                        </p:attrNameLst>
                      </p:cBhvr>
                      <p:to>
                        <p:strVal val="visible"/>
                      </p:to>
                    </p:set>
                    <p:animEffect transition="in" filter="fade">
                      <p:cBhvr>
                        <p:cTn dur="400"/>
                        <p:tgtEl>
                          <p:spTgt spid="1049453"/>
                        </p:tgtEl>
                      </p:cBhvr>
                    </p:animEffect>
                    <p:anim calcmode="lin" valueType="num">
                      <p:cBhvr>
                        <p:cTn dur="400" fill="hold"/>
                        <p:tgtEl>
                          <p:spTgt spid="1049453"/>
                        </p:tgtEl>
                        <p:attrNameLst>
                          <p:attrName>ppt_x</p:attrName>
                        </p:attrNameLst>
                      </p:cBhvr>
                      <p:tavLst>
                        <p:tav tm="0">
                          <p:val>
                            <p:strVal val="#ppt_x"/>
                          </p:val>
                        </p:tav>
                        <p:tav tm="100000">
                          <p:val>
                            <p:strVal val="#ppt_x"/>
                          </p:val>
                        </p:tav>
                      </p:tavLst>
                    </p:anim>
                    <p:anim calcmode="lin" valueType="num">
                      <p:cBhvr>
                        <p:cTn dur="400" fill="hold"/>
                        <p:tgtEl>
                          <p:spTgt spid="104945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showMasterSp="0" userDrawn="1">
  <p:cSld name="Six images with caption">
    <p:spTree>
      <p:nvGrpSpPr>
        <p:cNvPr id="309" name=""/>
        <p:cNvGrpSpPr/>
        <p:nvPr/>
      </p:nvGrpSpPr>
      <p:grpSpPr>
        <a:xfrm>
          <a:off x="0" y="0"/>
          <a:ext cx="0" cy="0"/>
          <a:chOff x="0" y="0"/>
          <a:chExt cx="0" cy="0"/>
        </a:xfrm>
      </p:grpSpPr>
      <p:sp>
        <p:nvSpPr>
          <p:cNvPr id="1049535"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53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37" name="Picture Placeholder 2"/>
          <p:cNvSpPr>
            <a:spLocks noGrp="1"/>
          </p:cNvSpPr>
          <p:nvPr>
            <p:ph type="pic" sz="quarter" idx="48"/>
          </p:nvPr>
        </p:nvSpPr>
        <p:spPr>
          <a:xfrm>
            <a:off x="452438" y="1155701"/>
            <a:ext cx="2607735" cy="1536702"/>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538" name="Rectangle 22"/>
          <p:cNvSpPr/>
          <p:nvPr userDrawn="1"/>
        </p:nvSpPr>
        <p:spPr>
          <a:xfrm>
            <a:off x="452437" y="2692403"/>
            <a:ext cx="2607735" cy="4825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539" name="Text Placeholder 7"/>
          <p:cNvSpPr>
            <a:spLocks noGrp="1"/>
          </p:cNvSpPr>
          <p:nvPr>
            <p:ph type="body" sz="quarter" idx="65" hasCustomPrompt="1"/>
          </p:nvPr>
        </p:nvSpPr>
        <p:spPr>
          <a:xfrm>
            <a:off x="587906" y="2825123"/>
            <a:ext cx="1922150"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40" name="Text Placeholder 7"/>
          <p:cNvSpPr>
            <a:spLocks noGrp="1"/>
          </p:cNvSpPr>
          <p:nvPr>
            <p:ph type="body" sz="quarter" idx="39" hasCustomPrompt="1"/>
          </p:nvPr>
        </p:nvSpPr>
        <p:spPr>
          <a:xfrm>
            <a:off x="2495032" y="2748923"/>
            <a:ext cx="441110" cy="324477"/>
          </a:xfrm>
          <a:prstGeom prst="rect">
            <a:avLst/>
          </a:prstGeom>
        </p:spPr>
        <p:txBody>
          <a:bodyPr vert="horz" lIns="0" tIns="103884" rIns="0" bIns="103884" anchor="ctr"/>
          <a:lstStyle>
            <a:lvl1pPr marL="0" indent="0" algn="r">
              <a:lnSpc>
                <a:spcPct val="100000"/>
              </a:lnSpc>
              <a:spcBef>
                <a:spcPts val="0"/>
              </a:spcBef>
              <a:buNone/>
              <a:defRPr sz="1800" b="0">
                <a:solidFill>
                  <a:schemeClr val="bg1"/>
                </a:solidFill>
                <a:latin typeface="FontAwesome"/>
                <a:cs typeface="FontAwesome"/>
              </a:defRPr>
            </a:lvl1pPr>
          </a:lstStyle>
          <a:p>
            <a:pPr lvl="0"/>
            <a:r>
              <a:rPr lang="es-ES_tradnl" dirty="0" err="1" smtClean="0"/>
              <a:t>ico</a:t>
            </a:r>
            <a:endParaRPr lang="es-ES_tradnl" dirty="0" smtClean="0"/>
          </a:p>
        </p:txBody>
      </p:sp>
      <p:sp>
        <p:nvSpPr>
          <p:cNvPr id="1049541" name="Picture Placeholder 2"/>
          <p:cNvSpPr>
            <a:spLocks noGrp="1"/>
          </p:cNvSpPr>
          <p:nvPr>
            <p:ph type="pic" sz="quarter" idx="74"/>
          </p:nvPr>
        </p:nvSpPr>
        <p:spPr>
          <a:xfrm>
            <a:off x="3255961" y="1155701"/>
            <a:ext cx="2607735" cy="1536702"/>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542" name="Rectangle 28"/>
          <p:cNvSpPr/>
          <p:nvPr userDrawn="1"/>
        </p:nvSpPr>
        <p:spPr>
          <a:xfrm>
            <a:off x="3255960" y="2692403"/>
            <a:ext cx="2607735" cy="48259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543" name="Text Placeholder 7"/>
          <p:cNvSpPr>
            <a:spLocks noGrp="1"/>
          </p:cNvSpPr>
          <p:nvPr>
            <p:ph type="body" sz="quarter" idx="77" hasCustomPrompt="1"/>
          </p:nvPr>
        </p:nvSpPr>
        <p:spPr>
          <a:xfrm>
            <a:off x="3379995" y="2825123"/>
            <a:ext cx="1922150"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44" name="Text Placeholder 7"/>
          <p:cNvSpPr>
            <a:spLocks noGrp="1"/>
          </p:cNvSpPr>
          <p:nvPr>
            <p:ph type="body" sz="quarter" idx="80" hasCustomPrompt="1"/>
          </p:nvPr>
        </p:nvSpPr>
        <p:spPr>
          <a:xfrm>
            <a:off x="5263513" y="2748923"/>
            <a:ext cx="441110" cy="324477"/>
          </a:xfrm>
          <a:prstGeom prst="rect">
            <a:avLst/>
          </a:prstGeom>
        </p:spPr>
        <p:txBody>
          <a:bodyPr vert="horz" lIns="0" tIns="103884" rIns="0" bIns="103884" anchor="ctr"/>
          <a:lstStyle>
            <a:lvl1pPr marL="0" indent="0" algn="r">
              <a:lnSpc>
                <a:spcPct val="100000"/>
              </a:lnSpc>
              <a:spcBef>
                <a:spcPts val="0"/>
              </a:spcBef>
              <a:buNone/>
              <a:defRPr sz="1800" b="0">
                <a:solidFill>
                  <a:schemeClr val="bg1"/>
                </a:solidFill>
                <a:latin typeface="FontAwesome"/>
                <a:cs typeface="FontAwesome"/>
              </a:defRPr>
            </a:lvl1pPr>
          </a:lstStyle>
          <a:p>
            <a:pPr lvl="0"/>
            <a:r>
              <a:rPr lang="es-ES_tradnl" dirty="0" err="1" smtClean="0"/>
              <a:t>ico</a:t>
            </a:r>
            <a:endParaRPr lang="es-ES_tradnl" dirty="0" smtClean="0"/>
          </a:p>
        </p:txBody>
      </p:sp>
      <p:sp>
        <p:nvSpPr>
          <p:cNvPr id="1049545" name="Picture Placeholder 2"/>
          <p:cNvSpPr>
            <a:spLocks noGrp="1"/>
          </p:cNvSpPr>
          <p:nvPr>
            <p:ph type="pic" sz="quarter" idx="75"/>
          </p:nvPr>
        </p:nvSpPr>
        <p:spPr>
          <a:xfrm>
            <a:off x="6043076" y="1155701"/>
            <a:ext cx="2607735" cy="1536702"/>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546" name="Rectangle 41"/>
          <p:cNvSpPr/>
          <p:nvPr userDrawn="1"/>
        </p:nvSpPr>
        <p:spPr>
          <a:xfrm>
            <a:off x="6043075" y="2692403"/>
            <a:ext cx="2607735" cy="482597"/>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547" name="Text Placeholder 7"/>
          <p:cNvSpPr>
            <a:spLocks noGrp="1"/>
          </p:cNvSpPr>
          <p:nvPr>
            <p:ph type="body" sz="quarter" idx="79" hasCustomPrompt="1"/>
          </p:nvPr>
        </p:nvSpPr>
        <p:spPr>
          <a:xfrm>
            <a:off x="6170074" y="2825123"/>
            <a:ext cx="1922150"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48" name="Text Placeholder 7"/>
          <p:cNvSpPr>
            <a:spLocks noGrp="1"/>
          </p:cNvSpPr>
          <p:nvPr>
            <p:ph type="body" sz="quarter" idx="81" hasCustomPrompt="1"/>
          </p:nvPr>
        </p:nvSpPr>
        <p:spPr>
          <a:xfrm>
            <a:off x="8092223" y="2748923"/>
            <a:ext cx="441110" cy="324477"/>
          </a:xfrm>
          <a:prstGeom prst="rect">
            <a:avLst/>
          </a:prstGeom>
        </p:spPr>
        <p:txBody>
          <a:bodyPr vert="horz" lIns="0" tIns="103884" rIns="0" bIns="103884" anchor="ctr"/>
          <a:lstStyle>
            <a:lvl1pPr marL="0" indent="0" algn="r">
              <a:lnSpc>
                <a:spcPct val="100000"/>
              </a:lnSpc>
              <a:spcBef>
                <a:spcPts val="0"/>
              </a:spcBef>
              <a:buNone/>
              <a:defRPr sz="1800" b="0">
                <a:solidFill>
                  <a:schemeClr val="bg1"/>
                </a:solidFill>
                <a:latin typeface="FontAwesome"/>
                <a:cs typeface="FontAwesome"/>
              </a:defRPr>
            </a:lvl1pPr>
          </a:lstStyle>
          <a:p>
            <a:pPr lvl="0"/>
            <a:r>
              <a:rPr lang="es-ES_tradnl" dirty="0" err="1" smtClean="0"/>
              <a:t>ico</a:t>
            </a:r>
            <a:endParaRPr lang="es-ES_tradnl" dirty="0" smtClean="0"/>
          </a:p>
        </p:txBody>
      </p:sp>
      <p:sp>
        <p:nvSpPr>
          <p:cNvPr id="1049549" name="Picture Placeholder 2"/>
          <p:cNvSpPr>
            <a:spLocks noGrp="1"/>
          </p:cNvSpPr>
          <p:nvPr>
            <p:ph type="pic" sz="quarter" idx="82"/>
          </p:nvPr>
        </p:nvSpPr>
        <p:spPr>
          <a:xfrm>
            <a:off x="452438" y="3352801"/>
            <a:ext cx="2607735" cy="1536702"/>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550" name="Rectangle 51"/>
          <p:cNvSpPr/>
          <p:nvPr userDrawn="1"/>
        </p:nvSpPr>
        <p:spPr>
          <a:xfrm>
            <a:off x="452437" y="4889503"/>
            <a:ext cx="2607735" cy="48259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551" name="Text Placeholder 7"/>
          <p:cNvSpPr>
            <a:spLocks noGrp="1"/>
          </p:cNvSpPr>
          <p:nvPr>
            <p:ph type="body" sz="quarter" idx="83" hasCustomPrompt="1"/>
          </p:nvPr>
        </p:nvSpPr>
        <p:spPr>
          <a:xfrm>
            <a:off x="587906" y="5022223"/>
            <a:ext cx="1922150"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52" name="Text Placeholder 7"/>
          <p:cNvSpPr>
            <a:spLocks noGrp="1"/>
          </p:cNvSpPr>
          <p:nvPr>
            <p:ph type="body" sz="quarter" idx="84" hasCustomPrompt="1"/>
          </p:nvPr>
        </p:nvSpPr>
        <p:spPr>
          <a:xfrm>
            <a:off x="2495032" y="4946023"/>
            <a:ext cx="441110" cy="324477"/>
          </a:xfrm>
          <a:prstGeom prst="rect">
            <a:avLst/>
          </a:prstGeom>
        </p:spPr>
        <p:txBody>
          <a:bodyPr vert="horz" lIns="0" tIns="103884" rIns="0" bIns="103884" anchor="ctr"/>
          <a:lstStyle>
            <a:lvl1pPr marL="0" indent="0" algn="r">
              <a:lnSpc>
                <a:spcPct val="100000"/>
              </a:lnSpc>
              <a:spcBef>
                <a:spcPts val="0"/>
              </a:spcBef>
              <a:buNone/>
              <a:defRPr sz="1800" b="0">
                <a:solidFill>
                  <a:schemeClr val="bg1"/>
                </a:solidFill>
                <a:latin typeface="FontAwesome"/>
                <a:cs typeface="FontAwesome"/>
              </a:defRPr>
            </a:lvl1pPr>
          </a:lstStyle>
          <a:p>
            <a:pPr lvl="0"/>
            <a:r>
              <a:rPr lang="es-ES_tradnl" dirty="0" err="1" smtClean="0"/>
              <a:t>ico</a:t>
            </a:r>
            <a:endParaRPr lang="es-ES_tradnl" dirty="0" smtClean="0"/>
          </a:p>
        </p:txBody>
      </p:sp>
      <p:sp>
        <p:nvSpPr>
          <p:cNvPr id="1049553" name="Picture Placeholder 2"/>
          <p:cNvSpPr>
            <a:spLocks noGrp="1"/>
          </p:cNvSpPr>
          <p:nvPr>
            <p:ph type="pic" sz="quarter" idx="85"/>
          </p:nvPr>
        </p:nvSpPr>
        <p:spPr>
          <a:xfrm>
            <a:off x="3255961" y="3352801"/>
            <a:ext cx="2607735" cy="1536702"/>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554" name="Rectangle 56"/>
          <p:cNvSpPr/>
          <p:nvPr userDrawn="1"/>
        </p:nvSpPr>
        <p:spPr>
          <a:xfrm>
            <a:off x="3255960" y="4889503"/>
            <a:ext cx="2607735" cy="48259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555" name="Text Placeholder 7"/>
          <p:cNvSpPr>
            <a:spLocks noGrp="1"/>
          </p:cNvSpPr>
          <p:nvPr>
            <p:ph type="body" sz="quarter" idx="86" hasCustomPrompt="1"/>
          </p:nvPr>
        </p:nvSpPr>
        <p:spPr>
          <a:xfrm>
            <a:off x="3379995" y="5022223"/>
            <a:ext cx="1922150"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56" name="Text Placeholder 7"/>
          <p:cNvSpPr>
            <a:spLocks noGrp="1"/>
          </p:cNvSpPr>
          <p:nvPr>
            <p:ph type="body" sz="quarter" idx="87" hasCustomPrompt="1"/>
          </p:nvPr>
        </p:nvSpPr>
        <p:spPr>
          <a:xfrm>
            <a:off x="5263513" y="4946023"/>
            <a:ext cx="441110" cy="324477"/>
          </a:xfrm>
          <a:prstGeom prst="rect">
            <a:avLst/>
          </a:prstGeom>
        </p:spPr>
        <p:txBody>
          <a:bodyPr vert="horz" lIns="0" tIns="103884" rIns="0" bIns="103884" anchor="ctr"/>
          <a:lstStyle>
            <a:lvl1pPr marL="0" indent="0" algn="r">
              <a:lnSpc>
                <a:spcPct val="100000"/>
              </a:lnSpc>
              <a:spcBef>
                <a:spcPts val="0"/>
              </a:spcBef>
              <a:buNone/>
              <a:defRPr sz="1800" b="0">
                <a:solidFill>
                  <a:schemeClr val="bg1"/>
                </a:solidFill>
                <a:latin typeface="FontAwesome"/>
                <a:cs typeface="FontAwesome"/>
              </a:defRPr>
            </a:lvl1pPr>
          </a:lstStyle>
          <a:p>
            <a:pPr lvl="0"/>
            <a:r>
              <a:rPr lang="es-ES_tradnl" dirty="0" err="1" smtClean="0"/>
              <a:t>ico</a:t>
            </a:r>
            <a:endParaRPr lang="es-ES_tradnl" dirty="0" smtClean="0"/>
          </a:p>
        </p:txBody>
      </p:sp>
      <p:sp>
        <p:nvSpPr>
          <p:cNvPr id="1049557" name="Picture Placeholder 2"/>
          <p:cNvSpPr>
            <a:spLocks noGrp="1"/>
          </p:cNvSpPr>
          <p:nvPr>
            <p:ph type="pic" sz="quarter" idx="88"/>
          </p:nvPr>
        </p:nvSpPr>
        <p:spPr>
          <a:xfrm>
            <a:off x="6043076" y="3352801"/>
            <a:ext cx="2607735" cy="1536702"/>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558" name="Rectangle 60"/>
          <p:cNvSpPr/>
          <p:nvPr userDrawn="1"/>
        </p:nvSpPr>
        <p:spPr>
          <a:xfrm>
            <a:off x="6043075" y="4889503"/>
            <a:ext cx="2607735" cy="482597"/>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p>
            <a:pPr algn="ctr"/>
            <a:endParaRPr lang="en-US"/>
          </a:p>
        </p:txBody>
      </p:sp>
      <p:sp>
        <p:nvSpPr>
          <p:cNvPr id="1049559" name="Text Placeholder 7"/>
          <p:cNvSpPr>
            <a:spLocks noGrp="1"/>
          </p:cNvSpPr>
          <p:nvPr>
            <p:ph type="body" sz="quarter" idx="89" hasCustomPrompt="1"/>
          </p:nvPr>
        </p:nvSpPr>
        <p:spPr>
          <a:xfrm>
            <a:off x="6170074" y="5022223"/>
            <a:ext cx="1922150" cy="217788"/>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bg1"/>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560" name="Text Placeholder 7"/>
          <p:cNvSpPr>
            <a:spLocks noGrp="1"/>
          </p:cNvSpPr>
          <p:nvPr>
            <p:ph type="body" sz="quarter" idx="90" hasCustomPrompt="1"/>
          </p:nvPr>
        </p:nvSpPr>
        <p:spPr>
          <a:xfrm>
            <a:off x="8092223" y="4946023"/>
            <a:ext cx="441110" cy="324477"/>
          </a:xfrm>
          <a:prstGeom prst="rect">
            <a:avLst/>
          </a:prstGeom>
        </p:spPr>
        <p:txBody>
          <a:bodyPr vert="horz" lIns="0" tIns="103884" rIns="0" bIns="103884" anchor="ctr"/>
          <a:lstStyle>
            <a:lvl1pPr marL="0" indent="0" algn="r">
              <a:lnSpc>
                <a:spcPct val="100000"/>
              </a:lnSpc>
              <a:spcBef>
                <a:spcPts val="0"/>
              </a:spcBef>
              <a:buNone/>
              <a:defRPr sz="1800" b="0">
                <a:solidFill>
                  <a:schemeClr val="bg1"/>
                </a:solidFill>
                <a:latin typeface="FontAwesome"/>
                <a:cs typeface="FontAwesome"/>
              </a:defRPr>
            </a:lvl1pPr>
          </a:lstStyle>
          <a:p>
            <a:pPr lvl="0"/>
            <a:r>
              <a:rPr lang="es-ES_tradnl" dirty="0" err="1" smtClean="0"/>
              <a:t>ico</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535">
                                            <p:txEl>
                                              <p:pRg st="0" end="0"/>
                                            </p:txEl>
                                          </p:spTgt>
                                        </p:tgtEl>
                                        <p:attrNameLst>
                                          <p:attrName>style.visibility</p:attrName>
                                        </p:attrNameLst>
                                      </p:cBhvr>
                                      <p:to>
                                        <p:strVal val="visible"/>
                                      </p:to>
                                    </p:set>
                                    <p:animEffect transition="in" filter="fade">
                                      <p:cBhvr>
                                        <p:cTn id="7" dur="400"/>
                                        <p:tgtEl>
                                          <p:spTgt spid="1049535">
                                            <p:txEl>
                                              <p:pRg st="0" end="0"/>
                                            </p:txEl>
                                          </p:spTgt>
                                        </p:tgtEl>
                                      </p:cBhvr>
                                    </p:animEffect>
                                    <p:anim calcmode="lin" valueType="num">
                                      <p:cBhvr>
                                        <p:cTn id="8" dur="400" fill="hold"/>
                                        <p:tgtEl>
                                          <p:spTgt spid="1049535">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53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536">
                                            <p:txEl>
                                              <p:pRg st="0" end="0"/>
                                            </p:txEl>
                                          </p:spTgt>
                                        </p:tgtEl>
                                        <p:attrNameLst>
                                          <p:attrName>style.visibility</p:attrName>
                                        </p:attrNameLst>
                                      </p:cBhvr>
                                      <p:to>
                                        <p:strVal val="visible"/>
                                      </p:to>
                                    </p:set>
                                    <p:animEffect transition="in" filter="fade">
                                      <p:cBhvr>
                                        <p:cTn id="12" dur="500"/>
                                        <p:tgtEl>
                                          <p:spTgt spid="1049536">
                                            <p:txEl>
                                              <p:pRg st="0" end="0"/>
                                            </p:txEl>
                                          </p:spTgt>
                                        </p:tgtEl>
                                      </p:cBhvr>
                                    </p:animEffect>
                                    <p:anim calcmode="lin" valueType="num">
                                      <p:cBhvr>
                                        <p:cTn id="13" dur="500" fill="hold"/>
                                        <p:tgtEl>
                                          <p:spTgt spid="104953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536">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1049537"/>
                                        </p:tgtEl>
                                        <p:attrNameLst>
                                          <p:attrName>style.visibility</p:attrName>
                                        </p:attrNameLst>
                                      </p:cBhvr>
                                      <p:to>
                                        <p:strVal val="visible"/>
                                      </p:to>
                                    </p:set>
                                    <p:anim calcmode="lin" valueType="num">
                                      <p:cBhvr>
                                        <p:cTn id="17" dur="1000" fill="hold"/>
                                        <p:tgtEl>
                                          <p:spTgt spid="1049537"/>
                                        </p:tgtEl>
                                        <p:attrNameLst>
                                          <p:attrName>ppt_w</p:attrName>
                                        </p:attrNameLst>
                                      </p:cBhvr>
                                      <p:tavLst>
                                        <p:tav tm="0">
                                          <p:val>
                                            <p:fltVal val="0.0"/>
                                          </p:val>
                                        </p:tav>
                                        <p:tav tm="100000">
                                          <p:val>
                                            <p:strVal val="#ppt_w"/>
                                          </p:val>
                                        </p:tav>
                                      </p:tavLst>
                                    </p:anim>
                                    <p:anim calcmode="lin" valueType="num">
                                      <p:cBhvr>
                                        <p:cTn id="18" dur="1000" fill="hold"/>
                                        <p:tgtEl>
                                          <p:spTgt spid="1049537"/>
                                        </p:tgtEl>
                                        <p:attrNameLst>
                                          <p:attrName>ppt_h</p:attrName>
                                        </p:attrNameLst>
                                      </p:cBhvr>
                                      <p:tavLst>
                                        <p:tav tm="0">
                                          <p:val>
                                            <p:fltVal val="0.0"/>
                                          </p:val>
                                        </p:tav>
                                        <p:tav tm="100000">
                                          <p:val>
                                            <p:strVal val="#ppt_h"/>
                                          </p:val>
                                        </p:tav>
                                      </p:tavLst>
                                    </p:anim>
                                    <p:animEffect transition="in" filter="fade">
                                      <p:cBhvr>
                                        <p:cTn id="19" dur="1000"/>
                                        <p:tgtEl>
                                          <p:spTgt spid="1049537"/>
                                        </p:tgtEl>
                                      </p:cBhvr>
                                    </p:animEffect>
                                  </p:childTnLst>
                                </p:cTn>
                              </p:par>
                            </p:childTnLst>
                          </p:cTn>
                        </p:par>
                        <p:par>
                          <p:cTn id="20" fill="hold">
                            <p:stCondLst>
                              <p:cond delay="700"/>
                            </p:stCondLst>
                            <p:childTnLst>
                              <p:par>
                                <p:cTn id="21" presetID="22" presetClass="entr" presetSubtype="8" fill="hold" grpId="0" nodeType="afterEffect">
                                  <p:stCondLst>
                                    <p:cond delay="0"/>
                                  </p:stCondLst>
                                  <p:childTnLst>
                                    <p:set>
                                      <p:cBhvr>
                                        <p:cTn id="22" dur="1" fill="hold">
                                          <p:stCondLst>
                                            <p:cond delay="0"/>
                                          </p:stCondLst>
                                        </p:cTn>
                                        <p:tgtEl>
                                          <p:spTgt spid="1049538"/>
                                        </p:tgtEl>
                                        <p:attrNameLst>
                                          <p:attrName>style.visibility</p:attrName>
                                        </p:attrNameLst>
                                      </p:cBhvr>
                                      <p:to>
                                        <p:strVal val="visible"/>
                                      </p:to>
                                    </p:set>
                                    <p:animEffect transition="in" filter="wipe(left)">
                                      <p:cBhvr>
                                        <p:cTn id="23" dur="500"/>
                                        <p:tgtEl>
                                          <p:spTgt spid="1049538"/>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1049539">
                                            <p:txEl>
                                              <p:pRg st="0" end="0"/>
                                            </p:txEl>
                                          </p:spTgt>
                                        </p:tgtEl>
                                        <p:attrNameLst>
                                          <p:attrName>style.visibility</p:attrName>
                                        </p:attrNameLst>
                                      </p:cBhvr>
                                      <p:to>
                                        <p:strVal val="visible"/>
                                      </p:to>
                                    </p:set>
                                    <p:animEffect transition="in" filter="fade">
                                      <p:cBhvr>
                                        <p:cTn id="26" dur="500"/>
                                        <p:tgtEl>
                                          <p:spTgt spid="1049539">
                                            <p:txEl>
                                              <p:pRg st="0" end="0"/>
                                            </p:txEl>
                                          </p:spTgt>
                                        </p:tgtEl>
                                      </p:cBhvr>
                                    </p:animEffect>
                                    <p:anim calcmode="lin" valueType="num">
                                      <p:cBhvr>
                                        <p:cTn id="27" dur="500" fill="hold"/>
                                        <p:tgtEl>
                                          <p:spTgt spid="1049539">
                                            <p:txEl>
                                              <p:pRg st="0" end="0"/>
                                            </p:txEl>
                                          </p:spTgt>
                                        </p:tgtEl>
                                        <p:attrNameLst>
                                          <p:attrName>ppt_x</p:attrName>
                                        </p:attrNameLst>
                                      </p:cBhvr>
                                      <p:tavLst>
                                        <p:tav tm="0">
                                          <p:val>
                                            <p:strVal val="#ppt_x"/>
                                          </p:val>
                                        </p:tav>
                                        <p:tav tm="100000">
                                          <p:val>
                                            <p:strVal val="#ppt_x"/>
                                          </p:val>
                                        </p:tav>
                                      </p:tavLst>
                                    </p:anim>
                                    <p:anim calcmode="lin" valueType="num">
                                      <p:cBhvr>
                                        <p:cTn id="28" dur="500" fill="hold"/>
                                        <p:tgtEl>
                                          <p:spTgt spid="1049539">
                                            <p:txEl>
                                              <p:pRg st="0" end="0"/>
                                            </p:txEl>
                                          </p:spTgt>
                                        </p:tgtEl>
                                        <p:attrNameLst>
                                          <p:attrName>ppt_y</p:attrName>
                                        </p:attrNameLst>
                                      </p:cBhvr>
                                      <p:tavLst>
                                        <p:tav tm="0">
                                          <p:val>
                                            <p:strVal val="#ppt_y+.1"/>
                                          </p:val>
                                        </p:tav>
                                        <p:tav tm="100000">
                                          <p:val>
                                            <p:strVal val="#ppt_y"/>
                                          </p:val>
                                        </p:tav>
                                      </p:tavLst>
                                    </p:anim>
                                  </p:childTnLst>
                                </p:cTn>
                              </p:par>
                            </p:childTnLst>
                          </p:cTn>
                        </p:par>
                        <p:par>
                          <p:cTn id="29" fill="hold">
                            <p:stCondLst>
                              <p:cond delay="1200"/>
                            </p:stCondLst>
                            <p:childTnLst>
                              <p:par>
                                <p:cTn id="30" presetID="53" presetClass="entr" presetSubtype="16" fill="hold" grpId="0" nodeType="afterEffect">
                                  <p:stCondLst>
                                    <p:cond delay="0"/>
                                  </p:stCondLst>
                                  <p:childTnLst>
                                    <p:set>
                                      <p:cBhvr>
                                        <p:cTn id="31" dur="1" fill="hold">
                                          <p:stCondLst>
                                            <p:cond delay="0"/>
                                          </p:stCondLst>
                                        </p:cTn>
                                        <p:tgtEl>
                                          <p:spTgt spid="1049540">
                                            <p:txEl>
                                              <p:pRg st="0" end="0"/>
                                            </p:txEl>
                                          </p:spTgt>
                                        </p:tgtEl>
                                        <p:attrNameLst>
                                          <p:attrName>style.visibility</p:attrName>
                                        </p:attrNameLst>
                                      </p:cBhvr>
                                      <p:to>
                                        <p:strVal val="visible"/>
                                      </p:to>
                                    </p:set>
                                    <p:anim calcmode="lin" valueType="num">
                                      <p:cBhvr>
                                        <p:cTn id="32" dur="300" fill="hold"/>
                                        <p:tgtEl>
                                          <p:spTgt spid="1049540">
                                            <p:txEl>
                                              <p:pRg st="0" end="0"/>
                                            </p:txEl>
                                          </p:spTgt>
                                        </p:tgtEl>
                                        <p:attrNameLst>
                                          <p:attrName>ppt_w</p:attrName>
                                        </p:attrNameLst>
                                      </p:cBhvr>
                                      <p:tavLst>
                                        <p:tav tm="0">
                                          <p:val>
                                            <p:fltVal val="0.0"/>
                                          </p:val>
                                        </p:tav>
                                        <p:tav tm="100000">
                                          <p:val>
                                            <p:strVal val="#ppt_w"/>
                                          </p:val>
                                        </p:tav>
                                      </p:tavLst>
                                    </p:anim>
                                    <p:anim calcmode="lin" valueType="num">
                                      <p:cBhvr>
                                        <p:cTn id="33" dur="300" fill="hold"/>
                                        <p:tgtEl>
                                          <p:spTgt spid="1049540">
                                            <p:txEl>
                                              <p:pRg st="0" end="0"/>
                                            </p:txEl>
                                          </p:spTgt>
                                        </p:tgtEl>
                                        <p:attrNameLst>
                                          <p:attrName>ppt_h</p:attrName>
                                        </p:attrNameLst>
                                      </p:cBhvr>
                                      <p:tavLst>
                                        <p:tav tm="0">
                                          <p:val>
                                            <p:fltVal val="0.0"/>
                                          </p:val>
                                        </p:tav>
                                        <p:tav tm="100000">
                                          <p:val>
                                            <p:strVal val="#ppt_h"/>
                                          </p:val>
                                        </p:tav>
                                      </p:tavLst>
                                    </p:anim>
                                    <p:animEffect transition="in" filter="fade">
                                      <p:cBhvr>
                                        <p:cTn id="34" dur="300"/>
                                        <p:tgtEl>
                                          <p:spTgt spid="1049540">
                                            <p:txEl>
                                              <p:pRg st="0" end="0"/>
                                            </p:txEl>
                                          </p:spTgt>
                                        </p:tgtEl>
                                      </p:cBhvr>
                                    </p:animEffect>
                                  </p:childTnLst>
                                </p:cTn>
                              </p:par>
                              <p:par>
                                <p:cTn id="35" presetID="53" presetClass="entr" presetSubtype="16" fill="hold" grpId="0" nodeType="withEffect" nodePh="1">
                                  <p:stCondLst>
                                    <p:cond delay="800"/>
                                  </p:stCondLst>
                                  <p:endCondLst>
                                    <p:cond evt="begin" delay="0">
                                      <p:tn val="35"/>
                                    </p:cond>
                                  </p:endCondLst>
                                  <p:childTnLst>
                                    <p:set>
                                      <p:cBhvr>
                                        <p:cTn id="36" dur="1" fill="hold">
                                          <p:stCondLst>
                                            <p:cond delay="0"/>
                                          </p:stCondLst>
                                        </p:cTn>
                                        <p:tgtEl>
                                          <p:spTgt spid="1049541"/>
                                        </p:tgtEl>
                                        <p:attrNameLst>
                                          <p:attrName>style.visibility</p:attrName>
                                        </p:attrNameLst>
                                      </p:cBhvr>
                                      <p:to>
                                        <p:strVal val="visible"/>
                                      </p:to>
                                    </p:set>
                                    <p:anim calcmode="lin" valueType="num">
                                      <p:cBhvr>
                                        <p:cTn id="37" dur="1000" fill="hold"/>
                                        <p:tgtEl>
                                          <p:spTgt spid="1049541"/>
                                        </p:tgtEl>
                                        <p:attrNameLst>
                                          <p:attrName>ppt_w</p:attrName>
                                        </p:attrNameLst>
                                      </p:cBhvr>
                                      <p:tavLst>
                                        <p:tav tm="0">
                                          <p:val>
                                            <p:fltVal val="0.0"/>
                                          </p:val>
                                        </p:tav>
                                        <p:tav tm="100000">
                                          <p:val>
                                            <p:strVal val="#ppt_w"/>
                                          </p:val>
                                        </p:tav>
                                      </p:tavLst>
                                    </p:anim>
                                    <p:anim calcmode="lin" valueType="num">
                                      <p:cBhvr>
                                        <p:cTn id="38" dur="1000" fill="hold"/>
                                        <p:tgtEl>
                                          <p:spTgt spid="1049541"/>
                                        </p:tgtEl>
                                        <p:attrNameLst>
                                          <p:attrName>ppt_h</p:attrName>
                                        </p:attrNameLst>
                                      </p:cBhvr>
                                      <p:tavLst>
                                        <p:tav tm="0">
                                          <p:val>
                                            <p:fltVal val="0.0"/>
                                          </p:val>
                                        </p:tav>
                                        <p:tav tm="100000">
                                          <p:val>
                                            <p:strVal val="#ppt_h"/>
                                          </p:val>
                                        </p:tav>
                                      </p:tavLst>
                                    </p:anim>
                                    <p:animEffect transition="in" filter="fade">
                                      <p:cBhvr>
                                        <p:cTn id="39" dur="1000"/>
                                        <p:tgtEl>
                                          <p:spTgt spid="1049541"/>
                                        </p:tgtEl>
                                      </p:cBhvr>
                                    </p:animEffect>
                                  </p:childTnLst>
                                </p:cTn>
                              </p:par>
                            </p:childTnLst>
                          </p:cTn>
                        </p:par>
                        <p:par>
                          <p:cTn id="40" fill="hold">
                            <p:stCondLst>
                              <p:cond delay="1700"/>
                            </p:stCondLst>
                            <p:childTnLst>
                              <p:par>
                                <p:cTn id="41" presetID="22" presetClass="entr" presetSubtype="8" fill="hold" grpId="0" nodeType="afterEffect">
                                  <p:stCondLst>
                                    <p:cond delay="0"/>
                                  </p:stCondLst>
                                  <p:childTnLst>
                                    <p:set>
                                      <p:cBhvr>
                                        <p:cTn id="42" dur="1" fill="hold">
                                          <p:stCondLst>
                                            <p:cond delay="0"/>
                                          </p:stCondLst>
                                        </p:cTn>
                                        <p:tgtEl>
                                          <p:spTgt spid="1049542"/>
                                        </p:tgtEl>
                                        <p:attrNameLst>
                                          <p:attrName>style.visibility</p:attrName>
                                        </p:attrNameLst>
                                      </p:cBhvr>
                                      <p:to>
                                        <p:strVal val="visible"/>
                                      </p:to>
                                    </p:set>
                                    <p:animEffect transition="in" filter="wipe(left)">
                                      <p:cBhvr>
                                        <p:cTn id="43" dur="500"/>
                                        <p:tgtEl>
                                          <p:spTgt spid="1049542"/>
                                        </p:tgtEl>
                                      </p:cBhvr>
                                    </p:animEffect>
                                  </p:childTnLst>
                                </p:cTn>
                              </p:par>
                              <p:par>
                                <p:cTn id="44" presetID="42" presetClass="entr" presetSubtype="0" fill="hold" grpId="0" nodeType="withEffect">
                                  <p:stCondLst>
                                    <p:cond delay="200"/>
                                  </p:stCondLst>
                                  <p:childTnLst>
                                    <p:set>
                                      <p:cBhvr>
                                        <p:cTn id="45" dur="1" fill="hold">
                                          <p:stCondLst>
                                            <p:cond delay="0"/>
                                          </p:stCondLst>
                                        </p:cTn>
                                        <p:tgtEl>
                                          <p:spTgt spid="1049543">
                                            <p:txEl>
                                              <p:pRg st="0" end="0"/>
                                            </p:txEl>
                                          </p:spTgt>
                                        </p:tgtEl>
                                        <p:attrNameLst>
                                          <p:attrName>style.visibility</p:attrName>
                                        </p:attrNameLst>
                                      </p:cBhvr>
                                      <p:to>
                                        <p:strVal val="visible"/>
                                      </p:to>
                                    </p:set>
                                    <p:animEffect transition="in" filter="fade">
                                      <p:cBhvr>
                                        <p:cTn id="46" dur="500"/>
                                        <p:tgtEl>
                                          <p:spTgt spid="1049543">
                                            <p:txEl>
                                              <p:pRg st="0" end="0"/>
                                            </p:txEl>
                                          </p:spTgt>
                                        </p:tgtEl>
                                      </p:cBhvr>
                                    </p:animEffect>
                                    <p:anim calcmode="lin" valueType="num">
                                      <p:cBhvr>
                                        <p:cTn id="47" dur="500" fill="hold"/>
                                        <p:tgtEl>
                                          <p:spTgt spid="1049543">
                                            <p:txEl>
                                              <p:pRg st="0" end="0"/>
                                            </p:txEl>
                                          </p:spTgt>
                                        </p:tgtEl>
                                        <p:attrNameLst>
                                          <p:attrName>ppt_x</p:attrName>
                                        </p:attrNameLst>
                                      </p:cBhvr>
                                      <p:tavLst>
                                        <p:tav tm="0">
                                          <p:val>
                                            <p:strVal val="#ppt_x"/>
                                          </p:val>
                                        </p:tav>
                                        <p:tav tm="100000">
                                          <p:val>
                                            <p:strVal val="#ppt_x"/>
                                          </p:val>
                                        </p:tav>
                                      </p:tavLst>
                                    </p:anim>
                                    <p:anim calcmode="lin" valueType="num">
                                      <p:cBhvr>
                                        <p:cTn id="48" dur="500" fill="hold"/>
                                        <p:tgtEl>
                                          <p:spTgt spid="1049543">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2200"/>
                            </p:stCondLst>
                            <p:childTnLst>
                              <p:par>
                                <p:cTn id="50" presetID="53" presetClass="entr" presetSubtype="16" fill="hold" grpId="0" nodeType="afterEffect">
                                  <p:stCondLst>
                                    <p:cond delay="0"/>
                                  </p:stCondLst>
                                  <p:childTnLst>
                                    <p:set>
                                      <p:cBhvr>
                                        <p:cTn id="51" dur="1" fill="hold">
                                          <p:stCondLst>
                                            <p:cond delay="0"/>
                                          </p:stCondLst>
                                        </p:cTn>
                                        <p:tgtEl>
                                          <p:spTgt spid="1049544">
                                            <p:txEl>
                                              <p:pRg st="0" end="0"/>
                                            </p:txEl>
                                          </p:spTgt>
                                        </p:tgtEl>
                                        <p:attrNameLst>
                                          <p:attrName>style.visibility</p:attrName>
                                        </p:attrNameLst>
                                      </p:cBhvr>
                                      <p:to>
                                        <p:strVal val="visible"/>
                                      </p:to>
                                    </p:set>
                                    <p:anim calcmode="lin" valueType="num">
                                      <p:cBhvr>
                                        <p:cTn id="52" dur="300" fill="hold"/>
                                        <p:tgtEl>
                                          <p:spTgt spid="1049544">
                                            <p:txEl>
                                              <p:pRg st="0" end="0"/>
                                            </p:txEl>
                                          </p:spTgt>
                                        </p:tgtEl>
                                        <p:attrNameLst>
                                          <p:attrName>ppt_w</p:attrName>
                                        </p:attrNameLst>
                                      </p:cBhvr>
                                      <p:tavLst>
                                        <p:tav tm="0">
                                          <p:val>
                                            <p:fltVal val="0.0"/>
                                          </p:val>
                                        </p:tav>
                                        <p:tav tm="100000">
                                          <p:val>
                                            <p:strVal val="#ppt_w"/>
                                          </p:val>
                                        </p:tav>
                                      </p:tavLst>
                                    </p:anim>
                                    <p:anim calcmode="lin" valueType="num">
                                      <p:cBhvr>
                                        <p:cTn id="53" dur="300" fill="hold"/>
                                        <p:tgtEl>
                                          <p:spTgt spid="1049544">
                                            <p:txEl>
                                              <p:pRg st="0" end="0"/>
                                            </p:txEl>
                                          </p:spTgt>
                                        </p:tgtEl>
                                        <p:attrNameLst>
                                          <p:attrName>ppt_h</p:attrName>
                                        </p:attrNameLst>
                                      </p:cBhvr>
                                      <p:tavLst>
                                        <p:tav tm="0">
                                          <p:val>
                                            <p:fltVal val="0.0"/>
                                          </p:val>
                                        </p:tav>
                                        <p:tav tm="100000">
                                          <p:val>
                                            <p:strVal val="#ppt_h"/>
                                          </p:val>
                                        </p:tav>
                                      </p:tavLst>
                                    </p:anim>
                                    <p:animEffect transition="in" filter="fade">
                                      <p:cBhvr>
                                        <p:cTn id="54" dur="300"/>
                                        <p:tgtEl>
                                          <p:spTgt spid="1049544">
                                            <p:txEl>
                                              <p:pRg st="0" end="0"/>
                                            </p:txEl>
                                          </p:spTgt>
                                        </p:tgtEl>
                                      </p:cBhvr>
                                    </p:animEffect>
                                  </p:childTnLst>
                                </p:cTn>
                              </p:par>
                              <p:par>
                                <p:cTn id="55" presetID="53" presetClass="entr" presetSubtype="16" fill="hold" grpId="0" nodeType="withEffect" nodePh="1">
                                  <p:stCondLst>
                                    <p:cond delay="800"/>
                                  </p:stCondLst>
                                  <p:endCondLst>
                                    <p:cond evt="begin" delay="0">
                                      <p:tn val="55"/>
                                    </p:cond>
                                  </p:endCondLst>
                                  <p:childTnLst>
                                    <p:set>
                                      <p:cBhvr>
                                        <p:cTn id="56" dur="1" fill="hold">
                                          <p:stCondLst>
                                            <p:cond delay="0"/>
                                          </p:stCondLst>
                                        </p:cTn>
                                        <p:tgtEl>
                                          <p:spTgt spid="1049545"/>
                                        </p:tgtEl>
                                        <p:attrNameLst>
                                          <p:attrName>style.visibility</p:attrName>
                                        </p:attrNameLst>
                                      </p:cBhvr>
                                      <p:to>
                                        <p:strVal val="visible"/>
                                      </p:to>
                                    </p:set>
                                    <p:anim calcmode="lin" valueType="num">
                                      <p:cBhvr>
                                        <p:cTn id="57" dur="1000" fill="hold"/>
                                        <p:tgtEl>
                                          <p:spTgt spid="1049545"/>
                                        </p:tgtEl>
                                        <p:attrNameLst>
                                          <p:attrName>ppt_w</p:attrName>
                                        </p:attrNameLst>
                                      </p:cBhvr>
                                      <p:tavLst>
                                        <p:tav tm="0">
                                          <p:val>
                                            <p:fltVal val="0.0"/>
                                          </p:val>
                                        </p:tav>
                                        <p:tav tm="100000">
                                          <p:val>
                                            <p:strVal val="#ppt_w"/>
                                          </p:val>
                                        </p:tav>
                                      </p:tavLst>
                                    </p:anim>
                                    <p:anim calcmode="lin" valueType="num">
                                      <p:cBhvr>
                                        <p:cTn id="58" dur="1000" fill="hold"/>
                                        <p:tgtEl>
                                          <p:spTgt spid="1049545"/>
                                        </p:tgtEl>
                                        <p:attrNameLst>
                                          <p:attrName>ppt_h</p:attrName>
                                        </p:attrNameLst>
                                      </p:cBhvr>
                                      <p:tavLst>
                                        <p:tav tm="0">
                                          <p:val>
                                            <p:fltVal val="0.0"/>
                                          </p:val>
                                        </p:tav>
                                        <p:tav tm="100000">
                                          <p:val>
                                            <p:strVal val="#ppt_h"/>
                                          </p:val>
                                        </p:tav>
                                      </p:tavLst>
                                    </p:anim>
                                    <p:animEffect transition="in" filter="fade">
                                      <p:cBhvr>
                                        <p:cTn id="59" dur="1000"/>
                                        <p:tgtEl>
                                          <p:spTgt spid="1049545"/>
                                        </p:tgtEl>
                                      </p:cBhvr>
                                    </p:animEffect>
                                  </p:childTnLst>
                                </p:cTn>
                              </p:par>
                            </p:childTnLst>
                          </p:cTn>
                        </p:par>
                        <p:par>
                          <p:cTn id="60" fill="hold">
                            <p:stCondLst>
                              <p:cond delay="2700"/>
                            </p:stCondLst>
                            <p:childTnLst>
                              <p:par>
                                <p:cTn id="61" presetID="22" presetClass="entr" presetSubtype="8" fill="hold" grpId="0" nodeType="afterEffect">
                                  <p:stCondLst>
                                    <p:cond delay="0"/>
                                  </p:stCondLst>
                                  <p:childTnLst>
                                    <p:set>
                                      <p:cBhvr>
                                        <p:cTn id="62" dur="1" fill="hold">
                                          <p:stCondLst>
                                            <p:cond delay="0"/>
                                          </p:stCondLst>
                                        </p:cTn>
                                        <p:tgtEl>
                                          <p:spTgt spid="1049546"/>
                                        </p:tgtEl>
                                        <p:attrNameLst>
                                          <p:attrName>style.visibility</p:attrName>
                                        </p:attrNameLst>
                                      </p:cBhvr>
                                      <p:to>
                                        <p:strVal val="visible"/>
                                      </p:to>
                                    </p:set>
                                    <p:animEffect transition="in" filter="wipe(left)">
                                      <p:cBhvr>
                                        <p:cTn id="63" dur="500"/>
                                        <p:tgtEl>
                                          <p:spTgt spid="1049546"/>
                                        </p:tgtEl>
                                      </p:cBhvr>
                                    </p:animEffect>
                                  </p:childTnLst>
                                </p:cTn>
                              </p:par>
                              <p:par>
                                <p:cTn id="64" presetID="42" presetClass="entr" presetSubtype="0" fill="hold" grpId="0" nodeType="withEffect">
                                  <p:stCondLst>
                                    <p:cond delay="200"/>
                                  </p:stCondLst>
                                  <p:childTnLst>
                                    <p:set>
                                      <p:cBhvr>
                                        <p:cTn id="65" dur="1" fill="hold">
                                          <p:stCondLst>
                                            <p:cond delay="0"/>
                                          </p:stCondLst>
                                        </p:cTn>
                                        <p:tgtEl>
                                          <p:spTgt spid="1049547">
                                            <p:txEl>
                                              <p:pRg st="0" end="0"/>
                                            </p:txEl>
                                          </p:spTgt>
                                        </p:tgtEl>
                                        <p:attrNameLst>
                                          <p:attrName>style.visibility</p:attrName>
                                        </p:attrNameLst>
                                      </p:cBhvr>
                                      <p:to>
                                        <p:strVal val="visible"/>
                                      </p:to>
                                    </p:set>
                                    <p:animEffect transition="in" filter="fade">
                                      <p:cBhvr>
                                        <p:cTn id="66" dur="500"/>
                                        <p:tgtEl>
                                          <p:spTgt spid="1049547">
                                            <p:txEl>
                                              <p:pRg st="0" end="0"/>
                                            </p:txEl>
                                          </p:spTgt>
                                        </p:tgtEl>
                                      </p:cBhvr>
                                    </p:animEffect>
                                    <p:anim calcmode="lin" valueType="num">
                                      <p:cBhvr>
                                        <p:cTn id="67" dur="500" fill="hold"/>
                                        <p:tgtEl>
                                          <p:spTgt spid="1049547">
                                            <p:txEl>
                                              <p:pRg st="0" end="0"/>
                                            </p:txEl>
                                          </p:spTgt>
                                        </p:tgtEl>
                                        <p:attrNameLst>
                                          <p:attrName>ppt_x</p:attrName>
                                        </p:attrNameLst>
                                      </p:cBhvr>
                                      <p:tavLst>
                                        <p:tav tm="0">
                                          <p:val>
                                            <p:strVal val="#ppt_x"/>
                                          </p:val>
                                        </p:tav>
                                        <p:tav tm="100000">
                                          <p:val>
                                            <p:strVal val="#ppt_x"/>
                                          </p:val>
                                        </p:tav>
                                      </p:tavLst>
                                    </p:anim>
                                    <p:anim calcmode="lin" valueType="num">
                                      <p:cBhvr>
                                        <p:cTn id="68" dur="500" fill="hold"/>
                                        <p:tgtEl>
                                          <p:spTgt spid="1049547">
                                            <p:txEl>
                                              <p:pRg st="0" end="0"/>
                                            </p:txEl>
                                          </p:spTgt>
                                        </p:tgtEl>
                                        <p:attrNameLst>
                                          <p:attrName>ppt_y</p:attrName>
                                        </p:attrNameLst>
                                      </p:cBhvr>
                                      <p:tavLst>
                                        <p:tav tm="0">
                                          <p:val>
                                            <p:strVal val="#ppt_y+.1"/>
                                          </p:val>
                                        </p:tav>
                                        <p:tav tm="100000">
                                          <p:val>
                                            <p:strVal val="#ppt_y"/>
                                          </p:val>
                                        </p:tav>
                                      </p:tavLst>
                                    </p:anim>
                                  </p:childTnLst>
                                </p:cTn>
                              </p:par>
                            </p:childTnLst>
                          </p:cTn>
                        </p:par>
                        <p:par>
                          <p:cTn id="69" fill="hold">
                            <p:stCondLst>
                              <p:cond delay="3200"/>
                            </p:stCondLst>
                            <p:childTnLst>
                              <p:par>
                                <p:cTn id="70" presetID="53" presetClass="entr" presetSubtype="16" fill="hold" grpId="0" nodeType="afterEffect">
                                  <p:stCondLst>
                                    <p:cond delay="0"/>
                                  </p:stCondLst>
                                  <p:childTnLst>
                                    <p:set>
                                      <p:cBhvr>
                                        <p:cTn id="71" dur="1" fill="hold">
                                          <p:stCondLst>
                                            <p:cond delay="0"/>
                                          </p:stCondLst>
                                        </p:cTn>
                                        <p:tgtEl>
                                          <p:spTgt spid="1049548">
                                            <p:txEl>
                                              <p:pRg st="0" end="0"/>
                                            </p:txEl>
                                          </p:spTgt>
                                        </p:tgtEl>
                                        <p:attrNameLst>
                                          <p:attrName>style.visibility</p:attrName>
                                        </p:attrNameLst>
                                      </p:cBhvr>
                                      <p:to>
                                        <p:strVal val="visible"/>
                                      </p:to>
                                    </p:set>
                                    <p:anim calcmode="lin" valueType="num">
                                      <p:cBhvr>
                                        <p:cTn id="72" dur="300" fill="hold"/>
                                        <p:tgtEl>
                                          <p:spTgt spid="1049548">
                                            <p:txEl>
                                              <p:pRg st="0" end="0"/>
                                            </p:txEl>
                                          </p:spTgt>
                                        </p:tgtEl>
                                        <p:attrNameLst>
                                          <p:attrName>ppt_w</p:attrName>
                                        </p:attrNameLst>
                                      </p:cBhvr>
                                      <p:tavLst>
                                        <p:tav tm="0">
                                          <p:val>
                                            <p:fltVal val="0.0"/>
                                          </p:val>
                                        </p:tav>
                                        <p:tav tm="100000">
                                          <p:val>
                                            <p:strVal val="#ppt_w"/>
                                          </p:val>
                                        </p:tav>
                                      </p:tavLst>
                                    </p:anim>
                                    <p:anim calcmode="lin" valueType="num">
                                      <p:cBhvr>
                                        <p:cTn id="73" dur="300" fill="hold"/>
                                        <p:tgtEl>
                                          <p:spTgt spid="1049548">
                                            <p:txEl>
                                              <p:pRg st="0" end="0"/>
                                            </p:txEl>
                                          </p:spTgt>
                                        </p:tgtEl>
                                        <p:attrNameLst>
                                          <p:attrName>ppt_h</p:attrName>
                                        </p:attrNameLst>
                                      </p:cBhvr>
                                      <p:tavLst>
                                        <p:tav tm="0">
                                          <p:val>
                                            <p:fltVal val="0.0"/>
                                          </p:val>
                                        </p:tav>
                                        <p:tav tm="100000">
                                          <p:val>
                                            <p:strVal val="#ppt_h"/>
                                          </p:val>
                                        </p:tav>
                                      </p:tavLst>
                                    </p:anim>
                                    <p:animEffect transition="in" filter="fade">
                                      <p:cBhvr>
                                        <p:cTn id="74" dur="300"/>
                                        <p:tgtEl>
                                          <p:spTgt spid="1049548">
                                            <p:txEl>
                                              <p:pRg st="0" end="0"/>
                                            </p:txEl>
                                          </p:spTgt>
                                        </p:tgtEl>
                                      </p:cBhvr>
                                    </p:animEffect>
                                  </p:childTnLst>
                                </p:cTn>
                              </p:par>
                              <p:par>
                                <p:cTn id="75" presetID="53" presetClass="entr" presetSubtype="16" fill="hold" grpId="0" nodeType="withEffect" nodePh="1">
                                  <p:stCondLst>
                                    <p:cond delay="800"/>
                                  </p:stCondLst>
                                  <p:endCondLst>
                                    <p:cond evt="begin" delay="0">
                                      <p:tn val="75"/>
                                    </p:cond>
                                  </p:endCondLst>
                                  <p:childTnLst>
                                    <p:set>
                                      <p:cBhvr>
                                        <p:cTn id="76" dur="1" fill="hold">
                                          <p:stCondLst>
                                            <p:cond delay="0"/>
                                          </p:stCondLst>
                                        </p:cTn>
                                        <p:tgtEl>
                                          <p:spTgt spid="1049549"/>
                                        </p:tgtEl>
                                        <p:attrNameLst>
                                          <p:attrName>style.visibility</p:attrName>
                                        </p:attrNameLst>
                                      </p:cBhvr>
                                      <p:to>
                                        <p:strVal val="visible"/>
                                      </p:to>
                                    </p:set>
                                    <p:anim calcmode="lin" valueType="num">
                                      <p:cBhvr>
                                        <p:cTn id="77" dur="1000" fill="hold"/>
                                        <p:tgtEl>
                                          <p:spTgt spid="1049549"/>
                                        </p:tgtEl>
                                        <p:attrNameLst>
                                          <p:attrName>ppt_w</p:attrName>
                                        </p:attrNameLst>
                                      </p:cBhvr>
                                      <p:tavLst>
                                        <p:tav tm="0">
                                          <p:val>
                                            <p:fltVal val="0.0"/>
                                          </p:val>
                                        </p:tav>
                                        <p:tav tm="100000">
                                          <p:val>
                                            <p:strVal val="#ppt_w"/>
                                          </p:val>
                                        </p:tav>
                                      </p:tavLst>
                                    </p:anim>
                                    <p:anim calcmode="lin" valueType="num">
                                      <p:cBhvr>
                                        <p:cTn id="78" dur="1000" fill="hold"/>
                                        <p:tgtEl>
                                          <p:spTgt spid="1049549"/>
                                        </p:tgtEl>
                                        <p:attrNameLst>
                                          <p:attrName>ppt_h</p:attrName>
                                        </p:attrNameLst>
                                      </p:cBhvr>
                                      <p:tavLst>
                                        <p:tav tm="0">
                                          <p:val>
                                            <p:fltVal val="0.0"/>
                                          </p:val>
                                        </p:tav>
                                        <p:tav tm="100000">
                                          <p:val>
                                            <p:strVal val="#ppt_h"/>
                                          </p:val>
                                        </p:tav>
                                      </p:tavLst>
                                    </p:anim>
                                    <p:animEffect transition="in" filter="fade">
                                      <p:cBhvr>
                                        <p:cTn id="79" dur="1000"/>
                                        <p:tgtEl>
                                          <p:spTgt spid="1049549"/>
                                        </p:tgtEl>
                                      </p:cBhvr>
                                    </p:animEffect>
                                  </p:childTnLst>
                                </p:cTn>
                              </p:par>
                            </p:childTnLst>
                          </p:cTn>
                        </p:par>
                        <p:par>
                          <p:cTn id="80" fill="hold">
                            <p:stCondLst>
                              <p:cond delay="3700"/>
                            </p:stCondLst>
                            <p:childTnLst>
                              <p:par>
                                <p:cTn id="81" presetID="22" presetClass="entr" presetSubtype="8" fill="hold" grpId="0" nodeType="afterEffect">
                                  <p:stCondLst>
                                    <p:cond delay="0"/>
                                  </p:stCondLst>
                                  <p:childTnLst>
                                    <p:set>
                                      <p:cBhvr>
                                        <p:cTn id="82" dur="1" fill="hold">
                                          <p:stCondLst>
                                            <p:cond delay="0"/>
                                          </p:stCondLst>
                                        </p:cTn>
                                        <p:tgtEl>
                                          <p:spTgt spid="1049550"/>
                                        </p:tgtEl>
                                        <p:attrNameLst>
                                          <p:attrName>style.visibility</p:attrName>
                                        </p:attrNameLst>
                                      </p:cBhvr>
                                      <p:to>
                                        <p:strVal val="visible"/>
                                      </p:to>
                                    </p:set>
                                    <p:animEffect transition="in" filter="wipe(left)">
                                      <p:cBhvr>
                                        <p:cTn id="83" dur="500"/>
                                        <p:tgtEl>
                                          <p:spTgt spid="1049550"/>
                                        </p:tgtEl>
                                      </p:cBhvr>
                                    </p:animEffect>
                                  </p:childTnLst>
                                </p:cTn>
                              </p:par>
                              <p:par>
                                <p:cTn id="84" presetID="42" presetClass="entr" presetSubtype="0" fill="hold" grpId="0" nodeType="withEffect">
                                  <p:stCondLst>
                                    <p:cond delay="200"/>
                                  </p:stCondLst>
                                  <p:childTnLst>
                                    <p:set>
                                      <p:cBhvr>
                                        <p:cTn id="85" dur="1" fill="hold">
                                          <p:stCondLst>
                                            <p:cond delay="0"/>
                                          </p:stCondLst>
                                        </p:cTn>
                                        <p:tgtEl>
                                          <p:spTgt spid="1049551">
                                            <p:txEl>
                                              <p:pRg st="0" end="0"/>
                                            </p:txEl>
                                          </p:spTgt>
                                        </p:tgtEl>
                                        <p:attrNameLst>
                                          <p:attrName>style.visibility</p:attrName>
                                        </p:attrNameLst>
                                      </p:cBhvr>
                                      <p:to>
                                        <p:strVal val="visible"/>
                                      </p:to>
                                    </p:set>
                                    <p:animEffect transition="in" filter="fade">
                                      <p:cBhvr>
                                        <p:cTn id="86" dur="500"/>
                                        <p:tgtEl>
                                          <p:spTgt spid="1049551">
                                            <p:txEl>
                                              <p:pRg st="0" end="0"/>
                                            </p:txEl>
                                          </p:spTgt>
                                        </p:tgtEl>
                                      </p:cBhvr>
                                    </p:animEffect>
                                    <p:anim calcmode="lin" valueType="num">
                                      <p:cBhvr>
                                        <p:cTn id="87" dur="500" fill="hold"/>
                                        <p:tgtEl>
                                          <p:spTgt spid="1049551">
                                            <p:txEl>
                                              <p:pRg st="0" end="0"/>
                                            </p:txEl>
                                          </p:spTgt>
                                        </p:tgtEl>
                                        <p:attrNameLst>
                                          <p:attrName>ppt_x</p:attrName>
                                        </p:attrNameLst>
                                      </p:cBhvr>
                                      <p:tavLst>
                                        <p:tav tm="0">
                                          <p:val>
                                            <p:strVal val="#ppt_x"/>
                                          </p:val>
                                        </p:tav>
                                        <p:tav tm="100000">
                                          <p:val>
                                            <p:strVal val="#ppt_x"/>
                                          </p:val>
                                        </p:tav>
                                      </p:tavLst>
                                    </p:anim>
                                    <p:anim calcmode="lin" valueType="num">
                                      <p:cBhvr>
                                        <p:cTn id="88" dur="500" fill="hold"/>
                                        <p:tgtEl>
                                          <p:spTgt spid="1049551">
                                            <p:txEl>
                                              <p:pRg st="0" end="0"/>
                                            </p:txEl>
                                          </p:spTgt>
                                        </p:tgtEl>
                                        <p:attrNameLst>
                                          <p:attrName>ppt_y</p:attrName>
                                        </p:attrNameLst>
                                      </p:cBhvr>
                                      <p:tavLst>
                                        <p:tav tm="0">
                                          <p:val>
                                            <p:strVal val="#ppt_y+.1"/>
                                          </p:val>
                                        </p:tav>
                                        <p:tav tm="100000">
                                          <p:val>
                                            <p:strVal val="#ppt_y"/>
                                          </p:val>
                                        </p:tav>
                                      </p:tavLst>
                                    </p:anim>
                                  </p:childTnLst>
                                </p:cTn>
                              </p:par>
                            </p:childTnLst>
                          </p:cTn>
                        </p:par>
                        <p:par>
                          <p:cTn id="89" fill="hold">
                            <p:stCondLst>
                              <p:cond delay="4200"/>
                            </p:stCondLst>
                            <p:childTnLst>
                              <p:par>
                                <p:cTn id="90" presetID="53" presetClass="entr" presetSubtype="16" fill="hold" grpId="0" nodeType="afterEffect">
                                  <p:stCondLst>
                                    <p:cond delay="0"/>
                                  </p:stCondLst>
                                  <p:childTnLst>
                                    <p:set>
                                      <p:cBhvr>
                                        <p:cTn id="91" dur="1" fill="hold">
                                          <p:stCondLst>
                                            <p:cond delay="0"/>
                                          </p:stCondLst>
                                        </p:cTn>
                                        <p:tgtEl>
                                          <p:spTgt spid="1049552">
                                            <p:txEl>
                                              <p:pRg st="0" end="0"/>
                                            </p:txEl>
                                          </p:spTgt>
                                        </p:tgtEl>
                                        <p:attrNameLst>
                                          <p:attrName>style.visibility</p:attrName>
                                        </p:attrNameLst>
                                      </p:cBhvr>
                                      <p:to>
                                        <p:strVal val="visible"/>
                                      </p:to>
                                    </p:set>
                                    <p:anim calcmode="lin" valueType="num">
                                      <p:cBhvr>
                                        <p:cTn id="92" dur="300" fill="hold"/>
                                        <p:tgtEl>
                                          <p:spTgt spid="1049552">
                                            <p:txEl>
                                              <p:pRg st="0" end="0"/>
                                            </p:txEl>
                                          </p:spTgt>
                                        </p:tgtEl>
                                        <p:attrNameLst>
                                          <p:attrName>ppt_w</p:attrName>
                                        </p:attrNameLst>
                                      </p:cBhvr>
                                      <p:tavLst>
                                        <p:tav tm="0">
                                          <p:val>
                                            <p:fltVal val="0.0"/>
                                          </p:val>
                                        </p:tav>
                                        <p:tav tm="100000">
                                          <p:val>
                                            <p:strVal val="#ppt_w"/>
                                          </p:val>
                                        </p:tav>
                                      </p:tavLst>
                                    </p:anim>
                                    <p:anim calcmode="lin" valueType="num">
                                      <p:cBhvr>
                                        <p:cTn id="93" dur="300" fill="hold"/>
                                        <p:tgtEl>
                                          <p:spTgt spid="1049552">
                                            <p:txEl>
                                              <p:pRg st="0" end="0"/>
                                            </p:txEl>
                                          </p:spTgt>
                                        </p:tgtEl>
                                        <p:attrNameLst>
                                          <p:attrName>ppt_h</p:attrName>
                                        </p:attrNameLst>
                                      </p:cBhvr>
                                      <p:tavLst>
                                        <p:tav tm="0">
                                          <p:val>
                                            <p:fltVal val="0.0"/>
                                          </p:val>
                                        </p:tav>
                                        <p:tav tm="100000">
                                          <p:val>
                                            <p:strVal val="#ppt_h"/>
                                          </p:val>
                                        </p:tav>
                                      </p:tavLst>
                                    </p:anim>
                                    <p:animEffect transition="in" filter="fade">
                                      <p:cBhvr>
                                        <p:cTn id="94" dur="300"/>
                                        <p:tgtEl>
                                          <p:spTgt spid="1049552">
                                            <p:txEl>
                                              <p:pRg st="0" end="0"/>
                                            </p:txEl>
                                          </p:spTgt>
                                        </p:tgtEl>
                                      </p:cBhvr>
                                    </p:animEffect>
                                  </p:childTnLst>
                                </p:cTn>
                              </p:par>
                              <p:par>
                                <p:cTn id="95" presetID="53" presetClass="entr" presetSubtype="16" fill="hold" grpId="0" nodeType="withEffect" nodePh="1">
                                  <p:stCondLst>
                                    <p:cond delay="800"/>
                                  </p:stCondLst>
                                  <p:endCondLst>
                                    <p:cond evt="begin" delay="0">
                                      <p:tn val="95"/>
                                    </p:cond>
                                  </p:endCondLst>
                                  <p:childTnLst>
                                    <p:set>
                                      <p:cBhvr>
                                        <p:cTn id="96" dur="1" fill="hold">
                                          <p:stCondLst>
                                            <p:cond delay="0"/>
                                          </p:stCondLst>
                                        </p:cTn>
                                        <p:tgtEl>
                                          <p:spTgt spid="1049553"/>
                                        </p:tgtEl>
                                        <p:attrNameLst>
                                          <p:attrName>style.visibility</p:attrName>
                                        </p:attrNameLst>
                                      </p:cBhvr>
                                      <p:to>
                                        <p:strVal val="visible"/>
                                      </p:to>
                                    </p:set>
                                    <p:anim calcmode="lin" valueType="num">
                                      <p:cBhvr>
                                        <p:cTn id="97" dur="1000" fill="hold"/>
                                        <p:tgtEl>
                                          <p:spTgt spid="1049553"/>
                                        </p:tgtEl>
                                        <p:attrNameLst>
                                          <p:attrName>ppt_w</p:attrName>
                                        </p:attrNameLst>
                                      </p:cBhvr>
                                      <p:tavLst>
                                        <p:tav tm="0">
                                          <p:val>
                                            <p:fltVal val="0.0"/>
                                          </p:val>
                                        </p:tav>
                                        <p:tav tm="100000">
                                          <p:val>
                                            <p:strVal val="#ppt_w"/>
                                          </p:val>
                                        </p:tav>
                                      </p:tavLst>
                                    </p:anim>
                                    <p:anim calcmode="lin" valueType="num">
                                      <p:cBhvr>
                                        <p:cTn id="98" dur="1000" fill="hold"/>
                                        <p:tgtEl>
                                          <p:spTgt spid="1049553"/>
                                        </p:tgtEl>
                                        <p:attrNameLst>
                                          <p:attrName>ppt_h</p:attrName>
                                        </p:attrNameLst>
                                      </p:cBhvr>
                                      <p:tavLst>
                                        <p:tav tm="0">
                                          <p:val>
                                            <p:fltVal val="0.0"/>
                                          </p:val>
                                        </p:tav>
                                        <p:tav tm="100000">
                                          <p:val>
                                            <p:strVal val="#ppt_h"/>
                                          </p:val>
                                        </p:tav>
                                      </p:tavLst>
                                    </p:anim>
                                    <p:animEffect transition="in" filter="fade">
                                      <p:cBhvr>
                                        <p:cTn id="99" dur="1000"/>
                                        <p:tgtEl>
                                          <p:spTgt spid="1049553"/>
                                        </p:tgtEl>
                                      </p:cBhvr>
                                    </p:animEffect>
                                  </p:childTnLst>
                                </p:cTn>
                              </p:par>
                            </p:childTnLst>
                          </p:cTn>
                        </p:par>
                        <p:par>
                          <p:cTn id="100" fill="hold">
                            <p:stCondLst>
                              <p:cond delay="4700"/>
                            </p:stCondLst>
                            <p:childTnLst>
                              <p:par>
                                <p:cTn id="101" presetID="22" presetClass="entr" presetSubtype="8" fill="hold" grpId="0" nodeType="afterEffect">
                                  <p:stCondLst>
                                    <p:cond delay="0"/>
                                  </p:stCondLst>
                                  <p:childTnLst>
                                    <p:set>
                                      <p:cBhvr>
                                        <p:cTn id="102" dur="1" fill="hold">
                                          <p:stCondLst>
                                            <p:cond delay="0"/>
                                          </p:stCondLst>
                                        </p:cTn>
                                        <p:tgtEl>
                                          <p:spTgt spid="1049554"/>
                                        </p:tgtEl>
                                        <p:attrNameLst>
                                          <p:attrName>style.visibility</p:attrName>
                                        </p:attrNameLst>
                                      </p:cBhvr>
                                      <p:to>
                                        <p:strVal val="visible"/>
                                      </p:to>
                                    </p:set>
                                    <p:animEffect transition="in" filter="wipe(left)">
                                      <p:cBhvr>
                                        <p:cTn id="103" dur="500"/>
                                        <p:tgtEl>
                                          <p:spTgt spid="1049554"/>
                                        </p:tgtEl>
                                      </p:cBhvr>
                                    </p:animEffect>
                                  </p:childTnLst>
                                </p:cTn>
                              </p:par>
                              <p:par>
                                <p:cTn id="104" presetID="42" presetClass="entr" presetSubtype="0" fill="hold" grpId="0" nodeType="withEffect">
                                  <p:stCondLst>
                                    <p:cond delay="200"/>
                                  </p:stCondLst>
                                  <p:childTnLst>
                                    <p:set>
                                      <p:cBhvr>
                                        <p:cTn id="105" dur="1" fill="hold">
                                          <p:stCondLst>
                                            <p:cond delay="0"/>
                                          </p:stCondLst>
                                        </p:cTn>
                                        <p:tgtEl>
                                          <p:spTgt spid="1049555">
                                            <p:txEl>
                                              <p:pRg st="0" end="0"/>
                                            </p:txEl>
                                          </p:spTgt>
                                        </p:tgtEl>
                                        <p:attrNameLst>
                                          <p:attrName>style.visibility</p:attrName>
                                        </p:attrNameLst>
                                      </p:cBhvr>
                                      <p:to>
                                        <p:strVal val="visible"/>
                                      </p:to>
                                    </p:set>
                                    <p:animEffect transition="in" filter="fade">
                                      <p:cBhvr>
                                        <p:cTn id="106" dur="500"/>
                                        <p:tgtEl>
                                          <p:spTgt spid="1049555">
                                            <p:txEl>
                                              <p:pRg st="0" end="0"/>
                                            </p:txEl>
                                          </p:spTgt>
                                        </p:tgtEl>
                                      </p:cBhvr>
                                    </p:animEffect>
                                    <p:anim calcmode="lin" valueType="num">
                                      <p:cBhvr>
                                        <p:cTn id="107" dur="500" fill="hold"/>
                                        <p:tgtEl>
                                          <p:spTgt spid="1049555">
                                            <p:txEl>
                                              <p:pRg st="0" end="0"/>
                                            </p:txEl>
                                          </p:spTgt>
                                        </p:tgtEl>
                                        <p:attrNameLst>
                                          <p:attrName>ppt_x</p:attrName>
                                        </p:attrNameLst>
                                      </p:cBhvr>
                                      <p:tavLst>
                                        <p:tav tm="0">
                                          <p:val>
                                            <p:strVal val="#ppt_x"/>
                                          </p:val>
                                        </p:tav>
                                        <p:tav tm="100000">
                                          <p:val>
                                            <p:strVal val="#ppt_x"/>
                                          </p:val>
                                        </p:tav>
                                      </p:tavLst>
                                    </p:anim>
                                    <p:anim calcmode="lin" valueType="num">
                                      <p:cBhvr>
                                        <p:cTn id="108" dur="500" fill="hold"/>
                                        <p:tgtEl>
                                          <p:spTgt spid="1049555">
                                            <p:txEl>
                                              <p:pRg st="0" end="0"/>
                                            </p:txEl>
                                          </p:spTgt>
                                        </p:tgtEl>
                                        <p:attrNameLst>
                                          <p:attrName>ppt_y</p:attrName>
                                        </p:attrNameLst>
                                      </p:cBhvr>
                                      <p:tavLst>
                                        <p:tav tm="0">
                                          <p:val>
                                            <p:strVal val="#ppt_y+.1"/>
                                          </p:val>
                                        </p:tav>
                                        <p:tav tm="100000">
                                          <p:val>
                                            <p:strVal val="#ppt_y"/>
                                          </p:val>
                                        </p:tav>
                                      </p:tavLst>
                                    </p:anim>
                                  </p:childTnLst>
                                </p:cTn>
                              </p:par>
                            </p:childTnLst>
                          </p:cTn>
                        </p:par>
                        <p:par>
                          <p:cTn id="109" fill="hold">
                            <p:stCondLst>
                              <p:cond delay="5200"/>
                            </p:stCondLst>
                            <p:childTnLst>
                              <p:par>
                                <p:cTn id="110" presetID="53" presetClass="entr" presetSubtype="16" fill="hold" grpId="0" nodeType="afterEffect">
                                  <p:stCondLst>
                                    <p:cond delay="0"/>
                                  </p:stCondLst>
                                  <p:childTnLst>
                                    <p:set>
                                      <p:cBhvr>
                                        <p:cTn id="111" dur="1" fill="hold">
                                          <p:stCondLst>
                                            <p:cond delay="0"/>
                                          </p:stCondLst>
                                        </p:cTn>
                                        <p:tgtEl>
                                          <p:spTgt spid="1049556">
                                            <p:txEl>
                                              <p:pRg st="0" end="0"/>
                                            </p:txEl>
                                          </p:spTgt>
                                        </p:tgtEl>
                                        <p:attrNameLst>
                                          <p:attrName>style.visibility</p:attrName>
                                        </p:attrNameLst>
                                      </p:cBhvr>
                                      <p:to>
                                        <p:strVal val="visible"/>
                                      </p:to>
                                    </p:set>
                                    <p:anim calcmode="lin" valueType="num">
                                      <p:cBhvr>
                                        <p:cTn id="112" dur="300" fill="hold"/>
                                        <p:tgtEl>
                                          <p:spTgt spid="1049556">
                                            <p:txEl>
                                              <p:pRg st="0" end="0"/>
                                            </p:txEl>
                                          </p:spTgt>
                                        </p:tgtEl>
                                        <p:attrNameLst>
                                          <p:attrName>ppt_w</p:attrName>
                                        </p:attrNameLst>
                                      </p:cBhvr>
                                      <p:tavLst>
                                        <p:tav tm="0">
                                          <p:val>
                                            <p:fltVal val="0.0"/>
                                          </p:val>
                                        </p:tav>
                                        <p:tav tm="100000">
                                          <p:val>
                                            <p:strVal val="#ppt_w"/>
                                          </p:val>
                                        </p:tav>
                                      </p:tavLst>
                                    </p:anim>
                                    <p:anim calcmode="lin" valueType="num">
                                      <p:cBhvr>
                                        <p:cTn id="113" dur="300" fill="hold"/>
                                        <p:tgtEl>
                                          <p:spTgt spid="1049556">
                                            <p:txEl>
                                              <p:pRg st="0" end="0"/>
                                            </p:txEl>
                                          </p:spTgt>
                                        </p:tgtEl>
                                        <p:attrNameLst>
                                          <p:attrName>ppt_h</p:attrName>
                                        </p:attrNameLst>
                                      </p:cBhvr>
                                      <p:tavLst>
                                        <p:tav tm="0">
                                          <p:val>
                                            <p:fltVal val="0.0"/>
                                          </p:val>
                                        </p:tav>
                                        <p:tav tm="100000">
                                          <p:val>
                                            <p:strVal val="#ppt_h"/>
                                          </p:val>
                                        </p:tav>
                                      </p:tavLst>
                                    </p:anim>
                                    <p:animEffect transition="in" filter="fade">
                                      <p:cBhvr>
                                        <p:cTn id="114" dur="300"/>
                                        <p:tgtEl>
                                          <p:spTgt spid="1049556">
                                            <p:txEl>
                                              <p:pRg st="0" end="0"/>
                                            </p:txEl>
                                          </p:spTgt>
                                        </p:tgtEl>
                                      </p:cBhvr>
                                    </p:animEffect>
                                  </p:childTnLst>
                                </p:cTn>
                              </p:par>
                              <p:par>
                                <p:cTn id="115" presetID="53" presetClass="entr" presetSubtype="16" fill="hold" grpId="0" nodeType="withEffect" nodePh="1">
                                  <p:stCondLst>
                                    <p:cond delay="800"/>
                                  </p:stCondLst>
                                  <p:endCondLst>
                                    <p:cond evt="begin" delay="0">
                                      <p:tn val="115"/>
                                    </p:cond>
                                  </p:endCondLst>
                                  <p:childTnLst>
                                    <p:set>
                                      <p:cBhvr>
                                        <p:cTn id="116" dur="1" fill="hold">
                                          <p:stCondLst>
                                            <p:cond delay="0"/>
                                          </p:stCondLst>
                                        </p:cTn>
                                        <p:tgtEl>
                                          <p:spTgt spid="1049557"/>
                                        </p:tgtEl>
                                        <p:attrNameLst>
                                          <p:attrName>style.visibility</p:attrName>
                                        </p:attrNameLst>
                                      </p:cBhvr>
                                      <p:to>
                                        <p:strVal val="visible"/>
                                      </p:to>
                                    </p:set>
                                    <p:anim calcmode="lin" valueType="num">
                                      <p:cBhvr>
                                        <p:cTn id="117" dur="1000" fill="hold"/>
                                        <p:tgtEl>
                                          <p:spTgt spid="1049557"/>
                                        </p:tgtEl>
                                        <p:attrNameLst>
                                          <p:attrName>ppt_w</p:attrName>
                                        </p:attrNameLst>
                                      </p:cBhvr>
                                      <p:tavLst>
                                        <p:tav tm="0">
                                          <p:val>
                                            <p:fltVal val="0.0"/>
                                          </p:val>
                                        </p:tav>
                                        <p:tav tm="100000">
                                          <p:val>
                                            <p:strVal val="#ppt_w"/>
                                          </p:val>
                                        </p:tav>
                                      </p:tavLst>
                                    </p:anim>
                                    <p:anim calcmode="lin" valueType="num">
                                      <p:cBhvr>
                                        <p:cTn id="118" dur="1000" fill="hold"/>
                                        <p:tgtEl>
                                          <p:spTgt spid="1049557"/>
                                        </p:tgtEl>
                                        <p:attrNameLst>
                                          <p:attrName>ppt_h</p:attrName>
                                        </p:attrNameLst>
                                      </p:cBhvr>
                                      <p:tavLst>
                                        <p:tav tm="0">
                                          <p:val>
                                            <p:fltVal val="0.0"/>
                                          </p:val>
                                        </p:tav>
                                        <p:tav tm="100000">
                                          <p:val>
                                            <p:strVal val="#ppt_h"/>
                                          </p:val>
                                        </p:tav>
                                      </p:tavLst>
                                    </p:anim>
                                    <p:animEffect transition="in" filter="fade">
                                      <p:cBhvr>
                                        <p:cTn id="119" dur="1000"/>
                                        <p:tgtEl>
                                          <p:spTgt spid="1049557"/>
                                        </p:tgtEl>
                                      </p:cBhvr>
                                    </p:animEffect>
                                  </p:childTnLst>
                                </p:cTn>
                              </p:par>
                            </p:childTnLst>
                          </p:cTn>
                        </p:par>
                        <p:par>
                          <p:cTn id="120" fill="hold">
                            <p:stCondLst>
                              <p:cond delay="5700"/>
                            </p:stCondLst>
                            <p:childTnLst>
                              <p:par>
                                <p:cTn id="121" presetID="22" presetClass="entr" presetSubtype="8" fill="hold" grpId="0" nodeType="afterEffect">
                                  <p:stCondLst>
                                    <p:cond delay="0"/>
                                  </p:stCondLst>
                                  <p:childTnLst>
                                    <p:set>
                                      <p:cBhvr>
                                        <p:cTn id="122" dur="1" fill="hold">
                                          <p:stCondLst>
                                            <p:cond delay="0"/>
                                          </p:stCondLst>
                                        </p:cTn>
                                        <p:tgtEl>
                                          <p:spTgt spid="1049558"/>
                                        </p:tgtEl>
                                        <p:attrNameLst>
                                          <p:attrName>style.visibility</p:attrName>
                                        </p:attrNameLst>
                                      </p:cBhvr>
                                      <p:to>
                                        <p:strVal val="visible"/>
                                      </p:to>
                                    </p:set>
                                    <p:animEffect transition="in" filter="wipe(left)">
                                      <p:cBhvr>
                                        <p:cTn id="123" dur="500"/>
                                        <p:tgtEl>
                                          <p:spTgt spid="1049558"/>
                                        </p:tgtEl>
                                      </p:cBhvr>
                                    </p:animEffect>
                                  </p:childTnLst>
                                </p:cTn>
                              </p:par>
                              <p:par>
                                <p:cTn id="124" presetID="42" presetClass="entr" presetSubtype="0" fill="hold" grpId="0" nodeType="withEffect">
                                  <p:stCondLst>
                                    <p:cond delay="200"/>
                                  </p:stCondLst>
                                  <p:childTnLst>
                                    <p:set>
                                      <p:cBhvr>
                                        <p:cTn id="125" dur="1" fill="hold">
                                          <p:stCondLst>
                                            <p:cond delay="0"/>
                                          </p:stCondLst>
                                        </p:cTn>
                                        <p:tgtEl>
                                          <p:spTgt spid="1049559">
                                            <p:txEl>
                                              <p:pRg st="0" end="0"/>
                                            </p:txEl>
                                          </p:spTgt>
                                        </p:tgtEl>
                                        <p:attrNameLst>
                                          <p:attrName>style.visibility</p:attrName>
                                        </p:attrNameLst>
                                      </p:cBhvr>
                                      <p:to>
                                        <p:strVal val="visible"/>
                                      </p:to>
                                    </p:set>
                                    <p:animEffect transition="in" filter="fade">
                                      <p:cBhvr>
                                        <p:cTn id="126" dur="500"/>
                                        <p:tgtEl>
                                          <p:spTgt spid="1049559">
                                            <p:txEl>
                                              <p:pRg st="0" end="0"/>
                                            </p:txEl>
                                          </p:spTgt>
                                        </p:tgtEl>
                                      </p:cBhvr>
                                    </p:animEffect>
                                    <p:anim calcmode="lin" valueType="num">
                                      <p:cBhvr>
                                        <p:cTn id="127" dur="500" fill="hold"/>
                                        <p:tgtEl>
                                          <p:spTgt spid="1049559">
                                            <p:txEl>
                                              <p:pRg st="0" end="0"/>
                                            </p:txEl>
                                          </p:spTgt>
                                        </p:tgtEl>
                                        <p:attrNameLst>
                                          <p:attrName>ppt_x</p:attrName>
                                        </p:attrNameLst>
                                      </p:cBhvr>
                                      <p:tavLst>
                                        <p:tav tm="0">
                                          <p:val>
                                            <p:strVal val="#ppt_x"/>
                                          </p:val>
                                        </p:tav>
                                        <p:tav tm="100000">
                                          <p:val>
                                            <p:strVal val="#ppt_x"/>
                                          </p:val>
                                        </p:tav>
                                      </p:tavLst>
                                    </p:anim>
                                    <p:anim calcmode="lin" valueType="num">
                                      <p:cBhvr>
                                        <p:cTn id="128" dur="500" fill="hold"/>
                                        <p:tgtEl>
                                          <p:spTgt spid="1049559">
                                            <p:txEl>
                                              <p:pRg st="0" end="0"/>
                                            </p:txEl>
                                          </p:spTgt>
                                        </p:tgtEl>
                                        <p:attrNameLst>
                                          <p:attrName>ppt_y</p:attrName>
                                        </p:attrNameLst>
                                      </p:cBhvr>
                                      <p:tavLst>
                                        <p:tav tm="0">
                                          <p:val>
                                            <p:strVal val="#ppt_y+.1"/>
                                          </p:val>
                                        </p:tav>
                                        <p:tav tm="100000">
                                          <p:val>
                                            <p:strVal val="#ppt_y"/>
                                          </p:val>
                                        </p:tav>
                                      </p:tavLst>
                                    </p:anim>
                                  </p:childTnLst>
                                </p:cTn>
                              </p:par>
                            </p:childTnLst>
                          </p:cTn>
                        </p:par>
                        <p:par>
                          <p:cTn id="129" fill="hold">
                            <p:stCondLst>
                              <p:cond delay="6200"/>
                            </p:stCondLst>
                            <p:childTnLst>
                              <p:par>
                                <p:cTn id="130" presetID="53" presetClass="entr" presetSubtype="16" fill="hold" grpId="0" nodeType="afterEffect">
                                  <p:stCondLst>
                                    <p:cond delay="0"/>
                                  </p:stCondLst>
                                  <p:childTnLst>
                                    <p:set>
                                      <p:cBhvr>
                                        <p:cTn id="131" dur="1" fill="hold">
                                          <p:stCondLst>
                                            <p:cond delay="0"/>
                                          </p:stCondLst>
                                        </p:cTn>
                                        <p:tgtEl>
                                          <p:spTgt spid="1049560">
                                            <p:txEl>
                                              <p:pRg st="0" end="0"/>
                                            </p:txEl>
                                          </p:spTgt>
                                        </p:tgtEl>
                                        <p:attrNameLst>
                                          <p:attrName>style.visibility</p:attrName>
                                        </p:attrNameLst>
                                      </p:cBhvr>
                                      <p:to>
                                        <p:strVal val="visible"/>
                                      </p:to>
                                    </p:set>
                                    <p:anim calcmode="lin" valueType="num">
                                      <p:cBhvr>
                                        <p:cTn id="132" dur="300" fill="hold"/>
                                        <p:tgtEl>
                                          <p:spTgt spid="1049560">
                                            <p:txEl>
                                              <p:pRg st="0" end="0"/>
                                            </p:txEl>
                                          </p:spTgt>
                                        </p:tgtEl>
                                        <p:attrNameLst>
                                          <p:attrName>ppt_w</p:attrName>
                                        </p:attrNameLst>
                                      </p:cBhvr>
                                      <p:tavLst>
                                        <p:tav tm="0">
                                          <p:val>
                                            <p:fltVal val="0.0"/>
                                          </p:val>
                                        </p:tav>
                                        <p:tav tm="100000">
                                          <p:val>
                                            <p:strVal val="#ppt_w"/>
                                          </p:val>
                                        </p:tav>
                                      </p:tavLst>
                                    </p:anim>
                                    <p:anim calcmode="lin" valueType="num">
                                      <p:cBhvr>
                                        <p:cTn id="133" dur="300" fill="hold"/>
                                        <p:tgtEl>
                                          <p:spTgt spid="1049560">
                                            <p:txEl>
                                              <p:pRg st="0" end="0"/>
                                            </p:txEl>
                                          </p:spTgt>
                                        </p:tgtEl>
                                        <p:attrNameLst>
                                          <p:attrName>ppt_h</p:attrName>
                                        </p:attrNameLst>
                                      </p:cBhvr>
                                      <p:tavLst>
                                        <p:tav tm="0">
                                          <p:val>
                                            <p:fltVal val="0.0"/>
                                          </p:val>
                                        </p:tav>
                                        <p:tav tm="100000">
                                          <p:val>
                                            <p:strVal val="#ppt_h"/>
                                          </p:val>
                                        </p:tav>
                                      </p:tavLst>
                                    </p:anim>
                                    <p:animEffect transition="in" filter="fade">
                                      <p:cBhvr>
                                        <p:cTn id="134" dur="300"/>
                                        <p:tgtEl>
                                          <p:spTgt spid="10495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535" grpId="0" build="p">
        <p:tmplLst>
          <p:tmpl lvl="1">
            <p:tnLst>
              <p:par>
                <p:cTn presetID="42" presetClass="entr" presetSubtype="0" fill="hold" nodeType="withEffect">
                  <p:stCondLst>
                    <p:cond delay="200"/>
                  </p:stCondLst>
                  <p:childTnLst>
                    <p:set>
                      <p:cBhvr>
                        <p:cTn dur="1" fill="hold">
                          <p:stCondLst>
                            <p:cond delay="0"/>
                          </p:stCondLst>
                        </p:cTn>
                        <p:tgtEl>
                          <p:spTgt spid="1049535"/>
                        </p:tgtEl>
                        <p:attrNameLst>
                          <p:attrName>style.visibility</p:attrName>
                        </p:attrNameLst>
                      </p:cBhvr>
                      <p:to>
                        <p:strVal val="visible"/>
                      </p:to>
                    </p:set>
                    <p:animEffect transition="in" filter="fade">
                      <p:cBhvr>
                        <p:cTn dur="400"/>
                        <p:tgtEl>
                          <p:spTgt spid="1049535"/>
                        </p:tgtEl>
                      </p:cBhvr>
                    </p:animEffect>
                    <p:anim calcmode="lin" valueType="num">
                      <p:cBhvr>
                        <p:cTn dur="400" fill="hold"/>
                        <p:tgtEl>
                          <p:spTgt spid="1049535"/>
                        </p:tgtEl>
                        <p:attrNameLst>
                          <p:attrName>ppt_x</p:attrName>
                        </p:attrNameLst>
                      </p:cBhvr>
                      <p:tavLst>
                        <p:tav tm="0">
                          <p:val>
                            <p:strVal val="#ppt_x"/>
                          </p:val>
                        </p:tav>
                        <p:tav tm="100000">
                          <p:val>
                            <p:strVal val="#ppt_x"/>
                          </p:val>
                        </p:tav>
                      </p:tavLst>
                    </p:anim>
                    <p:anim calcmode="lin" valueType="num">
                      <p:cBhvr>
                        <p:cTn dur="400" fill="hold"/>
                        <p:tgtEl>
                          <p:spTgt spid="1049535"/>
                        </p:tgtEl>
                        <p:attrNameLst>
                          <p:attrName>ppt_y</p:attrName>
                        </p:attrNameLst>
                      </p:cBhvr>
                      <p:tavLst>
                        <p:tav tm="0">
                          <p:val>
                            <p:strVal val="#ppt_y+.1"/>
                          </p:val>
                        </p:tav>
                        <p:tav tm="100000">
                          <p:val>
                            <p:strVal val="#ppt_y"/>
                          </p:val>
                        </p:tav>
                      </p:tavLst>
                    </p:anim>
                  </p:childTnLst>
                </p:cTn>
              </p:par>
            </p:tnLst>
          </p:tmpl>
        </p:tmplLst>
      </p:bldP>
      <p:bldP spid="1049536" grpId="0" build="p">
        <p:tmplLst>
          <p:tmpl lvl="1">
            <p:tnLst>
              <p:par>
                <p:cTn presetID="42" presetClass="entr" presetSubtype="0" fill="hold" nodeType="withEffect">
                  <p:stCondLst>
                    <p:cond delay="200"/>
                  </p:stCondLst>
                  <p:childTnLst>
                    <p:set>
                      <p:cBhvr>
                        <p:cTn dur="1" fill="hold">
                          <p:stCondLst>
                            <p:cond delay="0"/>
                          </p:stCondLst>
                        </p:cTn>
                        <p:tgtEl>
                          <p:spTgt spid="1049536"/>
                        </p:tgtEl>
                        <p:attrNameLst>
                          <p:attrName>style.visibility</p:attrName>
                        </p:attrNameLst>
                      </p:cBhvr>
                      <p:to>
                        <p:strVal val="visible"/>
                      </p:to>
                    </p:set>
                    <p:animEffect transition="in" filter="fade">
                      <p:cBhvr>
                        <p:cTn dur="500"/>
                        <p:tgtEl>
                          <p:spTgt spid="1049536"/>
                        </p:tgtEl>
                      </p:cBhvr>
                    </p:animEffect>
                    <p:anim calcmode="lin" valueType="num">
                      <p:cBhvr>
                        <p:cTn dur="500" fill="hold"/>
                        <p:tgtEl>
                          <p:spTgt spid="1049536"/>
                        </p:tgtEl>
                        <p:attrNameLst>
                          <p:attrName>ppt_x</p:attrName>
                        </p:attrNameLst>
                      </p:cBhvr>
                      <p:tavLst>
                        <p:tav tm="0">
                          <p:val>
                            <p:strVal val="#ppt_x"/>
                          </p:val>
                        </p:tav>
                        <p:tav tm="100000">
                          <p:val>
                            <p:strVal val="#ppt_x"/>
                          </p:val>
                        </p:tav>
                      </p:tavLst>
                    </p:anim>
                    <p:anim calcmode="lin" valueType="num">
                      <p:cBhvr>
                        <p:cTn dur="500" fill="hold"/>
                        <p:tgtEl>
                          <p:spTgt spid="1049536"/>
                        </p:tgtEl>
                        <p:attrNameLst>
                          <p:attrName>ppt_y</p:attrName>
                        </p:attrNameLst>
                      </p:cBhvr>
                      <p:tavLst>
                        <p:tav tm="0">
                          <p:val>
                            <p:strVal val="#ppt_y+.1"/>
                          </p:val>
                        </p:tav>
                        <p:tav tm="100000">
                          <p:val>
                            <p:strVal val="#ppt_y"/>
                          </p:val>
                        </p:tav>
                      </p:tavLst>
                    </p:anim>
                  </p:childTnLst>
                </p:cTn>
              </p:par>
            </p:tnLst>
          </p:tmpl>
        </p:tmplLst>
      </p:bldP>
      <p:bldP spid="1049537" grpId="0"/>
      <p:bldP spid="1049538" grpId="0" animBg="1"/>
      <p:bldP spid="1049539" grpId="0" build="p">
        <p:tmplLst>
          <p:tmpl lvl="1">
            <p:tnLst>
              <p:par>
                <p:cTn presetID="42" presetClass="entr" presetSubtype="0" fill="hold" nodeType="withEffect">
                  <p:stCondLst>
                    <p:cond delay="200"/>
                  </p:stCondLst>
                  <p:childTnLst>
                    <p:set>
                      <p:cBhvr>
                        <p:cTn dur="1" fill="hold">
                          <p:stCondLst>
                            <p:cond delay="0"/>
                          </p:stCondLst>
                        </p:cTn>
                        <p:tgtEl>
                          <p:spTgt spid="1049539"/>
                        </p:tgtEl>
                        <p:attrNameLst>
                          <p:attrName>style.visibility</p:attrName>
                        </p:attrNameLst>
                      </p:cBhvr>
                      <p:to>
                        <p:strVal val="visible"/>
                      </p:to>
                    </p:set>
                    <p:animEffect transition="in" filter="fade">
                      <p:cBhvr>
                        <p:cTn dur="500"/>
                        <p:tgtEl>
                          <p:spTgt spid="1049539"/>
                        </p:tgtEl>
                      </p:cBhvr>
                    </p:animEffect>
                    <p:anim calcmode="lin" valueType="num">
                      <p:cBhvr>
                        <p:cTn dur="500" fill="hold"/>
                        <p:tgtEl>
                          <p:spTgt spid="1049539"/>
                        </p:tgtEl>
                        <p:attrNameLst>
                          <p:attrName>ppt_x</p:attrName>
                        </p:attrNameLst>
                      </p:cBhvr>
                      <p:tavLst>
                        <p:tav tm="0">
                          <p:val>
                            <p:strVal val="#ppt_x"/>
                          </p:val>
                        </p:tav>
                        <p:tav tm="100000">
                          <p:val>
                            <p:strVal val="#ppt_x"/>
                          </p:val>
                        </p:tav>
                      </p:tavLst>
                    </p:anim>
                    <p:anim calcmode="lin" valueType="num">
                      <p:cBhvr>
                        <p:cTn dur="500" fill="hold"/>
                        <p:tgtEl>
                          <p:spTgt spid="1049539"/>
                        </p:tgtEl>
                        <p:attrNameLst>
                          <p:attrName>ppt_y</p:attrName>
                        </p:attrNameLst>
                      </p:cBhvr>
                      <p:tavLst>
                        <p:tav tm="0">
                          <p:val>
                            <p:strVal val="#ppt_y+.1"/>
                          </p:val>
                        </p:tav>
                        <p:tav tm="100000">
                          <p:val>
                            <p:strVal val="#ppt_y"/>
                          </p:val>
                        </p:tav>
                      </p:tavLst>
                    </p:anim>
                  </p:childTnLst>
                </p:cTn>
              </p:par>
            </p:tnLst>
          </p:tmpl>
        </p:tmplLst>
      </p:bldP>
      <p:bldP spid="1049540" grpId="0" build="p">
        <p:tmplLst>
          <p:tmpl lvl="1">
            <p:tnLst>
              <p:par>
                <p:cTn presetID="53" presetClass="entr" presetSubtype="16" fill="hold" nodeType="afterEffect">
                  <p:stCondLst>
                    <p:cond delay="0"/>
                  </p:stCondLst>
                  <p:childTnLst>
                    <p:set>
                      <p:cBhvr>
                        <p:cTn dur="1" fill="hold">
                          <p:stCondLst>
                            <p:cond delay="0"/>
                          </p:stCondLst>
                        </p:cTn>
                        <p:tgtEl>
                          <p:spTgt spid="1049540"/>
                        </p:tgtEl>
                        <p:attrNameLst>
                          <p:attrName>style.visibility</p:attrName>
                        </p:attrNameLst>
                      </p:cBhvr>
                      <p:to>
                        <p:strVal val="visible"/>
                      </p:to>
                    </p:set>
                    <p:anim calcmode="lin" valueType="num">
                      <p:cBhvr>
                        <p:cTn dur="300" fill="hold"/>
                        <p:tgtEl>
                          <p:spTgt spid="1049540"/>
                        </p:tgtEl>
                        <p:attrNameLst>
                          <p:attrName>ppt_w</p:attrName>
                        </p:attrNameLst>
                      </p:cBhvr>
                      <p:tavLst>
                        <p:tav tm="0">
                          <p:val>
                            <p:fltVal val="0.0"/>
                          </p:val>
                        </p:tav>
                        <p:tav tm="100000">
                          <p:val>
                            <p:strVal val="#ppt_w"/>
                          </p:val>
                        </p:tav>
                      </p:tavLst>
                    </p:anim>
                    <p:anim calcmode="lin" valueType="num">
                      <p:cBhvr>
                        <p:cTn dur="300" fill="hold"/>
                        <p:tgtEl>
                          <p:spTgt spid="1049540"/>
                        </p:tgtEl>
                        <p:attrNameLst>
                          <p:attrName>ppt_h</p:attrName>
                        </p:attrNameLst>
                      </p:cBhvr>
                      <p:tavLst>
                        <p:tav tm="0">
                          <p:val>
                            <p:fltVal val="0.0"/>
                          </p:val>
                        </p:tav>
                        <p:tav tm="100000">
                          <p:val>
                            <p:strVal val="#ppt_h"/>
                          </p:val>
                        </p:tav>
                      </p:tavLst>
                    </p:anim>
                    <p:animEffect transition="in" filter="fade">
                      <p:cBhvr>
                        <p:cTn dur="300"/>
                        <p:tgtEl>
                          <p:spTgt spid="1049540"/>
                        </p:tgtEl>
                      </p:cBhvr>
                    </p:animEffect>
                  </p:childTnLst>
                </p:cTn>
              </p:par>
            </p:tnLst>
          </p:tmpl>
        </p:tmplLst>
      </p:bldP>
      <p:bldP spid="1049541" grpId="0"/>
      <p:bldP spid="1049542" grpId="0" animBg="1"/>
      <p:bldP spid="1049543" grpId="0" build="p">
        <p:tmplLst>
          <p:tmpl lvl="1">
            <p:tnLst>
              <p:par>
                <p:cTn presetID="42" presetClass="entr" presetSubtype="0" fill="hold" nodeType="withEffect">
                  <p:stCondLst>
                    <p:cond delay="200"/>
                  </p:stCondLst>
                  <p:childTnLst>
                    <p:set>
                      <p:cBhvr>
                        <p:cTn dur="1" fill="hold">
                          <p:stCondLst>
                            <p:cond delay="0"/>
                          </p:stCondLst>
                        </p:cTn>
                        <p:tgtEl>
                          <p:spTgt spid="1049543"/>
                        </p:tgtEl>
                        <p:attrNameLst>
                          <p:attrName>style.visibility</p:attrName>
                        </p:attrNameLst>
                      </p:cBhvr>
                      <p:to>
                        <p:strVal val="visible"/>
                      </p:to>
                    </p:set>
                    <p:animEffect transition="in" filter="fade">
                      <p:cBhvr>
                        <p:cTn dur="500"/>
                        <p:tgtEl>
                          <p:spTgt spid="1049543"/>
                        </p:tgtEl>
                      </p:cBhvr>
                    </p:animEffect>
                    <p:anim calcmode="lin" valueType="num">
                      <p:cBhvr>
                        <p:cTn dur="500" fill="hold"/>
                        <p:tgtEl>
                          <p:spTgt spid="1049543"/>
                        </p:tgtEl>
                        <p:attrNameLst>
                          <p:attrName>ppt_x</p:attrName>
                        </p:attrNameLst>
                      </p:cBhvr>
                      <p:tavLst>
                        <p:tav tm="0">
                          <p:val>
                            <p:strVal val="#ppt_x"/>
                          </p:val>
                        </p:tav>
                        <p:tav tm="100000">
                          <p:val>
                            <p:strVal val="#ppt_x"/>
                          </p:val>
                        </p:tav>
                      </p:tavLst>
                    </p:anim>
                    <p:anim calcmode="lin" valueType="num">
                      <p:cBhvr>
                        <p:cTn dur="500" fill="hold"/>
                        <p:tgtEl>
                          <p:spTgt spid="1049543"/>
                        </p:tgtEl>
                        <p:attrNameLst>
                          <p:attrName>ppt_y</p:attrName>
                        </p:attrNameLst>
                      </p:cBhvr>
                      <p:tavLst>
                        <p:tav tm="0">
                          <p:val>
                            <p:strVal val="#ppt_y+.1"/>
                          </p:val>
                        </p:tav>
                        <p:tav tm="100000">
                          <p:val>
                            <p:strVal val="#ppt_y"/>
                          </p:val>
                        </p:tav>
                      </p:tavLst>
                    </p:anim>
                  </p:childTnLst>
                </p:cTn>
              </p:par>
            </p:tnLst>
          </p:tmpl>
        </p:tmplLst>
      </p:bldP>
      <p:bldP spid="1049544" grpId="0" build="p">
        <p:tmplLst>
          <p:tmpl lvl="1">
            <p:tnLst>
              <p:par>
                <p:cTn presetID="53" presetClass="entr" presetSubtype="16" fill="hold" nodeType="afterEffect">
                  <p:stCondLst>
                    <p:cond delay="0"/>
                  </p:stCondLst>
                  <p:childTnLst>
                    <p:set>
                      <p:cBhvr>
                        <p:cTn dur="1" fill="hold">
                          <p:stCondLst>
                            <p:cond delay="0"/>
                          </p:stCondLst>
                        </p:cTn>
                        <p:tgtEl>
                          <p:spTgt spid="1049544"/>
                        </p:tgtEl>
                        <p:attrNameLst>
                          <p:attrName>style.visibility</p:attrName>
                        </p:attrNameLst>
                      </p:cBhvr>
                      <p:to>
                        <p:strVal val="visible"/>
                      </p:to>
                    </p:set>
                    <p:anim calcmode="lin" valueType="num">
                      <p:cBhvr>
                        <p:cTn dur="300" fill="hold"/>
                        <p:tgtEl>
                          <p:spTgt spid="1049544"/>
                        </p:tgtEl>
                        <p:attrNameLst>
                          <p:attrName>ppt_w</p:attrName>
                        </p:attrNameLst>
                      </p:cBhvr>
                      <p:tavLst>
                        <p:tav tm="0">
                          <p:val>
                            <p:fltVal val="0.0"/>
                          </p:val>
                        </p:tav>
                        <p:tav tm="100000">
                          <p:val>
                            <p:strVal val="#ppt_w"/>
                          </p:val>
                        </p:tav>
                      </p:tavLst>
                    </p:anim>
                    <p:anim calcmode="lin" valueType="num">
                      <p:cBhvr>
                        <p:cTn dur="300" fill="hold"/>
                        <p:tgtEl>
                          <p:spTgt spid="1049544"/>
                        </p:tgtEl>
                        <p:attrNameLst>
                          <p:attrName>ppt_h</p:attrName>
                        </p:attrNameLst>
                      </p:cBhvr>
                      <p:tavLst>
                        <p:tav tm="0">
                          <p:val>
                            <p:fltVal val="0.0"/>
                          </p:val>
                        </p:tav>
                        <p:tav tm="100000">
                          <p:val>
                            <p:strVal val="#ppt_h"/>
                          </p:val>
                        </p:tav>
                      </p:tavLst>
                    </p:anim>
                    <p:animEffect transition="in" filter="fade">
                      <p:cBhvr>
                        <p:cTn dur="300"/>
                        <p:tgtEl>
                          <p:spTgt spid="1049544"/>
                        </p:tgtEl>
                      </p:cBhvr>
                    </p:animEffect>
                  </p:childTnLst>
                </p:cTn>
              </p:par>
            </p:tnLst>
          </p:tmpl>
        </p:tmplLst>
      </p:bldP>
      <p:bldP spid="1049545" grpId="0"/>
      <p:bldP spid="1049546" grpId="0" animBg="1"/>
      <p:bldP spid="1049547" grpId="0" build="p">
        <p:tmplLst>
          <p:tmpl lvl="1">
            <p:tnLst>
              <p:par>
                <p:cTn presetID="42" presetClass="entr" presetSubtype="0" fill="hold" nodeType="withEffect">
                  <p:stCondLst>
                    <p:cond delay="200"/>
                  </p:stCondLst>
                  <p:childTnLst>
                    <p:set>
                      <p:cBhvr>
                        <p:cTn dur="1" fill="hold">
                          <p:stCondLst>
                            <p:cond delay="0"/>
                          </p:stCondLst>
                        </p:cTn>
                        <p:tgtEl>
                          <p:spTgt spid="1049547"/>
                        </p:tgtEl>
                        <p:attrNameLst>
                          <p:attrName>style.visibility</p:attrName>
                        </p:attrNameLst>
                      </p:cBhvr>
                      <p:to>
                        <p:strVal val="visible"/>
                      </p:to>
                    </p:set>
                    <p:animEffect transition="in" filter="fade">
                      <p:cBhvr>
                        <p:cTn dur="500"/>
                        <p:tgtEl>
                          <p:spTgt spid="1049547"/>
                        </p:tgtEl>
                      </p:cBhvr>
                    </p:animEffect>
                    <p:anim calcmode="lin" valueType="num">
                      <p:cBhvr>
                        <p:cTn dur="500" fill="hold"/>
                        <p:tgtEl>
                          <p:spTgt spid="1049547"/>
                        </p:tgtEl>
                        <p:attrNameLst>
                          <p:attrName>ppt_x</p:attrName>
                        </p:attrNameLst>
                      </p:cBhvr>
                      <p:tavLst>
                        <p:tav tm="0">
                          <p:val>
                            <p:strVal val="#ppt_x"/>
                          </p:val>
                        </p:tav>
                        <p:tav tm="100000">
                          <p:val>
                            <p:strVal val="#ppt_x"/>
                          </p:val>
                        </p:tav>
                      </p:tavLst>
                    </p:anim>
                    <p:anim calcmode="lin" valueType="num">
                      <p:cBhvr>
                        <p:cTn dur="500" fill="hold"/>
                        <p:tgtEl>
                          <p:spTgt spid="1049547"/>
                        </p:tgtEl>
                        <p:attrNameLst>
                          <p:attrName>ppt_y</p:attrName>
                        </p:attrNameLst>
                      </p:cBhvr>
                      <p:tavLst>
                        <p:tav tm="0">
                          <p:val>
                            <p:strVal val="#ppt_y+.1"/>
                          </p:val>
                        </p:tav>
                        <p:tav tm="100000">
                          <p:val>
                            <p:strVal val="#ppt_y"/>
                          </p:val>
                        </p:tav>
                      </p:tavLst>
                    </p:anim>
                  </p:childTnLst>
                </p:cTn>
              </p:par>
            </p:tnLst>
          </p:tmpl>
        </p:tmplLst>
      </p:bldP>
      <p:bldP spid="1049548" grpId="0" build="p">
        <p:tmplLst>
          <p:tmpl lvl="1">
            <p:tnLst>
              <p:par>
                <p:cTn presetID="53" presetClass="entr" presetSubtype="16" fill="hold" nodeType="afterEffect">
                  <p:stCondLst>
                    <p:cond delay="0"/>
                  </p:stCondLst>
                  <p:childTnLst>
                    <p:set>
                      <p:cBhvr>
                        <p:cTn dur="1" fill="hold">
                          <p:stCondLst>
                            <p:cond delay="0"/>
                          </p:stCondLst>
                        </p:cTn>
                        <p:tgtEl>
                          <p:spTgt spid="1049548"/>
                        </p:tgtEl>
                        <p:attrNameLst>
                          <p:attrName>style.visibility</p:attrName>
                        </p:attrNameLst>
                      </p:cBhvr>
                      <p:to>
                        <p:strVal val="visible"/>
                      </p:to>
                    </p:set>
                    <p:anim calcmode="lin" valueType="num">
                      <p:cBhvr>
                        <p:cTn dur="300" fill="hold"/>
                        <p:tgtEl>
                          <p:spTgt spid="1049548"/>
                        </p:tgtEl>
                        <p:attrNameLst>
                          <p:attrName>ppt_w</p:attrName>
                        </p:attrNameLst>
                      </p:cBhvr>
                      <p:tavLst>
                        <p:tav tm="0">
                          <p:val>
                            <p:fltVal val="0.0"/>
                          </p:val>
                        </p:tav>
                        <p:tav tm="100000">
                          <p:val>
                            <p:strVal val="#ppt_w"/>
                          </p:val>
                        </p:tav>
                      </p:tavLst>
                    </p:anim>
                    <p:anim calcmode="lin" valueType="num">
                      <p:cBhvr>
                        <p:cTn dur="300" fill="hold"/>
                        <p:tgtEl>
                          <p:spTgt spid="1049548"/>
                        </p:tgtEl>
                        <p:attrNameLst>
                          <p:attrName>ppt_h</p:attrName>
                        </p:attrNameLst>
                      </p:cBhvr>
                      <p:tavLst>
                        <p:tav tm="0">
                          <p:val>
                            <p:fltVal val="0.0"/>
                          </p:val>
                        </p:tav>
                        <p:tav tm="100000">
                          <p:val>
                            <p:strVal val="#ppt_h"/>
                          </p:val>
                        </p:tav>
                      </p:tavLst>
                    </p:anim>
                    <p:animEffect transition="in" filter="fade">
                      <p:cBhvr>
                        <p:cTn dur="300"/>
                        <p:tgtEl>
                          <p:spTgt spid="1049548"/>
                        </p:tgtEl>
                      </p:cBhvr>
                    </p:animEffect>
                  </p:childTnLst>
                </p:cTn>
              </p:par>
            </p:tnLst>
          </p:tmpl>
        </p:tmplLst>
      </p:bldP>
      <p:bldP spid="1049549" grpId="0"/>
      <p:bldP spid="1049550" grpId="0" animBg="1"/>
      <p:bldP spid="1049551" grpId="0" build="p">
        <p:tmplLst>
          <p:tmpl lvl="1">
            <p:tnLst>
              <p:par>
                <p:cTn presetID="42" presetClass="entr" presetSubtype="0" fill="hold" nodeType="withEffect">
                  <p:stCondLst>
                    <p:cond delay="200"/>
                  </p:stCondLst>
                  <p:childTnLst>
                    <p:set>
                      <p:cBhvr>
                        <p:cTn dur="1" fill="hold">
                          <p:stCondLst>
                            <p:cond delay="0"/>
                          </p:stCondLst>
                        </p:cTn>
                        <p:tgtEl>
                          <p:spTgt spid="1049551"/>
                        </p:tgtEl>
                        <p:attrNameLst>
                          <p:attrName>style.visibility</p:attrName>
                        </p:attrNameLst>
                      </p:cBhvr>
                      <p:to>
                        <p:strVal val="visible"/>
                      </p:to>
                    </p:set>
                    <p:animEffect transition="in" filter="fade">
                      <p:cBhvr>
                        <p:cTn dur="500"/>
                        <p:tgtEl>
                          <p:spTgt spid="1049551"/>
                        </p:tgtEl>
                      </p:cBhvr>
                    </p:animEffect>
                    <p:anim calcmode="lin" valueType="num">
                      <p:cBhvr>
                        <p:cTn dur="500" fill="hold"/>
                        <p:tgtEl>
                          <p:spTgt spid="1049551"/>
                        </p:tgtEl>
                        <p:attrNameLst>
                          <p:attrName>ppt_x</p:attrName>
                        </p:attrNameLst>
                      </p:cBhvr>
                      <p:tavLst>
                        <p:tav tm="0">
                          <p:val>
                            <p:strVal val="#ppt_x"/>
                          </p:val>
                        </p:tav>
                        <p:tav tm="100000">
                          <p:val>
                            <p:strVal val="#ppt_x"/>
                          </p:val>
                        </p:tav>
                      </p:tavLst>
                    </p:anim>
                    <p:anim calcmode="lin" valueType="num">
                      <p:cBhvr>
                        <p:cTn dur="500" fill="hold"/>
                        <p:tgtEl>
                          <p:spTgt spid="1049551"/>
                        </p:tgtEl>
                        <p:attrNameLst>
                          <p:attrName>ppt_y</p:attrName>
                        </p:attrNameLst>
                      </p:cBhvr>
                      <p:tavLst>
                        <p:tav tm="0">
                          <p:val>
                            <p:strVal val="#ppt_y+.1"/>
                          </p:val>
                        </p:tav>
                        <p:tav tm="100000">
                          <p:val>
                            <p:strVal val="#ppt_y"/>
                          </p:val>
                        </p:tav>
                      </p:tavLst>
                    </p:anim>
                  </p:childTnLst>
                </p:cTn>
              </p:par>
            </p:tnLst>
          </p:tmpl>
        </p:tmplLst>
      </p:bldP>
      <p:bldP spid="1049552" grpId="0" build="p">
        <p:tmplLst>
          <p:tmpl lvl="1">
            <p:tnLst>
              <p:par>
                <p:cTn presetID="53" presetClass="entr" presetSubtype="16" fill="hold" nodeType="afterEffect">
                  <p:stCondLst>
                    <p:cond delay="0"/>
                  </p:stCondLst>
                  <p:childTnLst>
                    <p:set>
                      <p:cBhvr>
                        <p:cTn dur="1" fill="hold">
                          <p:stCondLst>
                            <p:cond delay="0"/>
                          </p:stCondLst>
                        </p:cTn>
                        <p:tgtEl>
                          <p:spTgt spid="1049552"/>
                        </p:tgtEl>
                        <p:attrNameLst>
                          <p:attrName>style.visibility</p:attrName>
                        </p:attrNameLst>
                      </p:cBhvr>
                      <p:to>
                        <p:strVal val="visible"/>
                      </p:to>
                    </p:set>
                    <p:anim calcmode="lin" valueType="num">
                      <p:cBhvr>
                        <p:cTn dur="300" fill="hold"/>
                        <p:tgtEl>
                          <p:spTgt spid="1049552"/>
                        </p:tgtEl>
                        <p:attrNameLst>
                          <p:attrName>ppt_w</p:attrName>
                        </p:attrNameLst>
                      </p:cBhvr>
                      <p:tavLst>
                        <p:tav tm="0">
                          <p:val>
                            <p:fltVal val="0.0"/>
                          </p:val>
                        </p:tav>
                        <p:tav tm="100000">
                          <p:val>
                            <p:strVal val="#ppt_w"/>
                          </p:val>
                        </p:tav>
                      </p:tavLst>
                    </p:anim>
                    <p:anim calcmode="lin" valueType="num">
                      <p:cBhvr>
                        <p:cTn dur="300" fill="hold"/>
                        <p:tgtEl>
                          <p:spTgt spid="1049552"/>
                        </p:tgtEl>
                        <p:attrNameLst>
                          <p:attrName>ppt_h</p:attrName>
                        </p:attrNameLst>
                      </p:cBhvr>
                      <p:tavLst>
                        <p:tav tm="0">
                          <p:val>
                            <p:fltVal val="0.0"/>
                          </p:val>
                        </p:tav>
                        <p:tav tm="100000">
                          <p:val>
                            <p:strVal val="#ppt_h"/>
                          </p:val>
                        </p:tav>
                      </p:tavLst>
                    </p:anim>
                    <p:animEffect transition="in" filter="fade">
                      <p:cBhvr>
                        <p:cTn dur="300"/>
                        <p:tgtEl>
                          <p:spTgt spid="1049552"/>
                        </p:tgtEl>
                      </p:cBhvr>
                    </p:animEffect>
                  </p:childTnLst>
                </p:cTn>
              </p:par>
            </p:tnLst>
          </p:tmpl>
        </p:tmplLst>
      </p:bldP>
      <p:bldP spid="1049553" grpId="0"/>
      <p:bldP spid="1049554" grpId="0" animBg="1"/>
      <p:bldP spid="1049555" grpId="0" build="p">
        <p:tmplLst>
          <p:tmpl lvl="1">
            <p:tnLst>
              <p:par>
                <p:cTn presetID="42" presetClass="entr" presetSubtype="0" fill="hold" nodeType="withEffect">
                  <p:stCondLst>
                    <p:cond delay="200"/>
                  </p:stCondLst>
                  <p:childTnLst>
                    <p:set>
                      <p:cBhvr>
                        <p:cTn dur="1" fill="hold">
                          <p:stCondLst>
                            <p:cond delay="0"/>
                          </p:stCondLst>
                        </p:cTn>
                        <p:tgtEl>
                          <p:spTgt spid="1049555"/>
                        </p:tgtEl>
                        <p:attrNameLst>
                          <p:attrName>style.visibility</p:attrName>
                        </p:attrNameLst>
                      </p:cBhvr>
                      <p:to>
                        <p:strVal val="visible"/>
                      </p:to>
                    </p:set>
                    <p:animEffect transition="in" filter="fade">
                      <p:cBhvr>
                        <p:cTn dur="500"/>
                        <p:tgtEl>
                          <p:spTgt spid="1049555"/>
                        </p:tgtEl>
                      </p:cBhvr>
                    </p:animEffect>
                    <p:anim calcmode="lin" valueType="num">
                      <p:cBhvr>
                        <p:cTn dur="500" fill="hold"/>
                        <p:tgtEl>
                          <p:spTgt spid="1049555"/>
                        </p:tgtEl>
                        <p:attrNameLst>
                          <p:attrName>ppt_x</p:attrName>
                        </p:attrNameLst>
                      </p:cBhvr>
                      <p:tavLst>
                        <p:tav tm="0">
                          <p:val>
                            <p:strVal val="#ppt_x"/>
                          </p:val>
                        </p:tav>
                        <p:tav tm="100000">
                          <p:val>
                            <p:strVal val="#ppt_x"/>
                          </p:val>
                        </p:tav>
                      </p:tavLst>
                    </p:anim>
                    <p:anim calcmode="lin" valueType="num">
                      <p:cBhvr>
                        <p:cTn dur="500" fill="hold"/>
                        <p:tgtEl>
                          <p:spTgt spid="1049555"/>
                        </p:tgtEl>
                        <p:attrNameLst>
                          <p:attrName>ppt_y</p:attrName>
                        </p:attrNameLst>
                      </p:cBhvr>
                      <p:tavLst>
                        <p:tav tm="0">
                          <p:val>
                            <p:strVal val="#ppt_y+.1"/>
                          </p:val>
                        </p:tav>
                        <p:tav tm="100000">
                          <p:val>
                            <p:strVal val="#ppt_y"/>
                          </p:val>
                        </p:tav>
                      </p:tavLst>
                    </p:anim>
                  </p:childTnLst>
                </p:cTn>
              </p:par>
            </p:tnLst>
          </p:tmpl>
        </p:tmplLst>
      </p:bldP>
      <p:bldP spid="1049556" grpId="0" build="p">
        <p:tmplLst>
          <p:tmpl lvl="1">
            <p:tnLst>
              <p:par>
                <p:cTn presetID="53" presetClass="entr" presetSubtype="16" fill="hold" nodeType="afterEffect">
                  <p:stCondLst>
                    <p:cond delay="0"/>
                  </p:stCondLst>
                  <p:childTnLst>
                    <p:set>
                      <p:cBhvr>
                        <p:cTn dur="1" fill="hold">
                          <p:stCondLst>
                            <p:cond delay="0"/>
                          </p:stCondLst>
                        </p:cTn>
                        <p:tgtEl>
                          <p:spTgt spid="1049556"/>
                        </p:tgtEl>
                        <p:attrNameLst>
                          <p:attrName>style.visibility</p:attrName>
                        </p:attrNameLst>
                      </p:cBhvr>
                      <p:to>
                        <p:strVal val="visible"/>
                      </p:to>
                    </p:set>
                    <p:anim calcmode="lin" valueType="num">
                      <p:cBhvr>
                        <p:cTn dur="300" fill="hold"/>
                        <p:tgtEl>
                          <p:spTgt spid="1049556"/>
                        </p:tgtEl>
                        <p:attrNameLst>
                          <p:attrName>ppt_w</p:attrName>
                        </p:attrNameLst>
                      </p:cBhvr>
                      <p:tavLst>
                        <p:tav tm="0">
                          <p:val>
                            <p:fltVal val="0.0"/>
                          </p:val>
                        </p:tav>
                        <p:tav tm="100000">
                          <p:val>
                            <p:strVal val="#ppt_w"/>
                          </p:val>
                        </p:tav>
                      </p:tavLst>
                    </p:anim>
                    <p:anim calcmode="lin" valueType="num">
                      <p:cBhvr>
                        <p:cTn dur="300" fill="hold"/>
                        <p:tgtEl>
                          <p:spTgt spid="1049556"/>
                        </p:tgtEl>
                        <p:attrNameLst>
                          <p:attrName>ppt_h</p:attrName>
                        </p:attrNameLst>
                      </p:cBhvr>
                      <p:tavLst>
                        <p:tav tm="0">
                          <p:val>
                            <p:fltVal val="0.0"/>
                          </p:val>
                        </p:tav>
                        <p:tav tm="100000">
                          <p:val>
                            <p:strVal val="#ppt_h"/>
                          </p:val>
                        </p:tav>
                      </p:tavLst>
                    </p:anim>
                    <p:animEffect transition="in" filter="fade">
                      <p:cBhvr>
                        <p:cTn dur="300"/>
                        <p:tgtEl>
                          <p:spTgt spid="1049556"/>
                        </p:tgtEl>
                      </p:cBhvr>
                    </p:animEffect>
                  </p:childTnLst>
                </p:cTn>
              </p:par>
            </p:tnLst>
          </p:tmpl>
        </p:tmplLst>
      </p:bldP>
      <p:bldP spid="1049557" grpId="0"/>
      <p:bldP spid="1049558" grpId="0" animBg="1"/>
      <p:bldP spid="1049559" grpId="0" build="p">
        <p:tmplLst>
          <p:tmpl lvl="1">
            <p:tnLst>
              <p:par>
                <p:cTn presetID="42" presetClass="entr" presetSubtype="0" fill="hold" nodeType="withEffect">
                  <p:stCondLst>
                    <p:cond delay="200"/>
                  </p:stCondLst>
                  <p:childTnLst>
                    <p:set>
                      <p:cBhvr>
                        <p:cTn dur="1" fill="hold">
                          <p:stCondLst>
                            <p:cond delay="0"/>
                          </p:stCondLst>
                        </p:cTn>
                        <p:tgtEl>
                          <p:spTgt spid="1049559"/>
                        </p:tgtEl>
                        <p:attrNameLst>
                          <p:attrName>style.visibility</p:attrName>
                        </p:attrNameLst>
                      </p:cBhvr>
                      <p:to>
                        <p:strVal val="visible"/>
                      </p:to>
                    </p:set>
                    <p:animEffect transition="in" filter="fade">
                      <p:cBhvr>
                        <p:cTn dur="500"/>
                        <p:tgtEl>
                          <p:spTgt spid="1049559"/>
                        </p:tgtEl>
                      </p:cBhvr>
                    </p:animEffect>
                    <p:anim calcmode="lin" valueType="num">
                      <p:cBhvr>
                        <p:cTn dur="500" fill="hold"/>
                        <p:tgtEl>
                          <p:spTgt spid="1049559"/>
                        </p:tgtEl>
                        <p:attrNameLst>
                          <p:attrName>ppt_x</p:attrName>
                        </p:attrNameLst>
                      </p:cBhvr>
                      <p:tavLst>
                        <p:tav tm="0">
                          <p:val>
                            <p:strVal val="#ppt_x"/>
                          </p:val>
                        </p:tav>
                        <p:tav tm="100000">
                          <p:val>
                            <p:strVal val="#ppt_x"/>
                          </p:val>
                        </p:tav>
                      </p:tavLst>
                    </p:anim>
                    <p:anim calcmode="lin" valueType="num">
                      <p:cBhvr>
                        <p:cTn dur="500" fill="hold"/>
                        <p:tgtEl>
                          <p:spTgt spid="1049559"/>
                        </p:tgtEl>
                        <p:attrNameLst>
                          <p:attrName>ppt_y</p:attrName>
                        </p:attrNameLst>
                      </p:cBhvr>
                      <p:tavLst>
                        <p:tav tm="0">
                          <p:val>
                            <p:strVal val="#ppt_y+.1"/>
                          </p:val>
                        </p:tav>
                        <p:tav tm="100000">
                          <p:val>
                            <p:strVal val="#ppt_y"/>
                          </p:val>
                        </p:tav>
                      </p:tavLst>
                    </p:anim>
                  </p:childTnLst>
                </p:cTn>
              </p:par>
            </p:tnLst>
          </p:tmpl>
        </p:tmplLst>
      </p:bldP>
      <p:bldP spid="1049560" grpId="0" build="p">
        <p:tmplLst>
          <p:tmpl lvl="1">
            <p:tnLst>
              <p:par>
                <p:cTn presetID="53" presetClass="entr" presetSubtype="16" fill="hold" nodeType="afterEffect">
                  <p:stCondLst>
                    <p:cond delay="0"/>
                  </p:stCondLst>
                  <p:childTnLst>
                    <p:set>
                      <p:cBhvr>
                        <p:cTn dur="1" fill="hold">
                          <p:stCondLst>
                            <p:cond delay="0"/>
                          </p:stCondLst>
                        </p:cTn>
                        <p:tgtEl>
                          <p:spTgt spid="1049560"/>
                        </p:tgtEl>
                        <p:attrNameLst>
                          <p:attrName>style.visibility</p:attrName>
                        </p:attrNameLst>
                      </p:cBhvr>
                      <p:to>
                        <p:strVal val="visible"/>
                      </p:to>
                    </p:set>
                    <p:anim calcmode="lin" valueType="num">
                      <p:cBhvr>
                        <p:cTn dur="300" fill="hold"/>
                        <p:tgtEl>
                          <p:spTgt spid="1049560"/>
                        </p:tgtEl>
                        <p:attrNameLst>
                          <p:attrName>ppt_w</p:attrName>
                        </p:attrNameLst>
                      </p:cBhvr>
                      <p:tavLst>
                        <p:tav tm="0">
                          <p:val>
                            <p:fltVal val="0.0"/>
                          </p:val>
                        </p:tav>
                        <p:tav tm="100000">
                          <p:val>
                            <p:strVal val="#ppt_w"/>
                          </p:val>
                        </p:tav>
                      </p:tavLst>
                    </p:anim>
                    <p:anim calcmode="lin" valueType="num">
                      <p:cBhvr>
                        <p:cTn dur="300" fill="hold"/>
                        <p:tgtEl>
                          <p:spTgt spid="1049560"/>
                        </p:tgtEl>
                        <p:attrNameLst>
                          <p:attrName>ppt_h</p:attrName>
                        </p:attrNameLst>
                      </p:cBhvr>
                      <p:tavLst>
                        <p:tav tm="0">
                          <p:val>
                            <p:fltVal val="0.0"/>
                          </p:val>
                        </p:tav>
                        <p:tav tm="100000">
                          <p:val>
                            <p:strVal val="#ppt_h"/>
                          </p:val>
                        </p:tav>
                      </p:tavLst>
                    </p:anim>
                    <p:animEffect transition="in" filter="fade">
                      <p:cBhvr>
                        <p:cTn dur="300"/>
                        <p:tgtEl>
                          <p:spTgt spid="1049560"/>
                        </p:tgtEl>
                      </p:cBhvr>
                    </p:animEffect>
                  </p:childTnLst>
                </p:cTn>
              </p:par>
            </p:tnLst>
          </p:tmpl>
        </p:tmplLst>
      </p:bldP>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showMasterSp="0" userDrawn="1">
  <p:cSld name="Tiles images slide">
    <p:spTree>
      <p:nvGrpSpPr>
        <p:cNvPr id="290" name=""/>
        <p:cNvGrpSpPr/>
        <p:nvPr/>
      </p:nvGrpSpPr>
      <p:grpSpPr>
        <a:xfrm>
          <a:off x="0" y="0"/>
          <a:ext cx="0" cy="0"/>
          <a:chOff x="0" y="0"/>
          <a:chExt cx="0" cy="0"/>
        </a:xfrm>
      </p:grpSpPr>
      <p:sp>
        <p:nvSpPr>
          <p:cNvPr id="1049362" name="Picture Placeholder 2"/>
          <p:cNvSpPr>
            <a:spLocks noGrp="1" noChangeAspect="1"/>
          </p:cNvSpPr>
          <p:nvPr>
            <p:ph type="pic" sz="quarter" idx="48"/>
          </p:nvPr>
        </p:nvSpPr>
        <p:spPr>
          <a:xfrm>
            <a:off x="0" y="0"/>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63" name="Picture Placeholder 2"/>
          <p:cNvSpPr>
            <a:spLocks noGrp="1" noChangeAspect="1"/>
          </p:cNvSpPr>
          <p:nvPr>
            <p:ph type="pic" sz="quarter" idx="49"/>
          </p:nvPr>
        </p:nvSpPr>
        <p:spPr>
          <a:xfrm>
            <a:off x="1295997" y="0"/>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64" name="Picture Placeholder 2"/>
          <p:cNvSpPr>
            <a:spLocks noGrp="1" noChangeAspect="1"/>
          </p:cNvSpPr>
          <p:nvPr>
            <p:ph type="pic" sz="quarter" idx="50"/>
          </p:nvPr>
        </p:nvSpPr>
        <p:spPr>
          <a:xfrm>
            <a:off x="2591994" y="0"/>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65" name="Picture Placeholder 2"/>
          <p:cNvSpPr>
            <a:spLocks noGrp="1" noChangeAspect="1"/>
          </p:cNvSpPr>
          <p:nvPr>
            <p:ph type="pic" sz="quarter" idx="51"/>
          </p:nvPr>
        </p:nvSpPr>
        <p:spPr>
          <a:xfrm>
            <a:off x="3887991" y="0"/>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66" name="Picture Placeholder 2"/>
          <p:cNvSpPr>
            <a:spLocks noGrp="1" noChangeAspect="1"/>
          </p:cNvSpPr>
          <p:nvPr>
            <p:ph type="pic" sz="quarter" idx="52"/>
          </p:nvPr>
        </p:nvSpPr>
        <p:spPr>
          <a:xfrm>
            <a:off x="5183988" y="0"/>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67" name="Picture Placeholder 2"/>
          <p:cNvSpPr>
            <a:spLocks noGrp="1" noChangeAspect="1"/>
          </p:cNvSpPr>
          <p:nvPr>
            <p:ph type="pic" sz="quarter" idx="53"/>
          </p:nvPr>
        </p:nvSpPr>
        <p:spPr>
          <a:xfrm>
            <a:off x="6479985" y="0"/>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68" name="Picture Placeholder 2"/>
          <p:cNvSpPr>
            <a:spLocks noGrp="1" noChangeAspect="1"/>
          </p:cNvSpPr>
          <p:nvPr>
            <p:ph type="pic" sz="quarter" idx="54"/>
          </p:nvPr>
        </p:nvSpPr>
        <p:spPr>
          <a:xfrm>
            <a:off x="7775982" y="0"/>
            <a:ext cx="1368018"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69" name="Picture Placeholder 2"/>
          <p:cNvSpPr>
            <a:spLocks noGrp="1" noChangeAspect="1"/>
          </p:cNvSpPr>
          <p:nvPr>
            <p:ph type="pic" sz="quarter" idx="55"/>
          </p:nvPr>
        </p:nvSpPr>
        <p:spPr>
          <a:xfrm>
            <a:off x="0" y="1295996"/>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70" name="Picture Placeholder 2"/>
          <p:cNvSpPr>
            <a:spLocks noGrp="1" noChangeAspect="1"/>
          </p:cNvSpPr>
          <p:nvPr>
            <p:ph type="pic" sz="quarter" idx="56"/>
          </p:nvPr>
        </p:nvSpPr>
        <p:spPr>
          <a:xfrm>
            <a:off x="1295997" y="1295996"/>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71" name="Picture Placeholder 2"/>
          <p:cNvSpPr>
            <a:spLocks noGrp="1" noChangeAspect="1"/>
          </p:cNvSpPr>
          <p:nvPr>
            <p:ph type="pic" sz="quarter" idx="57"/>
          </p:nvPr>
        </p:nvSpPr>
        <p:spPr>
          <a:xfrm>
            <a:off x="2591994" y="1295996"/>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72" name="Picture Placeholder 2"/>
          <p:cNvSpPr>
            <a:spLocks noGrp="1" noChangeAspect="1"/>
          </p:cNvSpPr>
          <p:nvPr>
            <p:ph type="pic" sz="quarter" idx="58"/>
          </p:nvPr>
        </p:nvSpPr>
        <p:spPr>
          <a:xfrm>
            <a:off x="3887991" y="1295996"/>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73" name="Picture Placeholder 2"/>
          <p:cNvSpPr>
            <a:spLocks noGrp="1" noChangeAspect="1"/>
          </p:cNvSpPr>
          <p:nvPr>
            <p:ph type="pic" sz="quarter" idx="59"/>
          </p:nvPr>
        </p:nvSpPr>
        <p:spPr>
          <a:xfrm>
            <a:off x="5183988" y="1295996"/>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74" name="Picture Placeholder 2"/>
          <p:cNvSpPr>
            <a:spLocks noGrp="1" noChangeAspect="1"/>
          </p:cNvSpPr>
          <p:nvPr>
            <p:ph type="pic" sz="quarter" idx="60"/>
          </p:nvPr>
        </p:nvSpPr>
        <p:spPr>
          <a:xfrm>
            <a:off x="6479985" y="1295996"/>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75" name="Picture Placeholder 2"/>
          <p:cNvSpPr>
            <a:spLocks noGrp="1" noChangeAspect="1"/>
          </p:cNvSpPr>
          <p:nvPr>
            <p:ph type="pic" sz="quarter" idx="61"/>
          </p:nvPr>
        </p:nvSpPr>
        <p:spPr>
          <a:xfrm>
            <a:off x="7775982" y="1295996"/>
            <a:ext cx="1368018"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76" name="Picture Placeholder 2"/>
          <p:cNvSpPr>
            <a:spLocks noGrp="1" noChangeAspect="1"/>
          </p:cNvSpPr>
          <p:nvPr>
            <p:ph type="pic" sz="quarter" idx="62"/>
          </p:nvPr>
        </p:nvSpPr>
        <p:spPr>
          <a:xfrm>
            <a:off x="0" y="2591992"/>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77" name="Picture Placeholder 2"/>
          <p:cNvSpPr>
            <a:spLocks noGrp="1" noChangeAspect="1"/>
          </p:cNvSpPr>
          <p:nvPr>
            <p:ph type="pic" sz="quarter" idx="63"/>
          </p:nvPr>
        </p:nvSpPr>
        <p:spPr>
          <a:xfrm>
            <a:off x="1295997" y="2591992"/>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78" name="Picture Placeholder 2"/>
          <p:cNvSpPr>
            <a:spLocks noGrp="1" noChangeAspect="1"/>
          </p:cNvSpPr>
          <p:nvPr>
            <p:ph type="pic" sz="quarter" idx="64"/>
          </p:nvPr>
        </p:nvSpPr>
        <p:spPr>
          <a:xfrm>
            <a:off x="2591994" y="2591992"/>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79" name="Picture Placeholder 2"/>
          <p:cNvSpPr>
            <a:spLocks noGrp="1" noChangeAspect="1"/>
          </p:cNvSpPr>
          <p:nvPr>
            <p:ph type="pic" sz="quarter" idx="65"/>
          </p:nvPr>
        </p:nvSpPr>
        <p:spPr>
          <a:xfrm>
            <a:off x="3887991" y="2591992"/>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80" name="Picture Placeholder 2"/>
          <p:cNvSpPr>
            <a:spLocks noGrp="1" noChangeAspect="1"/>
          </p:cNvSpPr>
          <p:nvPr>
            <p:ph type="pic" sz="quarter" idx="66"/>
          </p:nvPr>
        </p:nvSpPr>
        <p:spPr>
          <a:xfrm>
            <a:off x="5183988" y="2591992"/>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81" name="Picture Placeholder 2"/>
          <p:cNvSpPr>
            <a:spLocks noGrp="1" noChangeAspect="1"/>
          </p:cNvSpPr>
          <p:nvPr>
            <p:ph type="pic" sz="quarter" idx="67"/>
          </p:nvPr>
        </p:nvSpPr>
        <p:spPr>
          <a:xfrm>
            <a:off x="6479985" y="2591992"/>
            <a:ext cx="1295996"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82" name="Picture Placeholder 2"/>
          <p:cNvSpPr>
            <a:spLocks noGrp="1" noChangeAspect="1"/>
          </p:cNvSpPr>
          <p:nvPr>
            <p:ph type="pic" sz="quarter" idx="68"/>
          </p:nvPr>
        </p:nvSpPr>
        <p:spPr>
          <a:xfrm>
            <a:off x="7775982" y="2591992"/>
            <a:ext cx="1368018" cy="1295996"/>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383" name="Text Placeholder 2"/>
          <p:cNvSpPr>
            <a:spLocks noGrp="1"/>
          </p:cNvSpPr>
          <p:nvPr>
            <p:ph type="body" sz="quarter" idx="69"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endParaRPr lang="en-US" dirty="0" smtClean="0"/>
          </a:p>
        </p:txBody>
      </p:sp>
      <p:sp>
        <p:nvSpPr>
          <p:cNvPr id="1049384"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800"/>
                                  </p:stCondLst>
                                  <p:endCondLst>
                                    <p:cond evt="begin" delay="0">
                                      <p:tn val="5"/>
                                    </p:cond>
                                  </p:endCondLst>
                                  <p:childTnLst>
                                    <p:set>
                                      <p:cBhvr>
                                        <p:cTn id="6" dur="1" fill="hold">
                                          <p:stCondLst>
                                            <p:cond delay="0"/>
                                          </p:stCondLst>
                                        </p:cTn>
                                        <p:tgtEl>
                                          <p:spTgt spid="1049362"/>
                                        </p:tgtEl>
                                        <p:attrNameLst>
                                          <p:attrName>style.visibility</p:attrName>
                                        </p:attrNameLst>
                                      </p:cBhvr>
                                      <p:to>
                                        <p:strVal val="visible"/>
                                      </p:to>
                                    </p:set>
                                    <p:anim calcmode="lin" valueType="num">
                                      <p:cBhvr>
                                        <p:cTn id="7" dur="1000" fill="hold"/>
                                        <p:tgtEl>
                                          <p:spTgt spid="1049362"/>
                                        </p:tgtEl>
                                        <p:attrNameLst>
                                          <p:attrName>ppt_w</p:attrName>
                                        </p:attrNameLst>
                                      </p:cBhvr>
                                      <p:tavLst>
                                        <p:tav tm="0">
                                          <p:val>
                                            <p:fltVal val="0.0"/>
                                          </p:val>
                                        </p:tav>
                                        <p:tav tm="100000">
                                          <p:val>
                                            <p:strVal val="#ppt_w"/>
                                          </p:val>
                                        </p:tav>
                                      </p:tavLst>
                                    </p:anim>
                                    <p:anim calcmode="lin" valueType="num">
                                      <p:cBhvr>
                                        <p:cTn id="8" dur="1000" fill="hold"/>
                                        <p:tgtEl>
                                          <p:spTgt spid="1049362"/>
                                        </p:tgtEl>
                                        <p:attrNameLst>
                                          <p:attrName>ppt_h</p:attrName>
                                        </p:attrNameLst>
                                      </p:cBhvr>
                                      <p:tavLst>
                                        <p:tav tm="0">
                                          <p:val>
                                            <p:fltVal val="0.0"/>
                                          </p:val>
                                        </p:tav>
                                        <p:tav tm="100000">
                                          <p:val>
                                            <p:strVal val="#ppt_h"/>
                                          </p:val>
                                        </p:tav>
                                      </p:tavLst>
                                    </p:anim>
                                    <p:animEffect transition="in" filter="fade">
                                      <p:cBhvr>
                                        <p:cTn id="9" dur="1000"/>
                                        <p:tgtEl>
                                          <p:spTgt spid="1049362"/>
                                        </p:tgtEl>
                                      </p:cBhvr>
                                    </p:animEffect>
                                  </p:childTnLst>
                                </p:cTn>
                              </p:par>
                              <p:par>
                                <p:cTn id="10" presetID="53" presetClass="entr" presetSubtype="16" fill="hold" grpId="0" nodeType="withEffect" nodePh="1">
                                  <p:stCondLst>
                                    <p:cond delay="800"/>
                                  </p:stCondLst>
                                  <p:endCondLst>
                                    <p:cond evt="begin" delay="0">
                                      <p:tn val="10"/>
                                    </p:cond>
                                  </p:endCondLst>
                                  <p:childTnLst>
                                    <p:set>
                                      <p:cBhvr>
                                        <p:cTn id="11" dur="1" fill="hold">
                                          <p:stCondLst>
                                            <p:cond delay="0"/>
                                          </p:stCondLst>
                                        </p:cTn>
                                        <p:tgtEl>
                                          <p:spTgt spid="1049363"/>
                                        </p:tgtEl>
                                        <p:attrNameLst>
                                          <p:attrName>style.visibility</p:attrName>
                                        </p:attrNameLst>
                                      </p:cBhvr>
                                      <p:to>
                                        <p:strVal val="visible"/>
                                      </p:to>
                                    </p:set>
                                    <p:anim calcmode="lin" valueType="num">
                                      <p:cBhvr>
                                        <p:cTn id="12" dur="1000" fill="hold"/>
                                        <p:tgtEl>
                                          <p:spTgt spid="1049363"/>
                                        </p:tgtEl>
                                        <p:attrNameLst>
                                          <p:attrName>ppt_w</p:attrName>
                                        </p:attrNameLst>
                                      </p:cBhvr>
                                      <p:tavLst>
                                        <p:tav tm="0">
                                          <p:val>
                                            <p:fltVal val="0.0"/>
                                          </p:val>
                                        </p:tav>
                                        <p:tav tm="100000">
                                          <p:val>
                                            <p:strVal val="#ppt_w"/>
                                          </p:val>
                                        </p:tav>
                                      </p:tavLst>
                                    </p:anim>
                                    <p:anim calcmode="lin" valueType="num">
                                      <p:cBhvr>
                                        <p:cTn id="13" dur="1000" fill="hold"/>
                                        <p:tgtEl>
                                          <p:spTgt spid="1049363"/>
                                        </p:tgtEl>
                                        <p:attrNameLst>
                                          <p:attrName>ppt_h</p:attrName>
                                        </p:attrNameLst>
                                      </p:cBhvr>
                                      <p:tavLst>
                                        <p:tav tm="0">
                                          <p:val>
                                            <p:fltVal val="0.0"/>
                                          </p:val>
                                        </p:tav>
                                        <p:tav tm="100000">
                                          <p:val>
                                            <p:strVal val="#ppt_h"/>
                                          </p:val>
                                        </p:tav>
                                      </p:tavLst>
                                    </p:anim>
                                    <p:animEffect transition="in" filter="fade">
                                      <p:cBhvr>
                                        <p:cTn id="14" dur="1000"/>
                                        <p:tgtEl>
                                          <p:spTgt spid="1049363"/>
                                        </p:tgtEl>
                                      </p:cBhvr>
                                    </p:animEffect>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1049364"/>
                                        </p:tgtEl>
                                        <p:attrNameLst>
                                          <p:attrName>style.visibility</p:attrName>
                                        </p:attrNameLst>
                                      </p:cBhvr>
                                      <p:to>
                                        <p:strVal val="visible"/>
                                      </p:to>
                                    </p:set>
                                    <p:anim calcmode="lin" valueType="num">
                                      <p:cBhvr>
                                        <p:cTn id="17" dur="1000" fill="hold"/>
                                        <p:tgtEl>
                                          <p:spTgt spid="1049364"/>
                                        </p:tgtEl>
                                        <p:attrNameLst>
                                          <p:attrName>ppt_w</p:attrName>
                                        </p:attrNameLst>
                                      </p:cBhvr>
                                      <p:tavLst>
                                        <p:tav tm="0">
                                          <p:val>
                                            <p:fltVal val="0.0"/>
                                          </p:val>
                                        </p:tav>
                                        <p:tav tm="100000">
                                          <p:val>
                                            <p:strVal val="#ppt_w"/>
                                          </p:val>
                                        </p:tav>
                                      </p:tavLst>
                                    </p:anim>
                                    <p:anim calcmode="lin" valueType="num">
                                      <p:cBhvr>
                                        <p:cTn id="18" dur="1000" fill="hold"/>
                                        <p:tgtEl>
                                          <p:spTgt spid="1049364"/>
                                        </p:tgtEl>
                                        <p:attrNameLst>
                                          <p:attrName>ppt_h</p:attrName>
                                        </p:attrNameLst>
                                      </p:cBhvr>
                                      <p:tavLst>
                                        <p:tav tm="0">
                                          <p:val>
                                            <p:fltVal val="0.0"/>
                                          </p:val>
                                        </p:tav>
                                        <p:tav tm="100000">
                                          <p:val>
                                            <p:strVal val="#ppt_h"/>
                                          </p:val>
                                        </p:tav>
                                      </p:tavLst>
                                    </p:anim>
                                    <p:animEffect transition="in" filter="fade">
                                      <p:cBhvr>
                                        <p:cTn id="19" dur="1000"/>
                                        <p:tgtEl>
                                          <p:spTgt spid="1049364"/>
                                        </p:tgtEl>
                                      </p:cBhvr>
                                    </p:animEffect>
                                  </p:childTnLst>
                                </p:cTn>
                              </p:par>
                              <p:par>
                                <p:cTn id="20" presetID="53" presetClass="entr" presetSubtype="16" fill="hold" grpId="0" nodeType="withEffect" nodePh="1">
                                  <p:stCondLst>
                                    <p:cond delay="800"/>
                                  </p:stCondLst>
                                  <p:endCondLst>
                                    <p:cond evt="begin" delay="0">
                                      <p:tn val="20"/>
                                    </p:cond>
                                  </p:endCondLst>
                                  <p:childTnLst>
                                    <p:set>
                                      <p:cBhvr>
                                        <p:cTn id="21" dur="1" fill="hold">
                                          <p:stCondLst>
                                            <p:cond delay="0"/>
                                          </p:stCondLst>
                                        </p:cTn>
                                        <p:tgtEl>
                                          <p:spTgt spid="1049365"/>
                                        </p:tgtEl>
                                        <p:attrNameLst>
                                          <p:attrName>style.visibility</p:attrName>
                                        </p:attrNameLst>
                                      </p:cBhvr>
                                      <p:to>
                                        <p:strVal val="visible"/>
                                      </p:to>
                                    </p:set>
                                    <p:anim calcmode="lin" valueType="num">
                                      <p:cBhvr>
                                        <p:cTn id="22" dur="1000" fill="hold"/>
                                        <p:tgtEl>
                                          <p:spTgt spid="1049365"/>
                                        </p:tgtEl>
                                        <p:attrNameLst>
                                          <p:attrName>ppt_w</p:attrName>
                                        </p:attrNameLst>
                                      </p:cBhvr>
                                      <p:tavLst>
                                        <p:tav tm="0">
                                          <p:val>
                                            <p:fltVal val="0.0"/>
                                          </p:val>
                                        </p:tav>
                                        <p:tav tm="100000">
                                          <p:val>
                                            <p:strVal val="#ppt_w"/>
                                          </p:val>
                                        </p:tav>
                                      </p:tavLst>
                                    </p:anim>
                                    <p:anim calcmode="lin" valueType="num">
                                      <p:cBhvr>
                                        <p:cTn id="23" dur="1000" fill="hold"/>
                                        <p:tgtEl>
                                          <p:spTgt spid="1049365"/>
                                        </p:tgtEl>
                                        <p:attrNameLst>
                                          <p:attrName>ppt_h</p:attrName>
                                        </p:attrNameLst>
                                      </p:cBhvr>
                                      <p:tavLst>
                                        <p:tav tm="0">
                                          <p:val>
                                            <p:fltVal val="0.0"/>
                                          </p:val>
                                        </p:tav>
                                        <p:tav tm="100000">
                                          <p:val>
                                            <p:strVal val="#ppt_h"/>
                                          </p:val>
                                        </p:tav>
                                      </p:tavLst>
                                    </p:anim>
                                    <p:animEffect transition="in" filter="fade">
                                      <p:cBhvr>
                                        <p:cTn id="24" dur="1000"/>
                                        <p:tgtEl>
                                          <p:spTgt spid="1049365"/>
                                        </p:tgtEl>
                                      </p:cBhvr>
                                    </p:animEffect>
                                  </p:childTnLst>
                                </p:cTn>
                              </p:par>
                              <p:par>
                                <p:cTn id="25" presetID="53" presetClass="entr" presetSubtype="16" fill="hold" grpId="0" nodeType="withEffect" nodePh="1">
                                  <p:stCondLst>
                                    <p:cond delay="800"/>
                                  </p:stCondLst>
                                  <p:endCondLst>
                                    <p:cond evt="begin" delay="0">
                                      <p:tn val="25"/>
                                    </p:cond>
                                  </p:endCondLst>
                                  <p:childTnLst>
                                    <p:set>
                                      <p:cBhvr>
                                        <p:cTn id="26" dur="1" fill="hold">
                                          <p:stCondLst>
                                            <p:cond delay="0"/>
                                          </p:stCondLst>
                                        </p:cTn>
                                        <p:tgtEl>
                                          <p:spTgt spid="1049366"/>
                                        </p:tgtEl>
                                        <p:attrNameLst>
                                          <p:attrName>style.visibility</p:attrName>
                                        </p:attrNameLst>
                                      </p:cBhvr>
                                      <p:to>
                                        <p:strVal val="visible"/>
                                      </p:to>
                                    </p:set>
                                    <p:anim calcmode="lin" valueType="num">
                                      <p:cBhvr>
                                        <p:cTn id="27" dur="1000" fill="hold"/>
                                        <p:tgtEl>
                                          <p:spTgt spid="1049366"/>
                                        </p:tgtEl>
                                        <p:attrNameLst>
                                          <p:attrName>ppt_w</p:attrName>
                                        </p:attrNameLst>
                                      </p:cBhvr>
                                      <p:tavLst>
                                        <p:tav tm="0">
                                          <p:val>
                                            <p:fltVal val="0.0"/>
                                          </p:val>
                                        </p:tav>
                                        <p:tav tm="100000">
                                          <p:val>
                                            <p:strVal val="#ppt_w"/>
                                          </p:val>
                                        </p:tav>
                                      </p:tavLst>
                                    </p:anim>
                                    <p:anim calcmode="lin" valueType="num">
                                      <p:cBhvr>
                                        <p:cTn id="28" dur="1000" fill="hold"/>
                                        <p:tgtEl>
                                          <p:spTgt spid="1049366"/>
                                        </p:tgtEl>
                                        <p:attrNameLst>
                                          <p:attrName>ppt_h</p:attrName>
                                        </p:attrNameLst>
                                      </p:cBhvr>
                                      <p:tavLst>
                                        <p:tav tm="0">
                                          <p:val>
                                            <p:fltVal val="0.0"/>
                                          </p:val>
                                        </p:tav>
                                        <p:tav tm="100000">
                                          <p:val>
                                            <p:strVal val="#ppt_h"/>
                                          </p:val>
                                        </p:tav>
                                      </p:tavLst>
                                    </p:anim>
                                    <p:animEffect transition="in" filter="fade">
                                      <p:cBhvr>
                                        <p:cTn id="29" dur="1000"/>
                                        <p:tgtEl>
                                          <p:spTgt spid="1049366"/>
                                        </p:tgtEl>
                                      </p:cBhvr>
                                    </p:animEffect>
                                  </p:childTnLst>
                                </p:cTn>
                              </p:par>
                              <p:par>
                                <p:cTn id="30" presetID="53" presetClass="entr" presetSubtype="16" fill="hold" grpId="0" nodeType="withEffect" nodePh="1">
                                  <p:stCondLst>
                                    <p:cond delay="800"/>
                                  </p:stCondLst>
                                  <p:endCondLst>
                                    <p:cond evt="begin" delay="0">
                                      <p:tn val="30"/>
                                    </p:cond>
                                  </p:endCondLst>
                                  <p:childTnLst>
                                    <p:set>
                                      <p:cBhvr>
                                        <p:cTn id="31" dur="1" fill="hold">
                                          <p:stCondLst>
                                            <p:cond delay="0"/>
                                          </p:stCondLst>
                                        </p:cTn>
                                        <p:tgtEl>
                                          <p:spTgt spid="1049367"/>
                                        </p:tgtEl>
                                        <p:attrNameLst>
                                          <p:attrName>style.visibility</p:attrName>
                                        </p:attrNameLst>
                                      </p:cBhvr>
                                      <p:to>
                                        <p:strVal val="visible"/>
                                      </p:to>
                                    </p:set>
                                    <p:anim calcmode="lin" valueType="num">
                                      <p:cBhvr>
                                        <p:cTn id="32" dur="1000" fill="hold"/>
                                        <p:tgtEl>
                                          <p:spTgt spid="1049367"/>
                                        </p:tgtEl>
                                        <p:attrNameLst>
                                          <p:attrName>ppt_w</p:attrName>
                                        </p:attrNameLst>
                                      </p:cBhvr>
                                      <p:tavLst>
                                        <p:tav tm="0">
                                          <p:val>
                                            <p:fltVal val="0.0"/>
                                          </p:val>
                                        </p:tav>
                                        <p:tav tm="100000">
                                          <p:val>
                                            <p:strVal val="#ppt_w"/>
                                          </p:val>
                                        </p:tav>
                                      </p:tavLst>
                                    </p:anim>
                                    <p:anim calcmode="lin" valueType="num">
                                      <p:cBhvr>
                                        <p:cTn id="33" dur="1000" fill="hold"/>
                                        <p:tgtEl>
                                          <p:spTgt spid="1049367"/>
                                        </p:tgtEl>
                                        <p:attrNameLst>
                                          <p:attrName>ppt_h</p:attrName>
                                        </p:attrNameLst>
                                      </p:cBhvr>
                                      <p:tavLst>
                                        <p:tav tm="0">
                                          <p:val>
                                            <p:fltVal val="0.0"/>
                                          </p:val>
                                        </p:tav>
                                        <p:tav tm="100000">
                                          <p:val>
                                            <p:strVal val="#ppt_h"/>
                                          </p:val>
                                        </p:tav>
                                      </p:tavLst>
                                    </p:anim>
                                    <p:animEffect transition="in" filter="fade">
                                      <p:cBhvr>
                                        <p:cTn id="34" dur="1000"/>
                                        <p:tgtEl>
                                          <p:spTgt spid="1049367"/>
                                        </p:tgtEl>
                                      </p:cBhvr>
                                    </p:animEffect>
                                  </p:childTnLst>
                                </p:cTn>
                              </p:par>
                              <p:par>
                                <p:cTn id="35" presetID="53" presetClass="entr" presetSubtype="16" fill="hold" grpId="0" nodeType="withEffect" nodePh="1">
                                  <p:stCondLst>
                                    <p:cond delay="800"/>
                                  </p:stCondLst>
                                  <p:endCondLst>
                                    <p:cond evt="begin" delay="0">
                                      <p:tn val="35"/>
                                    </p:cond>
                                  </p:endCondLst>
                                  <p:childTnLst>
                                    <p:set>
                                      <p:cBhvr>
                                        <p:cTn id="36" dur="1" fill="hold">
                                          <p:stCondLst>
                                            <p:cond delay="0"/>
                                          </p:stCondLst>
                                        </p:cTn>
                                        <p:tgtEl>
                                          <p:spTgt spid="1049368"/>
                                        </p:tgtEl>
                                        <p:attrNameLst>
                                          <p:attrName>style.visibility</p:attrName>
                                        </p:attrNameLst>
                                      </p:cBhvr>
                                      <p:to>
                                        <p:strVal val="visible"/>
                                      </p:to>
                                    </p:set>
                                    <p:anim calcmode="lin" valueType="num">
                                      <p:cBhvr>
                                        <p:cTn id="37" dur="1000" fill="hold"/>
                                        <p:tgtEl>
                                          <p:spTgt spid="1049368"/>
                                        </p:tgtEl>
                                        <p:attrNameLst>
                                          <p:attrName>ppt_w</p:attrName>
                                        </p:attrNameLst>
                                      </p:cBhvr>
                                      <p:tavLst>
                                        <p:tav tm="0">
                                          <p:val>
                                            <p:fltVal val="0.0"/>
                                          </p:val>
                                        </p:tav>
                                        <p:tav tm="100000">
                                          <p:val>
                                            <p:strVal val="#ppt_w"/>
                                          </p:val>
                                        </p:tav>
                                      </p:tavLst>
                                    </p:anim>
                                    <p:anim calcmode="lin" valueType="num">
                                      <p:cBhvr>
                                        <p:cTn id="38" dur="1000" fill="hold"/>
                                        <p:tgtEl>
                                          <p:spTgt spid="1049368"/>
                                        </p:tgtEl>
                                        <p:attrNameLst>
                                          <p:attrName>ppt_h</p:attrName>
                                        </p:attrNameLst>
                                      </p:cBhvr>
                                      <p:tavLst>
                                        <p:tav tm="0">
                                          <p:val>
                                            <p:fltVal val="0.0"/>
                                          </p:val>
                                        </p:tav>
                                        <p:tav tm="100000">
                                          <p:val>
                                            <p:strVal val="#ppt_h"/>
                                          </p:val>
                                        </p:tav>
                                      </p:tavLst>
                                    </p:anim>
                                    <p:animEffect transition="in" filter="fade">
                                      <p:cBhvr>
                                        <p:cTn id="39" dur="1000"/>
                                        <p:tgtEl>
                                          <p:spTgt spid="1049368"/>
                                        </p:tgtEl>
                                      </p:cBhvr>
                                    </p:animEffect>
                                  </p:childTnLst>
                                </p:cTn>
                              </p:par>
                              <p:par>
                                <p:cTn id="40" presetID="53" presetClass="entr" presetSubtype="16" fill="hold" grpId="0" nodeType="withEffect" nodePh="1">
                                  <p:stCondLst>
                                    <p:cond delay="800"/>
                                  </p:stCondLst>
                                  <p:endCondLst>
                                    <p:cond evt="begin" delay="0">
                                      <p:tn val="40"/>
                                    </p:cond>
                                  </p:endCondLst>
                                  <p:childTnLst>
                                    <p:set>
                                      <p:cBhvr>
                                        <p:cTn id="41" dur="1" fill="hold">
                                          <p:stCondLst>
                                            <p:cond delay="0"/>
                                          </p:stCondLst>
                                        </p:cTn>
                                        <p:tgtEl>
                                          <p:spTgt spid="1049369"/>
                                        </p:tgtEl>
                                        <p:attrNameLst>
                                          <p:attrName>style.visibility</p:attrName>
                                        </p:attrNameLst>
                                      </p:cBhvr>
                                      <p:to>
                                        <p:strVal val="visible"/>
                                      </p:to>
                                    </p:set>
                                    <p:anim calcmode="lin" valueType="num">
                                      <p:cBhvr>
                                        <p:cTn id="42" dur="1000" fill="hold"/>
                                        <p:tgtEl>
                                          <p:spTgt spid="1049369"/>
                                        </p:tgtEl>
                                        <p:attrNameLst>
                                          <p:attrName>ppt_w</p:attrName>
                                        </p:attrNameLst>
                                      </p:cBhvr>
                                      <p:tavLst>
                                        <p:tav tm="0">
                                          <p:val>
                                            <p:fltVal val="0.0"/>
                                          </p:val>
                                        </p:tav>
                                        <p:tav tm="100000">
                                          <p:val>
                                            <p:strVal val="#ppt_w"/>
                                          </p:val>
                                        </p:tav>
                                      </p:tavLst>
                                    </p:anim>
                                    <p:anim calcmode="lin" valueType="num">
                                      <p:cBhvr>
                                        <p:cTn id="43" dur="1000" fill="hold"/>
                                        <p:tgtEl>
                                          <p:spTgt spid="1049369"/>
                                        </p:tgtEl>
                                        <p:attrNameLst>
                                          <p:attrName>ppt_h</p:attrName>
                                        </p:attrNameLst>
                                      </p:cBhvr>
                                      <p:tavLst>
                                        <p:tav tm="0">
                                          <p:val>
                                            <p:fltVal val="0.0"/>
                                          </p:val>
                                        </p:tav>
                                        <p:tav tm="100000">
                                          <p:val>
                                            <p:strVal val="#ppt_h"/>
                                          </p:val>
                                        </p:tav>
                                      </p:tavLst>
                                    </p:anim>
                                    <p:animEffect transition="in" filter="fade">
                                      <p:cBhvr>
                                        <p:cTn id="44" dur="1000"/>
                                        <p:tgtEl>
                                          <p:spTgt spid="1049369"/>
                                        </p:tgtEl>
                                      </p:cBhvr>
                                    </p:animEffect>
                                  </p:childTnLst>
                                </p:cTn>
                              </p:par>
                              <p:par>
                                <p:cTn id="45" presetID="53" presetClass="entr" presetSubtype="16" fill="hold" grpId="0" nodeType="withEffect" nodePh="1">
                                  <p:stCondLst>
                                    <p:cond delay="800"/>
                                  </p:stCondLst>
                                  <p:endCondLst>
                                    <p:cond evt="begin" delay="0">
                                      <p:tn val="45"/>
                                    </p:cond>
                                  </p:endCondLst>
                                  <p:childTnLst>
                                    <p:set>
                                      <p:cBhvr>
                                        <p:cTn id="46" dur="1" fill="hold">
                                          <p:stCondLst>
                                            <p:cond delay="0"/>
                                          </p:stCondLst>
                                        </p:cTn>
                                        <p:tgtEl>
                                          <p:spTgt spid="1049370"/>
                                        </p:tgtEl>
                                        <p:attrNameLst>
                                          <p:attrName>style.visibility</p:attrName>
                                        </p:attrNameLst>
                                      </p:cBhvr>
                                      <p:to>
                                        <p:strVal val="visible"/>
                                      </p:to>
                                    </p:set>
                                    <p:anim calcmode="lin" valueType="num">
                                      <p:cBhvr>
                                        <p:cTn id="47" dur="1000" fill="hold"/>
                                        <p:tgtEl>
                                          <p:spTgt spid="1049370"/>
                                        </p:tgtEl>
                                        <p:attrNameLst>
                                          <p:attrName>ppt_w</p:attrName>
                                        </p:attrNameLst>
                                      </p:cBhvr>
                                      <p:tavLst>
                                        <p:tav tm="0">
                                          <p:val>
                                            <p:fltVal val="0.0"/>
                                          </p:val>
                                        </p:tav>
                                        <p:tav tm="100000">
                                          <p:val>
                                            <p:strVal val="#ppt_w"/>
                                          </p:val>
                                        </p:tav>
                                      </p:tavLst>
                                    </p:anim>
                                    <p:anim calcmode="lin" valueType="num">
                                      <p:cBhvr>
                                        <p:cTn id="48" dur="1000" fill="hold"/>
                                        <p:tgtEl>
                                          <p:spTgt spid="1049370"/>
                                        </p:tgtEl>
                                        <p:attrNameLst>
                                          <p:attrName>ppt_h</p:attrName>
                                        </p:attrNameLst>
                                      </p:cBhvr>
                                      <p:tavLst>
                                        <p:tav tm="0">
                                          <p:val>
                                            <p:fltVal val="0.0"/>
                                          </p:val>
                                        </p:tav>
                                        <p:tav tm="100000">
                                          <p:val>
                                            <p:strVal val="#ppt_h"/>
                                          </p:val>
                                        </p:tav>
                                      </p:tavLst>
                                    </p:anim>
                                    <p:animEffect transition="in" filter="fade">
                                      <p:cBhvr>
                                        <p:cTn id="49" dur="1000"/>
                                        <p:tgtEl>
                                          <p:spTgt spid="1049370"/>
                                        </p:tgtEl>
                                      </p:cBhvr>
                                    </p:animEffect>
                                  </p:childTnLst>
                                </p:cTn>
                              </p:par>
                              <p:par>
                                <p:cTn id="50" presetID="53" presetClass="entr" presetSubtype="16" fill="hold" grpId="0" nodeType="withEffect" nodePh="1">
                                  <p:stCondLst>
                                    <p:cond delay="800"/>
                                  </p:stCondLst>
                                  <p:endCondLst>
                                    <p:cond evt="begin" delay="0">
                                      <p:tn val="50"/>
                                    </p:cond>
                                  </p:endCondLst>
                                  <p:childTnLst>
                                    <p:set>
                                      <p:cBhvr>
                                        <p:cTn id="51" dur="1" fill="hold">
                                          <p:stCondLst>
                                            <p:cond delay="0"/>
                                          </p:stCondLst>
                                        </p:cTn>
                                        <p:tgtEl>
                                          <p:spTgt spid="1049371"/>
                                        </p:tgtEl>
                                        <p:attrNameLst>
                                          <p:attrName>style.visibility</p:attrName>
                                        </p:attrNameLst>
                                      </p:cBhvr>
                                      <p:to>
                                        <p:strVal val="visible"/>
                                      </p:to>
                                    </p:set>
                                    <p:anim calcmode="lin" valueType="num">
                                      <p:cBhvr>
                                        <p:cTn id="52" dur="1000" fill="hold"/>
                                        <p:tgtEl>
                                          <p:spTgt spid="1049371"/>
                                        </p:tgtEl>
                                        <p:attrNameLst>
                                          <p:attrName>ppt_w</p:attrName>
                                        </p:attrNameLst>
                                      </p:cBhvr>
                                      <p:tavLst>
                                        <p:tav tm="0">
                                          <p:val>
                                            <p:fltVal val="0.0"/>
                                          </p:val>
                                        </p:tav>
                                        <p:tav tm="100000">
                                          <p:val>
                                            <p:strVal val="#ppt_w"/>
                                          </p:val>
                                        </p:tav>
                                      </p:tavLst>
                                    </p:anim>
                                    <p:anim calcmode="lin" valueType="num">
                                      <p:cBhvr>
                                        <p:cTn id="53" dur="1000" fill="hold"/>
                                        <p:tgtEl>
                                          <p:spTgt spid="1049371"/>
                                        </p:tgtEl>
                                        <p:attrNameLst>
                                          <p:attrName>ppt_h</p:attrName>
                                        </p:attrNameLst>
                                      </p:cBhvr>
                                      <p:tavLst>
                                        <p:tav tm="0">
                                          <p:val>
                                            <p:fltVal val="0.0"/>
                                          </p:val>
                                        </p:tav>
                                        <p:tav tm="100000">
                                          <p:val>
                                            <p:strVal val="#ppt_h"/>
                                          </p:val>
                                        </p:tav>
                                      </p:tavLst>
                                    </p:anim>
                                    <p:animEffect transition="in" filter="fade">
                                      <p:cBhvr>
                                        <p:cTn id="54" dur="1000"/>
                                        <p:tgtEl>
                                          <p:spTgt spid="1049371"/>
                                        </p:tgtEl>
                                      </p:cBhvr>
                                    </p:animEffect>
                                  </p:childTnLst>
                                </p:cTn>
                              </p:par>
                              <p:par>
                                <p:cTn id="55" presetID="53" presetClass="entr" presetSubtype="16" fill="hold" grpId="0" nodeType="withEffect" nodePh="1">
                                  <p:stCondLst>
                                    <p:cond delay="800"/>
                                  </p:stCondLst>
                                  <p:endCondLst>
                                    <p:cond evt="begin" delay="0">
                                      <p:tn val="55"/>
                                    </p:cond>
                                  </p:endCondLst>
                                  <p:childTnLst>
                                    <p:set>
                                      <p:cBhvr>
                                        <p:cTn id="56" dur="1" fill="hold">
                                          <p:stCondLst>
                                            <p:cond delay="0"/>
                                          </p:stCondLst>
                                        </p:cTn>
                                        <p:tgtEl>
                                          <p:spTgt spid="1049372"/>
                                        </p:tgtEl>
                                        <p:attrNameLst>
                                          <p:attrName>style.visibility</p:attrName>
                                        </p:attrNameLst>
                                      </p:cBhvr>
                                      <p:to>
                                        <p:strVal val="visible"/>
                                      </p:to>
                                    </p:set>
                                    <p:anim calcmode="lin" valueType="num">
                                      <p:cBhvr>
                                        <p:cTn id="57" dur="1000" fill="hold"/>
                                        <p:tgtEl>
                                          <p:spTgt spid="1049372"/>
                                        </p:tgtEl>
                                        <p:attrNameLst>
                                          <p:attrName>ppt_w</p:attrName>
                                        </p:attrNameLst>
                                      </p:cBhvr>
                                      <p:tavLst>
                                        <p:tav tm="0">
                                          <p:val>
                                            <p:fltVal val="0.0"/>
                                          </p:val>
                                        </p:tav>
                                        <p:tav tm="100000">
                                          <p:val>
                                            <p:strVal val="#ppt_w"/>
                                          </p:val>
                                        </p:tav>
                                      </p:tavLst>
                                    </p:anim>
                                    <p:anim calcmode="lin" valueType="num">
                                      <p:cBhvr>
                                        <p:cTn id="58" dur="1000" fill="hold"/>
                                        <p:tgtEl>
                                          <p:spTgt spid="1049372"/>
                                        </p:tgtEl>
                                        <p:attrNameLst>
                                          <p:attrName>ppt_h</p:attrName>
                                        </p:attrNameLst>
                                      </p:cBhvr>
                                      <p:tavLst>
                                        <p:tav tm="0">
                                          <p:val>
                                            <p:fltVal val="0.0"/>
                                          </p:val>
                                        </p:tav>
                                        <p:tav tm="100000">
                                          <p:val>
                                            <p:strVal val="#ppt_h"/>
                                          </p:val>
                                        </p:tav>
                                      </p:tavLst>
                                    </p:anim>
                                    <p:animEffect transition="in" filter="fade">
                                      <p:cBhvr>
                                        <p:cTn id="59" dur="1000"/>
                                        <p:tgtEl>
                                          <p:spTgt spid="1049372"/>
                                        </p:tgtEl>
                                      </p:cBhvr>
                                    </p:animEffect>
                                  </p:childTnLst>
                                </p:cTn>
                              </p:par>
                              <p:par>
                                <p:cTn id="60" presetID="53" presetClass="entr" presetSubtype="16" fill="hold" grpId="0" nodeType="withEffect" nodePh="1">
                                  <p:stCondLst>
                                    <p:cond delay="800"/>
                                  </p:stCondLst>
                                  <p:endCondLst>
                                    <p:cond evt="begin" delay="0">
                                      <p:tn val="60"/>
                                    </p:cond>
                                  </p:endCondLst>
                                  <p:childTnLst>
                                    <p:set>
                                      <p:cBhvr>
                                        <p:cTn id="61" dur="1" fill="hold">
                                          <p:stCondLst>
                                            <p:cond delay="0"/>
                                          </p:stCondLst>
                                        </p:cTn>
                                        <p:tgtEl>
                                          <p:spTgt spid="1049373"/>
                                        </p:tgtEl>
                                        <p:attrNameLst>
                                          <p:attrName>style.visibility</p:attrName>
                                        </p:attrNameLst>
                                      </p:cBhvr>
                                      <p:to>
                                        <p:strVal val="visible"/>
                                      </p:to>
                                    </p:set>
                                    <p:anim calcmode="lin" valueType="num">
                                      <p:cBhvr>
                                        <p:cTn id="62" dur="1000" fill="hold"/>
                                        <p:tgtEl>
                                          <p:spTgt spid="1049373"/>
                                        </p:tgtEl>
                                        <p:attrNameLst>
                                          <p:attrName>ppt_w</p:attrName>
                                        </p:attrNameLst>
                                      </p:cBhvr>
                                      <p:tavLst>
                                        <p:tav tm="0">
                                          <p:val>
                                            <p:fltVal val="0.0"/>
                                          </p:val>
                                        </p:tav>
                                        <p:tav tm="100000">
                                          <p:val>
                                            <p:strVal val="#ppt_w"/>
                                          </p:val>
                                        </p:tav>
                                      </p:tavLst>
                                    </p:anim>
                                    <p:anim calcmode="lin" valueType="num">
                                      <p:cBhvr>
                                        <p:cTn id="63" dur="1000" fill="hold"/>
                                        <p:tgtEl>
                                          <p:spTgt spid="1049373"/>
                                        </p:tgtEl>
                                        <p:attrNameLst>
                                          <p:attrName>ppt_h</p:attrName>
                                        </p:attrNameLst>
                                      </p:cBhvr>
                                      <p:tavLst>
                                        <p:tav tm="0">
                                          <p:val>
                                            <p:fltVal val="0.0"/>
                                          </p:val>
                                        </p:tav>
                                        <p:tav tm="100000">
                                          <p:val>
                                            <p:strVal val="#ppt_h"/>
                                          </p:val>
                                        </p:tav>
                                      </p:tavLst>
                                    </p:anim>
                                    <p:animEffect transition="in" filter="fade">
                                      <p:cBhvr>
                                        <p:cTn id="64" dur="1000"/>
                                        <p:tgtEl>
                                          <p:spTgt spid="1049373"/>
                                        </p:tgtEl>
                                      </p:cBhvr>
                                    </p:animEffect>
                                  </p:childTnLst>
                                </p:cTn>
                              </p:par>
                              <p:par>
                                <p:cTn id="65" presetID="53" presetClass="entr" presetSubtype="16" fill="hold" grpId="0" nodeType="withEffect" nodePh="1">
                                  <p:stCondLst>
                                    <p:cond delay="800"/>
                                  </p:stCondLst>
                                  <p:endCondLst>
                                    <p:cond evt="begin" delay="0">
                                      <p:tn val="65"/>
                                    </p:cond>
                                  </p:endCondLst>
                                  <p:childTnLst>
                                    <p:set>
                                      <p:cBhvr>
                                        <p:cTn id="66" dur="1" fill="hold">
                                          <p:stCondLst>
                                            <p:cond delay="0"/>
                                          </p:stCondLst>
                                        </p:cTn>
                                        <p:tgtEl>
                                          <p:spTgt spid="1049374"/>
                                        </p:tgtEl>
                                        <p:attrNameLst>
                                          <p:attrName>style.visibility</p:attrName>
                                        </p:attrNameLst>
                                      </p:cBhvr>
                                      <p:to>
                                        <p:strVal val="visible"/>
                                      </p:to>
                                    </p:set>
                                    <p:anim calcmode="lin" valueType="num">
                                      <p:cBhvr>
                                        <p:cTn id="67" dur="1000" fill="hold"/>
                                        <p:tgtEl>
                                          <p:spTgt spid="1049374"/>
                                        </p:tgtEl>
                                        <p:attrNameLst>
                                          <p:attrName>ppt_w</p:attrName>
                                        </p:attrNameLst>
                                      </p:cBhvr>
                                      <p:tavLst>
                                        <p:tav tm="0">
                                          <p:val>
                                            <p:fltVal val="0.0"/>
                                          </p:val>
                                        </p:tav>
                                        <p:tav tm="100000">
                                          <p:val>
                                            <p:strVal val="#ppt_w"/>
                                          </p:val>
                                        </p:tav>
                                      </p:tavLst>
                                    </p:anim>
                                    <p:anim calcmode="lin" valueType="num">
                                      <p:cBhvr>
                                        <p:cTn id="68" dur="1000" fill="hold"/>
                                        <p:tgtEl>
                                          <p:spTgt spid="1049374"/>
                                        </p:tgtEl>
                                        <p:attrNameLst>
                                          <p:attrName>ppt_h</p:attrName>
                                        </p:attrNameLst>
                                      </p:cBhvr>
                                      <p:tavLst>
                                        <p:tav tm="0">
                                          <p:val>
                                            <p:fltVal val="0.0"/>
                                          </p:val>
                                        </p:tav>
                                        <p:tav tm="100000">
                                          <p:val>
                                            <p:strVal val="#ppt_h"/>
                                          </p:val>
                                        </p:tav>
                                      </p:tavLst>
                                    </p:anim>
                                    <p:animEffect transition="in" filter="fade">
                                      <p:cBhvr>
                                        <p:cTn id="69" dur="1000"/>
                                        <p:tgtEl>
                                          <p:spTgt spid="1049374"/>
                                        </p:tgtEl>
                                      </p:cBhvr>
                                    </p:animEffect>
                                  </p:childTnLst>
                                </p:cTn>
                              </p:par>
                              <p:par>
                                <p:cTn id="70" presetID="53" presetClass="entr" presetSubtype="16" fill="hold" grpId="0" nodeType="withEffect" nodePh="1">
                                  <p:stCondLst>
                                    <p:cond delay="800"/>
                                  </p:stCondLst>
                                  <p:endCondLst>
                                    <p:cond evt="begin" delay="0">
                                      <p:tn val="70"/>
                                    </p:cond>
                                  </p:endCondLst>
                                  <p:childTnLst>
                                    <p:set>
                                      <p:cBhvr>
                                        <p:cTn id="71" dur="1" fill="hold">
                                          <p:stCondLst>
                                            <p:cond delay="0"/>
                                          </p:stCondLst>
                                        </p:cTn>
                                        <p:tgtEl>
                                          <p:spTgt spid="1049375"/>
                                        </p:tgtEl>
                                        <p:attrNameLst>
                                          <p:attrName>style.visibility</p:attrName>
                                        </p:attrNameLst>
                                      </p:cBhvr>
                                      <p:to>
                                        <p:strVal val="visible"/>
                                      </p:to>
                                    </p:set>
                                    <p:anim calcmode="lin" valueType="num">
                                      <p:cBhvr>
                                        <p:cTn id="72" dur="1000" fill="hold"/>
                                        <p:tgtEl>
                                          <p:spTgt spid="1049375"/>
                                        </p:tgtEl>
                                        <p:attrNameLst>
                                          <p:attrName>ppt_w</p:attrName>
                                        </p:attrNameLst>
                                      </p:cBhvr>
                                      <p:tavLst>
                                        <p:tav tm="0">
                                          <p:val>
                                            <p:fltVal val="0.0"/>
                                          </p:val>
                                        </p:tav>
                                        <p:tav tm="100000">
                                          <p:val>
                                            <p:strVal val="#ppt_w"/>
                                          </p:val>
                                        </p:tav>
                                      </p:tavLst>
                                    </p:anim>
                                    <p:anim calcmode="lin" valueType="num">
                                      <p:cBhvr>
                                        <p:cTn id="73" dur="1000" fill="hold"/>
                                        <p:tgtEl>
                                          <p:spTgt spid="1049375"/>
                                        </p:tgtEl>
                                        <p:attrNameLst>
                                          <p:attrName>ppt_h</p:attrName>
                                        </p:attrNameLst>
                                      </p:cBhvr>
                                      <p:tavLst>
                                        <p:tav tm="0">
                                          <p:val>
                                            <p:fltVal val="0.0"/>
                                          </p:val>
                                        </p:tav>
                                        <p:tav tm="100000">
                                          <p:val>
                                            <p:strVal val="#ppt_h"/>
                                          </p:val>
                                        </p:tav>
                                      </p:tavLst>
                                    </p:anim>
                                    <p:animEffect transition="in" filter="fade">
                                      <p:cBhvr>
                                        <p:cTn id="74" dur="1000"/>
                                        <p:tgtEl>
                                          <p:spTgt spid="1049375"/>
                                        </p:tgtEl>
                                      </p:cBhvr>
                                    </p:animEffect>
                                  </p:childTnLst>
                                </p:cTn>
                              </p:par>
                              <p:par>
                                <p:cTn id="75" presetID="53" presetClass="entr" presetSubtype="16" fill="hold" grpId="0" nodeType="withEffect" nodePh="1">
                                  <p:stCondLst>
                                    <p:cond delay="800"/>
                                  </p:stCondLst>
                                  <p:endCondLst>
                                    <p:cond evt="begin" delay="0">
                                      <p:tn val="75"/>
                                    </p:cond>
                                  </p:endCondLst>
                                  <p:childTnLst>
                                    <p:set>
                                      <p:cBhvr>
                                        <p:cTn id="76" dur="1" fill="hold">
                                          <p:stCondLst>
                                            <p:cond delay="0"/>
                                          </p:stCondLst>
                                        </p:cTn>
                                        <p:tgtEl>
                                          <p:spTgt spid="1049376"/>
                                        </p:tgtEl>
                                        <p:attrNameLst>
                                          <p:attrName>style.visibility</p:attrName>
                                        </p:attrNameLst>
                                      </p:cBhvr>
                                      <p:to>
                                        <p:strVal val="visible"/>
                                      </p:to>
                                    </p:set>
                                    <p:anim calcmode="lin" valueType="num">
                                      <p:cBhvr>
                                        <p:cTn id="77" dur="1000" fill="hold"/>
                                        <p:tgtEl>
                                          <p:spTgt spid="1049376"/>
                                        </p:tgtEl>
                                        <p:attrNameLst>
                                          <p:attrName>ppt_w</p:attrName>
                                        </p:attrNameLst>
                                      </p:cBhvr>
                                      <p:tavLst>
                                        <p:tav tm="0">
                                          <p:val>
                                            <p:fltVal val="0.0"/>
                                          </p:val>
                                        </p:tav>
                                        <p:tav tm="100000">
                                          <p:val>
                                            <p:strVal val="#ppt_w"/>
                                          </p:val>
                                        </p:tav>
                                      </p:tavLst>
                                    </p:anim>
                                    <p:anim calcmode="lin" valueType="num">
                                      <p:cBhvr>
                                        <p:cTn id="78" dur="1000" fill="hold"/>
                                        <p:tgtEl>
                                          <p:spTgt spid="1049376"/>
                                        </p:tgtEl>
                                        <p:attrNameLst>
                                          <p:attrName>ppt_h</p:attrName>
                                        </p:attrNameLst>
                                      </p:cBhvr>
                                      <p:tavLst>
                                        <p:tav tm="0">
                                          <p:val>
                                            <p:fltVal val="0.0"/>
                                          </p:val>
                                        </p:tav>
                                        <p:tav tm="100000">
                                          <p:val>
                                            <p:strVal val="#ppt_h"/>
                                          </p:val>
                                        </p:tav>
                                      </p:tavLst>
                                    </p:anim>
                                    <p:animEffect transition="in" filter="fade">
                                      <p:cBhvr>
                                        <p:cTn id="79" dur="1000"/>
                                        <p:tgtEl>
                                          <p:spTgt spid="1049376"/>
                                        </p:tgtEl>
                                      </p:cBhvr>
                                    </p:animEffect>
                                  </p:childTnLst>
                                </p:cTn>
                              </p:par>
                              <p:par>
                                <p:cTn id="80" presetID="53" presetClass="entr" presetSubtype="16" fill="hold" grpId="0" nodeType="withEffect" nodePh="1">
                                  <p:stCondLst>
                                    <p:cond delay="800"/>
                                  </p:stCondLst>
                                  <p:endCondLst>
                                    <p:cond evt="begin" delay="0">
                                      <p:tn val="80"/>
                                    </p:cond>
                                  </p:endCondLst>
                                  <p:childTnLst>
                                    <p:set>
                                      <p:cBhvr>
                                        <p:cTn id="81" dur="1" fill="hold">
                                          <p:stCondLst>
                                            <p:cond delay="0"/>
                                          </p:stCondLst>
                                        </p:cTn>
                                        <p:tgtEl>
                                          <p:spTgt spid="1049377"/>
                                        </p:tgtEl>
                                        <p:attrNameLst>
                                          <p:attrName>style.visibility</p:attrName>
                                        </p:attrNameLst>
                                      </p:cBhvr>
                                      <p:to>
                                        <p:strVal val="visible"/>
                                      </p:to>
                                    </p:set>
                                    <p:anim calcmode="lin" valueType="num">
                                      <p:cBhvr>
                                        <p:cTn id="82" dur="1000" fill="hold"/>
                                        <p:tgtEl>
                                          <p:spTgt spid="1049377"/>
                                        </p:tgtEl>
                                        <p:attrNameLst>
                                          <p:attrName>ppt_w</p:attrName>
                                        </p:attrNameLst>
                                      </p:cBhvr>
                                      <p:tavLst>
                                        <p:tav tm="0">
                                          <p:val>
                                            <p:fltVal val="0.0"/>
                                          </p:val>
                                        </p:tav>
                                        <p:tav tm="100000">
                                          <p:val>
                                            <p:strVal val="#ppt_w"/>
                                          </p:val>
                                        </p:tav>
                                      </p:tavLst>
                                    </p:anim>
                                    <p:anim calcmode="lin" valueType="num">
                                      <p:cBhvr>
                                        <p:cTn id="83" dur="1000" fill="hold"/>
                                        <p:tgtEl>
                                          <p:spTgt spid="1049377"/>
                                        </p:tgtEl>
                                        <p:attrNameLst>
                                          <p:attrName>ppt_h</p:attrName>
                                        </p:attrNameLst>
                                      </p:cBhvr>
                                      <p:tavLst>
                                        <p:tav tm="0">
                                          <p:val>
                                            <p:fltVal val="0.0"/>
                                          </p:val>
                                        </p:tav>
                                        <p:tav tm="100000">
                                          <p:val>
                                            <p:strVal val="#ppt_h"/>
                                          </p:val>
                                        </p:tav>
                                      </p:tavLst>
                                    </p:anim>
                                    <p:animEffect transition="in" filter="fade">
                                      <p:cBhvr>
                                        <p:cTn id="84" dur="1000"/>
                                        <p:tgtEl>
                                          <p:spTgt spid="1049377"/>
                                        </p:tgtEl>
                                      </p:cBhvr>
                                    </p:animEffect>
                                  </p:childTnLst>
                                </p:cTn>
                              </p:par>
                              <p:par>
                                <p:cTn id="85" presetID="53" presetClass="entr" presetSubtype="16" fill="hold" grpId="0" nodeType="withEffect" nodePh="1">
                                  <p:stCondLst>
                                    <p:cond delay="800"/>
                                  </p:stCondLst>
                                  <p:endCondLst>
                                    <p:cond evt="begin" delay="0">
                                      <p:tn val="85"/>
                                    </p:cond>
                                  </p:endCondLst>
                                  <p:childTnLst>
                                    <p:set>
                                      <p:cBhvr>
                                        <p:cTn id="86" dur="1" fill="hold">
                                          <p:stCondLst>
                                            <p:cond delay="0"/>
                                          </p:stCondLst>
                                        </p:cTn>
                                        <p:tgtEl>
                                          <p:spTgt spid="1049378"/>
                                        </p:tgtEl>
                                        <p:attrNameLst>
                                          <p:attrName>style.visibility</p:attrName>
                                        </p:attrNameLst>
                                      </p:cBhvr>
                                      <p:to>
                                        <p:strVal val="visible"/>
                                      </p:to>
                                    </p:set>
                                    <p:anim calcmode="lin" valueType="num">
                                      <p:cBhvr>
                                        <p:cTn id="87" dur="1000" fill="hold"/>
                                        <p:tgtEl>
                                          <p:spTgt spid="1049378"/>
                                        </p:tgtEl>
                                        <p:attrNameLst>
                                          <p:attrName>ppt_w</p:attrName>
                                        </p:attrNameLst>
                                      </p:cBhvr>
                                      <p:tavLst>
                                        <p:tav tm="0">
                                          <p:val>
                                            <p:fltVal val="0.0"/>
                                          </p:val>
                                        </p:tav>
                                        <p:tav tm="100000">
                                          <p:val>
                                            <p:strVal val="#ppt_w"/>
                                          </p:val>
                                        </p:tav>
                                      </p:tavLst>
                                    </p:anim>
                                    <p:anim calcmode="lin" valueType="num">
                                      <p:cBhvr>
                                        <p:cTn id="88" dur="1000" fill="hold"/>
                                        <p:tgtEl>
                                          <p:spTgt spid="1049378"/>
                                        </p:tgtEl>
                                        <p:attrNameLst>
                                          <p:attrName>ppt_h</p:attrName>
                                        </p:attrNameLst>
                                      </p:cBhvr>
                                      <p:tavLst>
                                        <p:tav tm="0">
                                          <p:val>
                                            <p:fltVal val="0.0"/>
                                          </p:val>
                                        </p:tav>
                                        <p:tav tm="100000">
                                          <p:val>
                                            <p:strVal val="#ppt_h"/>
                                          </p:val>
                                        </p:tav>
                                      </p:tavLst>
                                    </p:anim>
                                    <p:animEffect transition="in" filter="fade">
                                      <p:cBhvr>
                                        <p:cTn id="89" dur="1000"/>
                                        <p:tgtEl>
                                          <p:spTgt spid="1049378"/>
                                        </p:tgtEl>
                                      </p:cBhvr>
                                    </p:animEffect>
                                  </p:childTnLst>
                                </p:cTn>
                              </p:par>
                              <p:par>
                                <p:cTn id="90" presetID="53" presetClass="entr" presetSubtype="16" fill="hold" grpId="0" nodeType="withEffect" nodePh="1">
                                  <p:stCondLst>
                                    <p:cond delay="800"/>
                                  </p:stCondLst>
                                  <p:endCondLst>
                                    <p:cond evt="begin" delay="0">
                                      <p:tn val="90"/>
                                    </p:cond>
                                  </p:endCondLst>
                                  <p:childTnLst>
                                    <p:set>
                                      <p:cBhvr>
                                        <p:cTn id="91" dur="1" fill="hold">
                                          <p:stCondLst>
                                            <p:cond delay="0"/>
                                          </p:stCondLst>
                                        </p:cTn>
                                        <p:tgtEl>
                                          <p:spTgt spid="1049379"/>
                                        </p:tgtEl>
                                        <p:attrNameLst>
                                          <p:attrName>style.visibility</p:attrName>
                                        </p:attrNameLst>
                                      </p:cBhvr>
                                      <p:to>
                                        <p:strVal val="visible"/>
                                      </p:to>
                                    </p:set>
                                    <p:anim calcmode="lin" valueType="num">
                                      <p:cBhvr>
                                        <p:cTn id="92" dur="1000" fill="hold"/>
                                        <p:tgtEl>
                                          <p:spTgt spid="1049379"/>
                                        </p:tgtEl>
                                        <p:attrNameLst>
                                          <p:attrName>ppt_w</p:attrName>
                                        </p:attrNameLst>
                                      </p:cBhvr>
                                      <p:tavLst>
                                        <p:tav tm="0">
                                          <p:val>
                                            <p:fltVal val="0.0"/>
                                          </p:val>
                                        </p:tav>
                                        <p:tav tm="100000">
                                          <p:val>
                                            <p:strVal val="#ppt_w"/>
                                          </p:val>
                                        </p:tav>
                                      </p:tavLst>
                                    </p:anim>
                                    <p:anim calcmode="lin" valueType="num">
                                      <p:cBhvr>
                                        <p:cTn id="93" dur="1000" fill="hold"/>
                                        <p:tgtEl>
                                          <p:spTgt spid="1049379"/>
                                        </p:tgtEl>
                                        <p:attrNameLst>
                                          <p:attrName>ppt_h</p:attrName>
                                        </p:attrNameLst>
                                      </p:cBhvr>
                                      <p:tavLst>
                                        <p:tav tm="0">
                                          <p:val>
                                            <p:fltVal val="0.0"/>
                                          </p:val>
                                        </p:tav>
                                        <p:tav tm="100000">
                                          <p:val>
                                            <p:strVal val="#ppt_h"/>
                                          </p:val>
                                        </p:tav>
                                      </p:tavLst>
                                    </p:anim>
                                    <p:animEffect transition="in" filter="fade">
                                      <p:cBhvr>
                                        <p:cTn id="94" dur="1000"/>
                                        <p:tgtEl>
                                          <p:spTgt spid="1049379"/>
                                        </p:tgtEl>
                                      </p:cBhvr>
                                    </p:animEffect>
                                  </p:childTnLst>
                                </p:cTn>
                              </p:par>
                              <p:par>
                                <p:cTn id="95" presetID="53" presetClass="entr" presetSubtype="16" fill="hold" grpId="0" nodeType="withEffect" nodePh="1">
                                  <p:stCondLst>
                                    <p:cond delay="800"/>
                                  </p:stCondLst>
                                  <p:endCondLst>
                                    <p:cond evt="begin" delay="0">
                                      <p:tn val="95"/>
                                    </p:cond>
                                  </p:endCondLst>
                                  <p:childTnLst>
                                    <p:set>
                                      <p:cBhvr>
                                        <p:cTn id="96" dur="1" fill="hold">
                                          <p:stCondLst>
                                            <p:cond delay="0"/>
                                          </p:stCondLst>
                                        </p:cTn>
                                        <p:tgtEl>
                                          <p:spTgt spid="1049380"/>
                                        </p:tgtEl>
                                        <p:attrNameLst>
                                          <p:attrName>style.visibility</p:attrName>
                                        </p:attrNameLst>
                                      </p:cBhvr>
                                      <p:to>
                                        <p:strVal val="visible"/>
                                      </p:to>
                                    </p:set>
                                    <p:anim calcmode="lin" valueType="num">
                                      <p:cBhvr>
                                        <p:cTn id="97" dur="1000" fill="hold"/>
                                        <p:tgtEl>
                                          <p:spTgt spid="1049380"/>
                                        </p:tgtEl>
                                        <p:attrNameLst>
                                          <p:attrName>ppt_w</p:attrName>
                                        </p:attrNameLst>
                                      </p:cBhvr>
                                      <p:tavLst>
                                        <p:tav tm="0">
                                          <p:val>
                                            <p:fltVal val="0.0"/>
                                          </p:val>
                                        </p:tav>
                                        <p:tav tm="100000">
                                          <p:val>
                                            <p:strVal val="#ppt_w"/>
                                          </p:val>
                                        </p:tav>
                                      </p:tavLst>
                                    </p:anim>
                                    <p:anim calcmode="lin" valueType="num">
                                      <p:cBhvr>
                                        <p:cTn id="98" dur="1000" fill="hold"/>
                                        <p:tgtEl>
                                          <p:spTgt spid="1049380"/>
                                        </p:tgtEl>
                                        <p:attrNameLst>
                                          <p:attrName>ppt_h</p:attrName>
                                        </p:attrNameLst>
                                      </p:cBhvr>
                                      <p:tavLst>
                                        <p:tav tm="0">
                                          <p:val>
                                            <p:fltVal val="0.0"/>
                                          </p:val>
                                        </p:tav>
                                        <p:tav tm="100000">
                                          <p:val>
                                            <p:strVal val="#ppt_h"/>
                                          </p:val>
                                        </p:tav>
                                      </p:tavLst>
                                    </p:anim>
                                    <p:animEffect transition="in" filter="fade">
                                      <p:cBhvr>
                                        <p:cTn id="99" dur="1000"/>
                                        <p:tgtEl>
                                          <p:spTgt spid="1049380"/>
                                        </p:tgtEl>
                                      </p:cBhvr>
                                    </p:animEffect>
                                  </p:childTnLst>
                                </p:cTn>
                              </p:par>
                              <p:par>
                                <p:cTn id="100" presetID="53" presetClass="entr" presetSubtype="16" fill="hold" grpId="0" nodeType="withEffect" nodePh="1">
                                  <p:stCondLst>
                                    <p:cond delay="800"/>
                                  </p:stCondLst>
                                  <p:endCondLst>
                                    <p:cond evt="begin" delay="0">
                                      <p:tn val="100"/>
                                    </p:cond>
                                  </p:endCondLst>
                                  <p:childTnLst>
                                    <p:set>
                                      <p:cBhvr>
                                        <p:cTn id="101" dur="1" fill="hold">
                                          <p:stCondLst>
                                            <p:cond delay="0"/>
                                          </p:stCondLst>
                                        </p:cTn>
                                        <p:tgtEl>
                                          <p:spTgt spid="1049381"/>
                                        </p:tgtEl>
                                        <p:attrNameLst>
                                          <p:attrName>style.visibility</p:attrName>
                                        </p:attrNameLst>
                                      </p:cBhvr>
                                      <p:to>
                                        <p:strVal val="visible"/>
                                      </p:to>
                                    </p:set>
                                    <p:anim calcmode="lin" valueType="num">
                                      <p:cBhvr>
                                        <p:cTn id="102" dur="1000" fill="hold"/>
                                        <p:tgtEl>
                                          <p:spTgt spid="1049381"/>
                                        </p:tgtEl>
                                        <p:attrNameLst>
                                          <p:attrName>ppt_w</p:attrName>
                                        </p:attrNameLst>
                                      </p:cBhvr>
                                      <p:tavLst>
                                        <p:tav tm="0">
                                          <p:val>
                                            <p:fltVal val="0.0"/>
                                          </p:val>
                                        </p:tav>
                                        <p:tav tm="100000">
                                          <p:val>
                                            <p:strVal val="#ppt_w"/>
                                          </p:val>
                                        </p:tav>
                                      </p:tavLst>
                                    </p:anim>
                                    <p:anim calcmode="lin" valueType="num">
                                      <p:cBhvr>
                                        <p:cTn id="103" dur="1000" fill="hold"/>
                                        <p:tgtEl>
                                          <p:spTgt spid="1049381"/>
                                        </p:tgtEl>
                                        <p:attrNameLst>
                                          <p:attrName>ppt_h</p:attrName>
                                        </p:attrNameLst>
                                      </p:cBhvr>
                                      <p:tavLst>
                                        <p:tav tm="0">
                                          <p:val>
                                            <p:fltVal val="0.0"/>
                                          </p:val>
                                        </p:tav>
                                        <p:tav tm="100000">
                                          <p:val>
                                            <p:strVal val="#ppt_h"/>
                                          </p:val>
                                        </p:tav>
                                      </p:tavLst>
                                    </p:anim>
                                    <p:animEffect transition="in" filter="fade">
                                      <p:cBhvr>
                                        <p:cTn id="104" dur="1000"/>
                                        <p:tgtEl>
                                          <p:spTgt spid="1049381"/>
                                        </p:tgtEl>
                                      </p:cBhvr>
                                    </p:animEffect>
                                  </p:childTnLst>
                                </p:cTn>
                              </p:par>
                              <p:par>
                                <p:cTn id="105" presetID="53" presetClass="entr" presetSubtype="16" fill="hold" grpId="0" nodeType="withEffect" nodePh="1">
                                  <p:stCondLst>
                                    <p:cond delay="800"/>
                                  </p:stCondLst>
                                  <p:endCondLst>
                                    <p:cond evt="begin" delay="0">
                                      <p:tn val="105"/>
                                    </p:cond>
                                  </p:endCondLst>
                                  <p:childTnLst>
                                    <p:set>
                                      <p:cBhvr>
                                        <p:cTn id="106" dur="1" fill="hold">
                                          <p:stCondLst>
                                            <p:cond delay="0"/>
                                          </p:stCondLst>
                                        </p:cTn>
                                        <p:tgtEl>
                                          <p:spTgt spid="1049382"/>
                                        </p:tgtEl>
                                        <p:attrNameLst>
                                          <p:attrName>style.visibility</p:attrName>
                                        </p:attrNameLst>
                                      </p:cBhvr>
                                      <p:to>
                                        <p:strVal val="visible"/>
                                      </p:to>
                                    </p:set>
                                    <p:anim calcmode="lin" valueType="num">
                                      <p:cBhvr>
                                        <p:cTn id="107" dur="1000" fill="hold"/>
                                        <p:tgtEl>
                                          <p:spTgt spid="1049382"/>
                                        </p:tgtEl>
                                        <p:attrNameLst>
                                          <p:attrName>ppt_w</p:attrName>
                                        </p:attrNameLst>
                                      </p:cBhvr>
                                      <p:tavLst>
                                        <p:tav tm="0">
                                          <p:val>
                                            <p:fltVal val="0.0"/>
                                          </p:val>
                                        </p:tav>
                                        <p:tav tm="100000">
                                          <p:val>
                                            <p:strVal val="#ppt_w"/>
                                          </p:val>
                                        </p:tav>
                                      </p:tavLst>
                                    </p:anim>
                                    <p:anim calcmode="lin" valueType="num">
                                      <p:cBhvr>
                                        <p:cTn id="108" dur="1000" fill="hold"/>
                                        <p:tgtEl>
                                          <p:spTgt spid="1049382"/>
                                        </p:tgtEl>
                                        <p:attrNameLst>
                                          <p:attrName>ppt_h</p:attrName>
                                        </p:attrNameLst>
                                      </p:cBhvr>
                                      <p:tavLst>
                                        <p:tav tm="0">
                                          <p:val>
                                            <p:fltVal val="0.0"/>
                                          </p:val>
                                        </p:tav>
                                        <p:tav tm="100000">
                                          <p:val>
                                            <p:strVal val="#ppt_h"/>
                                          </p:val>
                                        </p:tav>
                                      </p:tavLst>
                                    </p:anim>
                                    <p:animEffect transition="in" filter="fade">
                                      <p:cBhvr>
                                        <p:cTn id="109" dur="1000"/>
                                        <p:tgtEl>
                                          <p:spTgt spid="1049382"/>
                                        </p:tgtEl>
                                      </p:cBhvr>
                                    </p:animEffect>
                                  </p:childTnLst>
                                </p:cTn>
                              </p:par>
                              <p:par>
                                <p:cTn id="110" presetID="10" presetClass="entr" presetSubtype="0" fill="hold" grpId="0" nodeType="withEffect">
                                  <p:stCondLst>
                                    <p:cond delay="800"/>
                                  </p:stCondLst>
                                  <p:childTnLst>
                                    <p:set>
                                      <p:cBhvr>
                                        <p:cTn id="111" dur="1" fill="hold">
                                          <p:stCondLst>
                                            <p:cond delay="0"/>
                                          </p:stCondLst>
                                        </p:cTn>
                                        <p:tgtEl>
                                          <p:spTgt spid="1049383">
                                            <p:txEl>
                                              <p:pRg st="0" end="0"/>
                                            </p:txEl>
                                          </p:spTgt>
                                        </p:tgtEl>
                                        <p:attrNameLst>
                                          <p:attrName>style.visibility</p:attrName>
                                        </p:attrNameLst>
                                      </p:cBhvr>
                                      <p:to>
                                        <p:strVal val="visible"/>
                                      </p:to>
                                    </p:set>
                                    <p:animEffect transition="in" filter="fade">
                                      <p:cBhvr>
                                        <p:cTn id="112" dur="500"/>
                                        <p:tgtEl>
                                          <p:spTgt spid="1049383">
                                            <p:txEl>
                                              <p:pRg st="0" end="0"/>
                                            </p:txEl>
                                          </p:spTgt>
                                        </p:tgtEl>
                                      </p:cBhvr>
                                    </p:animEffect>
                                  </p:childTnLst>
                                </p:cTn>
                              </p:par>
                              <p:par>
                                <p:cTn id="113" presetID="42" presetClass="entr" presetSubtype="0" fill="hold" grpId="0" nodeType="withEffect">
                                  <p:stCondLst>
                                    <p:cond delay="200"/>
                                  </p:stCondLst>
                                  <p:childTnLst>
                                    <p:set>
                                      <p:cBhvr>
                                        <p:cTn id="114" dur="1" fill="hold">
                                          <p:stCondLst>
                                            <p:cond delay="0"/>
                                          </p:stCondLst>
                                        </p:cTn>
                                        <p:tgtEl>
                                          <p:spTgt spid="1049384">
                                            <p:txEl>
                                              <p:pRg st="0" end="0"/>
                                            </p:txEl>
                                          </p:spTgt>
                                        </p:tgtEl>
                                        <p:attrNameLst>
                                          <p:attrName>style.visibility</p:attrName>
                                        </p:attrNameLst>
                                      </p:cBhvr>
                                      <p:to>
                                        <p:strVal val="visible"/>
                                      </p:to>
                                    </p:set>
                                    <p:animEffect transition="in" filter="fade">
                                      <p:cBhvr>
                                        <p:cTn id="115" dur="400"/>
                                        <p:tgtEl>
                                          <p:spTgt spid="1049384">
                                            <p:txEl>
                                              <p:pRg st="0" end="0"/>
                                            </p:txEl>
                                          </p:spTgt>
                                        </p:tgtEl>
                                      </p:cBhvr>
                                    </p:animEffect>
                                    <p:anim calcmode="lin" valueType="num">
                                      <p:cBhvr>
                                        <p:cTn id="116" dur="400" fill="hold"/>
                                        <p:tgtEl>
                                          <p:spTgt spid="1049384">
                                            <p:txEl>
                                              <p:pRg st="0" end="0"/>
                                            </p:txEl>
                                          </p:spTgt>
                                        </p:tgtEl>
                                        <p:attrNameLst>
                                          <p:attrName>ppt_x</p:attrName>
                                        </p:attrNameLst>
                                      </p:cBhvr>
                                      <p:tavLst>
                                        <p:tav tm="0">
                                          <p:val>
                                            <p:strVal val="#ppt_x"/>
                                          </p:val>
                                        </p:tav>
                                        <p:tav tm="100000">
                                          <p:val>
                                            <p:strVal val="#ppt_x"/>
                                          </p:val>
                                        </p:tav>
                                      </p:tavLst>
                                    </p:anim>
                                    <p:anim calcmode="lin" valueType="num">
                                      <p:cBhvr>
                                        <p:cTn id="117" dur="400" fill="hold"/>
                                        <p:tgtEl>
                                          <p:spTgt spid="104938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362" grpId="0"/>
      <p:bldP spid="1049363" grpId="0"/>
      <p:bldP spid="1049364" grpId="0"/>
      <p:bldP spid="1049365" grpId="0"/>
      <p:bldP spid="1049366" grpId="0"/>
      <p:bldP spid="1049367" grpId="0"/>
      <p:bldP spid="1049368" grpId="0"/>
      <p:bldP spid="1049369" grpId="0"/>
      <p:bldP spid="1049370" grpId="0"/>
      <p:bldP spid="1049371" grpId="0"/>
      <p:bldP spid="1049372" grpId="0"/>
      <p:bldP spid="1049373" grpId="0"/>
      <p:bldP spid="1049374" grpId="0"/>
      <p:bldP spid="1049375" grpId="0"/>
      <p:bldP spid="1049376" grpId="0"/>
      <p:bldP spid="1049377" grpId="0"/>
      <p:bldP spid="1049378" grpId="0"/>
      <p:bldP spid="1049379" grpId="0"/>
      <p:bldP spid="1049380" grpId="0"/>
      <p:bldP spid="1049381" grpId="0"/>
      <p:bldP spid="1049382" grpId="0"/>
      <p:bldP spid="1049383" grpId="0" build="p">
        <p:tmplLst>
          <p:tmpl lvl="1">
            <p:tnLst>
              <p:par>
                <p:cTn presetID="10" presetClass="entr" presetSubtype="0" fill="hold" nodeType="withEffect">
                  <p:stCondLst>
                    <p:cond delay="800"/>
                  </p:stCondLst>
                  <p:childTnLst>
                    <p:set>
                      <p:cBhvr>
                        <p:cTn dur="1" fill="hold">
                          <p:stCondLst>
                            <p:cond delay="0"/>
                          </p:stCondLst>
                        </p:cTn>
                        <p:tgtEl>
                          <p:spTgt spid="1049383"/>
                        </p:tgtEl>
                        <p:attrNameLst>
                          <p:attrName>style.visibility</p:attrName>
                        </p:attrNameLst>
                      </p:cBhvr>
                      <p:to>
                        <p:strVal val="visible"/>
                      </p:to>
                    </p:set>
                    <p:animEffect transition="in" filter="fade">
                      <p:cBhvr>
                        <p:cTn dur="500"/>
                        <p:tgtEl>
                          <p:spTgt spid="1049383"/>
                        </p:tgtEl>
                      </p:cBhvr>
                    </p:animEffect>
                  </p:childTnLst>
                </p:cTn>
              </p:par>
            </p:tnLst>
          </p:tmpl>
        </p:tmplLst>
      </p:bldP>
      <p:bldP spid="1049384" grpId="0" build="p">
        <p:tmplLst>
          <p:tmpl lvl="1">
            <p:tnLst>
              <p:par>
                <p:cTn presetID="42" presetClass="entr" presetSubtype="0" fill="hold" nodeType="withEffect">
                  <p:stCondLst>
                    <p:cond delay="200"/>
                  </p:stCondLst>
                  <p:childTnLst>
                    <p:set>
                      <p:cBhvr>
                        <p:cTn dur="1" fill="hold">
                          <p:stCondLst>
                            <p:cond delay="0"/>
                          </p:stCondLst>
                        </p:cTn>
                        <p:tgtEl>
                          <p:spTgt spid="1049384"/>
                        </p:tgtEl>
                        <p:attrNameLst>
                          <p:attrName>style.visibility</p:attrName>
                        </p:attrNameLst>
                      </p:cBhvr>
                      <p:to>
                        <p:strVal val="visible"/>
                      </p:to>
                    </p:set>
                    <p:animEffect transition="in" filter="fade">
                      <p:cBhvr>
                        <p:cTn dur="400"/>
                        <p:tgtEl>
                          <p:spTgt spid="1049384"/>
                        </p:tgtEl>
                      </p:cBhvr>
                    </p:animEffect>
                    <p:anim calcmode="lin" valueType="num">
                      <p:cBhvr>
                        <p:cTn dur="400" fill="hold"/>
                        <p:tgtEl>
                          <p:spTgt spid="1049384"/>
                        </p:tgtEl>
                        <p:attrNameLst>
                          <p:attrName>ppt_x</p:attrName>
                        </p:attrNameLst>
                      </p:cBhvr>
                      <p:tavLst>
                        <p:tav tm="0">
                          <p:val>
                            <p:strVal val="#ppt_x"/>
                          </p:val>
                        </p:tav>
                        <p:tav tm="100000">
                          <p:val>
                            <p:strVal val="#ppt_x"/>
                          </p:val>
                        </p:tav>
                      </p:tavLst>
                    </p:anim>
                    <p:anim calcmode="lin" valueType="num">
                      <p:cBhvr>
                        <p:cTn dur="400" fill="hold"/>
                        <p:tgtEl>
                          <p:spTgt spid="104938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showMasterSp="0" userDrawn="1">
  <p:cSld name="Tiles images slide 2">
    <p:spTree>
      <p:nvGrpSpPr>
        <p:cNvPr id="297" name=""/>
        <p:cNvGrpSpPr/>
        <p:nvPr/>
      </p:nvGrpSpPr>
      <p:grpSpPr>
        <a:xfrm>
          <a:off x="0" y="0"/>
          <a:ext cx="0" cy="0"/>
          <a:chOff x="0" y="0"/>
          <a:chExt cx="0" cy="0"/>
        </a:xfrm>
      </p:grpSpPr>
      <p:sp>
        <p:nvSpPr>
          <p:cNvPr id="1049418" name="Picture Placeholder 2"/>
          <p:cNvSpPr>
            <a:spLocks noGrp="1" noChangeAspect="1"/>
          </p:cNvSpPr>
          <p:nvPr>
            <p:ph type="pic" sz="quarter" idx="48"/>
          </p:nvPr>
        </p:nvSpPr>
        <p:spPr>
          <a:xfrm>
            <a:off x="165100" y="190500"/>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19" name="Picture Placeholder 2"/>
          <p:cNvSpPr>
            <a:spLocks noGrp="1" noChangeAspect="1"/>
          </p:cNvSpPr>
          <p:nvPr>
            <p:ph type="pic" sz="quarter" idx="49"/>
          </p:nvPr>
        </p:nvSpPr>
        <p:spPr>
          <a:xfrm>
            <a:off x="1664297" y="190500"/>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20" name="Picture Placeholder 2"/>
          <p:cNvSpPr>
            <a:spLocks noGrp="1" noChangeAspect="1"/>
          </p:cNvSpPr>
          <p:nvPr>
            <p:ph type="pic" sz="quarter" idx="50"/>
          </p:nvPr>
        </p:nvSpPr>
        <p:spPr>
          <a:xfrm>
            <a:off x="3163494" y="190500"/>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21" name="Picture Placeholder 2"/>
          <p:cNvSpPr>
            <a:spLocks noGrp="1" noChangeAspect="1"/>
          </p:cNvSpPr>
          <p:nvPr>
            <p:ph type="pic" sz="quarter" idx="55"/>
          </p:nvPr>
        </p:nvSpPr>
        <p:spPr>
          <a:xfrm>
            <a:off x="165100" y="1562696"/>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22" name="Picture Placeholder 2"/>
          <p:cNvSpPr>
            <a:spLocks noGrp="1" noChangeAspect="1"/>
          </p:cNvSpPr>
          <p:nvPr>
            <p:ph type="pic" sz="quarter" idx="56"/>
          </p:nvPr>
        </p:nvSpPr>
        <p:spPr>
          <a:xfrm>
            <a:off x="1664297" y="1562696"/>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23" name="Picture Placeholder 2"/>
          <p:cNvSpPr>
            <a:spLocks noGrp="1" noChangeAspect="1"/>
          </p:cNvSpPr>
          <p:nvPr>
            <p:ph type="pic" sz="quarter" idx="57"/>
          </p:nvPr>
        </p:nvSpPr>
        <p:spPr>
          <a:xfrm>
            <a:off x="3163494" y="1562696"/>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24" name="Picture Placeholder 2"/>
          <p:cNvSpPr>
            <a:spLocks noGrp="1" noChangeAspect="1"/>
          </p:cNvSpPr>
          <p:nvPr>
            <p:ph type="pic" sz="quarter" idx="62"/>
          </p:nvPr>
        </p:nvSpPr>
        <p:spPr>
          <a:xfrm>
            <a:off x="165100" y="2934892"/>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25" name="Picture Placeholder 2"/>
          <p:cNvSpPr>
            <a:spLocks noGrp="1" noChangeAspect="1"/>
          </p:cNvSpPr>
          <p:nvPr>
            <p:ph type="pic" sz="quarter" idx="63"/>
          </p:nvPr>
        </p:nvSpPr>
        <p:spPr>
          <a:xfrm>
            <a:off x="1664297" y="2934892"/>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26" name="Picture Placeholder 2"/>
          <p:cNvSpPr>
            <a:spLocks noGrp="1" noChangeAspect="1"/>
          </p:cNvSpPr>
          <p:nvPr>
            <p:ph type="pic" sz="quarter" idx="64"/>
          </p:nvPr>
        </p:nvSpPr>
        <p:spPr>
          <a:xfrm>
            <a:off x="3163494" y="2934892"/>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27" name="Picture Placeholder 2"/>
          <p:cNvSpPr>
            <a:spLocks noGrp="1" noChangeAspect="1"/>
          </p:cNvSpPr>
          <p:nvPr>
            <p:ph type="pic" sz="quarter" idx="70"/>
          </p:nvPr>
        </p:nvSpPr>
        <p:spPr>
          <a:xfrm>
            <a:off x="165100" y="4319788"/>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28" name="Picture Placeholder 2"/>
          <p:cNvSpPr>
            <a:spLocks noGrp="1" noChangeAspect="1"/>
          </p:cNvSpPr>
          <p:nvPr>
            <p:ph type="pic" sz="quarter" idx="71"/>
          </p:nvPr>
        </p:nvSpPr>
        <p:spPr>
          <a:xfrm>
            <a:off x="1664297" y="4319788"/>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29" name="Picture Placeholder 2"/>
          <p:cNvSpPr>
            <a:spLocks noGrp="1" noChangeAspect="1"/>
          </p:cNvSpPr>
          <p:nvPr>
            <p:ph type="pic" sz="quarter" idx="72"/>
          </p:nvPr>
        </p:nvSpPr>
        <p:spPr>
          <a:xfrm>
            <a:off x="3163494" y="4319788"/>
            <a:ext cx="1332306" cy="121492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049430" name="Text Placeholder 7"/>
          <p:cNvSpPr>
            <a:spLocks noGrp="1"/>
          </p:cNvSpPr>
          <p:nvPr>
            <p:ph type="body" sz="quarter" idx="10" hasCustomPrompt="1"/>
          </p:nvPr>
        </p:nvSpPr>
        <p:spPr>
          <a:xfrm>
            <a:off x="4778374" y="250548"/>
            <a:ext cx="3903663"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431" name="Text Placeholder 7"/>
          <p:cNvSpPr>
            <a:spLocks noGrp="1"/>
          </p:cNvSpPr>
          <p:nvPr>
            <p:ph type="body" sz="quarter" idx="11" hasCustomPrompt="1"/>
          </p:nvPr>
        </p:nvSpPr>
        <p:spPr>
          <a:xfrm>
            <a:off x="4778374" y="669317"/>
            <a:ext cx="39036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32" name="Text Placeholder 7"/>
          <p:cNvSpPr>
            <a:spLocks noGrp="1"/>
          </p:cNvSpPr>
          <p:nvPr>
            <p:ph type="body" sz="quarter" idx="40" hasCustomPrompt="1"/>
          </p:nvPr>
        </p:nvSpPr>
        <p:spPr>
          <a:xfrm>
            <a:off x="4763028" y="1203196"/>
            <a:ext cx="3925015"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049433" name="Text Placeholder 7"/>
          <p:cNvSpPr>
            <a:spLocks noGrp="1"/>
          </p:cNvSpPr>
          <p:nvPr>
            <p:ph type="body" sz="quarter" idx="41" hasCustomPrompt="1"/>
          </p:nvPr>
        </p:nvSpPr>
        <p:spPr>
          <a:xfrm>
            <a:off x="4763028" y="1605028"/>
            <a:ext cx="3925017"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049434" name="Text Placeholder 2"/>
          <p:cNvSpPr>
            <a:spLocks noGrp="1"/>
          </p:cNvSpPr>
          <p:nvPr>
            <p:ph type="body" sz="quarter" idx="42" hasCustomPrompt="1"/>
          </p:nvPr>
        </p:nvSpPr>
        <p:spPr>
          <a:xfrm>
            <a:off x="4778374" y="1880840"/>
            <a:ext cx="3903663" cy="3653876"/>
          </a:xfrm>
          <a:prstGeom prst="rect">
            <a:avLst/>
          </a:prstGeom>
        </p:spPr>
        <p:txBody>
          <a:bodyPr vert="horz" lIns="0" tIns="0" rIns="0" bIns="0"/>
          <a:lstStyle>
            <a:lvl1pPr marL="0" marR="0" indent="0" algn="just" defTabSz="405130" rtl="0" eaLnBrk="1" fontAlgn="auto" latinLnBrk="0" hangingPunct="1">
              <a:lnSpc>
                <a:spcPct val="130000"/>
              </a:lnSpc>
              <a:spcBef>
                <a:spcPct val="20000"/>
              </a:spcBef>
              <a:spcAft>
                <a:spcPts val="0"/>
              </a:spcAft>
              <a:buClrTx/>
              <a:buSzTx/>
              <a:buFont typeface="Arial" panose="020B0604020202020204"/>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endParaRPr lang="en-US" dirty="0" smtClean="0"/>
          </a:p>
          <a:p>
            <a:pPr lvl="0"/>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nodePh="1">
                                  <p:stCondLst>
                                    <p:cond delay="800"/>
                                  </p:stCondLst>
                                  <p:endCondLst>
                                    <p:cond evt="begin" delay="0">
                                      <p:tn val="5"/>
                                    </p:cond>
                                  </p:endCondLst>
                                  <p:childTnLst>
                                    <p:set>
                                      <p:cBhvr>
                                        <p:cTn id="6" dur="1" fill="hold">
                                          <p:stCondLst>
                                            <p:cond delay="0"/>
                                          </p:stCondLst>
                                        </p:cTn>
                                        <p:tgtEl>
                                          <p:spTgt spid="1049418"/>
                                        </p:tgtEl>
                                        <p:attrNameLst>
                                          <p:attrName>style.visibility</p:attrName>
                                        </p:attrNameLst>
                                      </p:cBhvr>
                                      <p:to>
                                        <p:strVal val="visible"/>
                                      </p:to>
                                    </p:set>
                                    <p:anim calcmode="lin" valueType="num">
                                      <p:cBhvr>
                                        <p:cTn id="7" dur="1000" fill="hold"/>
                                        <p:tgtEl>
                                          <p:spTgt spid="1049418"/>
                                        </p:tgtEl>
                                        <p:attrNameLst>
                                          <p:attrName>ppt_w</p:attrName>
                                        </p:attrNameLst>
                                      </p:cBhvr>
                                      <p:tavLst>
                                        <p:tav tm="0">
                                          <p:val>
                                            <p:fltVal val="0.0"/>
                                          </p:val>
                                        </p:tav>
                                        <p:tav tm="100000">
                                          <p:val>
                                            <p:strVal val="#ppt_w"/>
                                          </p:val>
                                        </p:tav>
                                      </p:tavLst>
                                    </p:anim>
                                    <p:anim calcmode="lin" valueType="num">
                                      <p:cBhvr>
                                        <p:cTn id="8" dur="1000" fill="hold"/>
                                        <p:tgtEl>
                                          <p:spTgt spid="1049418"/>
                                        </p:tgtEl>
                                        <p:attrNameLst>
                                          <p:attrName>ppt_h</p:attrName>
                                        </p:attrNameLst>
                                      </p:cBhvr>
                                      <p:tavLst>
                                        <p:tav tm="0">
                                          <p:val>
                                            <p:fltVal val="0.0"/>
                                          </p:val>
                                        </p:tav>
                                        <p:tav tm="100000">
                                          <p:val>
                                            <p:strVal val="#ppt_h"/>
                                          </p:val>
                                        </p:tav>
                                      </p:tavLst>
                                    </p:anim>
                                    <p:animEffect transition="in" filter="fade">
                                      <p:cBhvr>
                                        <p:cTn id="9" dur="1000"/>
                                        <p:tgtEl>
                                          <p:spTgt spid="1049418"/>
                                        </p:tgtEl>
                                      </p:cBhvr>
                                    </p:animEffect>
                                  </p:childTnLst>
                                </p:cTn>
                              </p:par>
                              <p:par>
                                <p:cTn id="10" presetID="53" presetClass="entr" presetSubtype="16" fill="hold" grpId="0" nodeType="withEffect" nodePh="1">
                                  <p:stCondLst>
                                    <p:cond delay="800"/>
                                  </p:stCondLst>
                                  <p:endCondLst>
                                    <p:cond evt="begin" delay="0">
                                      <p:tn val="10"/>
                                    </p:cond>
                                  </p:endCondLst>
                                  <p:childTnLst>
                                    <p:set>
                                      <p:cBhvr>
                                        <p:cTn id="11" dur="1" fill="hold">
                                          <p:stCondLst>
                                            <p:cond delay="0"/>
                                          </p:stCondLst>
                                        </p:cTn>
                                        <p:tgtEl>
                                          <p:spTgt spid="1049419"/>
                                        </p:tgtEl>
                                        <p:attrNameLst>
                                          <p:attrName>style.visibility</p:attrName>
                                        </p:attrNameLst>
                                      </p:cBhvr>
                                      <p:to>
                                        <p:strVal val="visible"/>
                                      </p:to>
                                    </p:set>
                                    <p:anim calcmode="lin" valueType="num">
                                      <p:cBhvr>
                                        <p:cTn id="12" dur="1000" fill="hold"/>
                                        <p:tgtEl>
                                          <p:spTgt spid="1049419"/>
                                        </p:tgtEl>
                                        <p:attrNameLst>
                                          <p:attrName>ppt_w</p:attrName>
                                        </p:attrNameLst>
                                      </p:cBhvr>
                                      <p:tavLst>
                                        <p:tav tm="0">
                                          <p:val>
                                            <p:fltVal val="0.0"/>
                                          </p:val>
                                        </p:tav>
                                        <p:tav tm="100000">
                                          <p:val>
                                            <p:strVal val="#ppt_w"/>
                                          </p:val>
                                        </p:tav>
                                      </p:tavLst>
                                    </p:anim>
                                    <p:anim calcmode="lin" valueType="num">
                                      <p:cBhvr>
                                        <p:cTn id="13" dur="1000" fill="hold"/>
                                        <p:tgtEl>
                                          <p:spTgt spid="1049419"/>
                                        </p:tgtEl>
                                        <p:attrNameLst>
                                          <p:attrName>ppt_h</p:attrName>
                                        </p:attrNameLst>
                                      </p:cBhvr>
                                      <p:tavLst>
                                        <p:tav tm="0">
                                          <p:val>
                                            <p:fltVal val="0.0"/>
                                          </p:val>
                                        </p:tav>
                                        <p:tav tm="100000">
                                          <p:val>
                                            <p:strVal val="#ppt_h"/>
                                          </p:val>
                                        </p:tav>
                                      </p:tavLst>
                                    </p:anim>
                                    <p:animEffect transition="in" filter="fade">
                                      <p:cBhvr>
                                        <p:cTn id="14" dur="1000"/>
                                        <p:tgtEl>
                                          <p:spTgt spid="1049419"/>
                                        </p:tgtEl>
                                      </p:cBhvr>
                                    </p:animEffect>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1049420"/>
                                        </p:tgtEl>
                                        <p:attrNameLst>
                                          <p:attrName>style.visibility</p:attrName>
                                        </p:attrNameLst>
                                      </p:cBhvr>
                                      <p:to>
                                        <p:strVal val="visible"/>
                                      </p:to>
                                    </p:set>
                                    <p:anim calcmode="lin" valueType="num">
                                      <p:cBhvr>
                                        <p:cTn id="17" dur="1000" fill="hold"/>
                                        <p:tgtEl>
                                          <p:spTgt spid="1049420"/>
                                        </p:tgtEl>
                                        <p:attrNameLst>
                                          <p:attrName>ppt_w</p:attrName>
                                        </p:attrNameLst>
                                      </p:cBhvr>
                                      <p:tavLst>
                                        <p:tav tm="0">
                                          <p:val>
                                            <p:fltVal val="0.0"/>
                                          </p:val>
                                        </p:tav>
                                        <p:tav tm="100000">
                                          <p:val>
                                            <p:strVal val="#ppt_w"/>
                                          </p:val>
                                        </p:tav>
                                      </p:tavLst>
                                    </p:anim>
                                    <p:anim calcmode="lin" valueType="num">
                                      <p:cBhvr>
                                        <p:cTn id="18" dur="1000" fill="hold"/>
                                        <p:tgtEl>
                                          <p:spTgt spid="1049420"/>
                                        </p:tgtEl>
                                        <p:attrNameLst>
                                          <p:attrName>ppt_h</p:attrName>
                                        </p:attrNameLst>
                                      </p:cBhvr>
                                      <p:tavLst>
                                        <p:tav tm="0">
                                          <p:val>
                                            <p:fltVal val="0.0"/>
                                          </p:val>
                                        </p:tav>
                                        <p:tav tm="100000">
                                          <p:val>
                                            <p:strVal val="#ppt_h"/>
                                          </p:val>
                                        </p:tav>
                                      </p:tavLst>
                                    </p:anim>
                                    <p:animEffect transition="in" filter="fade">
                                      <p:cBhvr>
                                        <p:cTn id="19" dur="1000"/>
                                        <p:tgtEl>
                                          <p:spTgt spid="1049420"/>
                                        </p:tgtEl>
                                      </p:cBhvr>
                                    </p:animEffect>
                                  </p:childTnLst>
                                </p:cTn>
                              </p:par>
                              <p:par>
                                <p:cTn id="20" presetID="53" presetClass="entr" presetSubtype="16" fill="hold" grpId="0" nodeType="withEffect" nodePh="1">
                                  <p:stCondLst>
                                    <p:cond delay="800"/>
                                  </p:stCondLst>
                                  <p:endCondLst>
                                    <p:cond evt="begin" delay="0">
                                      <p:tn val="20"/>
                                    </p:cond>
                                  </p:endCondLst>
                                  <p:childTnLst>
                                    <p:set>
                                      <p:cBhvr>
                                        <p:cTn id="21" dur="1" fill="hold">
                                          <p:stCondLst>
                                            <p:cond delay="0"/>
                                          </p:stCondLst>
                                        </p:cTn>
                                        <p:tgtEl>
                                          <p:spTgt spid="1049421"/>
                                        </p:tgtEl>
                                        <p:attrNameLst>
                                          <p:attrName>style.visibility</p:attrName>
                                        </p:attrNameLst>
                                      </p:cBhvr>
                                      <p:to>
                                        <p:strVal val="visible"/>
                                      </p:to>
                                    </p:set>
                                    <p:anim calcmode="lin" valueType="num">
                                      <p:cBhvr>
                                        <p:cTn id="22" dur="1000" fill="hold"/>
                                        <p:tgtEl>
                                          <p:spTgt spid="1049421"/>
                                        </p:tgtEl>
                                        <p:attrNameLst>
                                          <p:attrName>ppt_w</p:attrName>
                                        </p:attrNameLst>
                                      </p:cBhvr>
                                      <p:tavLst>
                                        <p:tav tm="0">
                                          <p:val>
                                            <p:fltVal val="0.0"/>
                                          </p:val>
                                        </p:tav>
                                        <p:tav tm="100000">
                                          <p:val>
                                            <p:strVal val="#ppt_w"/>
                                          </p:val>
                                        </p:tav>
                                      </p:tavLst>
                                    </p:anim>
                                    <p:anim calcmode="lin" valueType="num">
                                      <p:cBhvr>
                                        <p:cTn id="23" dur="1000" fill="hold"/>
                                        <p:tgtEl>
                                          <p:spTgt spid="1049421"/>
                                        </p:tgtEl>
                                        <p:attrNameLst>
                                          <p:attrName>ppt_h</p:attrName>
                                        </p:attrNameLst>
                                      </p:cBhvr>
                                      <p:tavLst>
                                        <p:tav tm="0">
                                          <p:val>
                                            <p:fltVal val="0.0"/>
                                          </p:val>
                                        </p:tav>
                                        <p:tav tm="100000">
                                          <p:val>
                                            <p:strVal val="#ppt_h"/>
                                          </p:val>
                                        </p:tav>
                                      </p:tavLst>
                                    </p:anim>
                                    <p:animEffect transition="in" filter="fade">
                                      <p:cBhvr>
                                        <p:cTn id="24" dur="1000"/>
                                        <p:tgtEl>
                                          <p:spTgt spid="1049421"/>
                                        </p:tgtEl>
                                      </p:cBhvr>
                                    </p:animEffect>
                                  </p:childTnLst>
                                </p:cTn>
                              </p:par>
                              <p:par>
                                <p:cTn id="25" presetID="53" presetClass="entr" presetSubtype="16" fill="hold" grpId="0" nodeType="withEffect" nodePh="1">
                                  <p:stCondLst>
                                    <p:cond delay="800"/>
                                  </p:stCondLst>
                                  <p:endCondLst>
                                    <p:cond evt="begin" delay="0">
                                      <p:tn val="25"/>
                                    </p:cond>
                                  </p:endCondLst>
                                  <p:childTnLst>
                                    <p:set>
                                      <p:cBhvr>
                                        <p:cTn id="26" dur="1" fill="hold">
                                          <p:stCondLst>
                                            <p:cond delay="0"/>
                                          </p:stCondLst>
                                        </p:cTn>
                                        <p:tgtEl>
                                          <p:spTgt spid="1049422"/>
                                        </p:tgtEl>
                                        <p:attrNameLst>
                                          <p:attrName>style.visibility</p:attrName>
                                        </p:attrNameLst>
                                      </p:cBhvr>
                                      <p:to>
                                        <p:strVal val="visible"/>
                                      </p:to>
                                    </p:set>
                                    <p:anim calcmode="lin" valueType="num">
                                      <p:cBhvr>
                                        <p:cTn id="27" dur="1000" fill="hold"/>
                                        <p:tgtEl>
                                          <p:spTgt spid="1049422"/>
                                        </p:tgtEl>
                                        <p:attrNameLst>
                                          <p:attrName>ppt_w</p:attrName>
                                        </p:attrNameLst>
                                      </p:cBhvr>
                                      <p:tavLst>
                                        <p:tav tm="0">
                                          <p:val>
                                            <p:fltVal val="0.0"/>
                                          </p:val>
                                        </p:tav>
                                        <p:tav tm="100000">
                                          <p:val>
                                            <p:strVal val="#ppt_w"/>
                                          </p:val>
                                        </p:tav>
                                      </p:tavLst>
                                    </p:anim>
                                    <p:anim calcmode="lin" valueType="num">
                                      <p:cBhvr>
                                        <p:cTn id="28" dur="1000" fill="hold"/>
                                        <p:tgtEl>
                                          <p:spTgt spid="1049422"/>
                                        </p:tgtEl>
                                        <p:attrNameLst>
                                          <p:attrName>ppt_h</p:attrName>
                                        </p:attrNameLst>
                                      </p:cBhvr>
                                      <p:tavLst>
                                        <p:tav tm="0">
                                          <p:val>
                                            <p:fltVal val="0.0"/>
                                          </p:val>
                                        </p:tav>
                                        <p:tav tm="100000">
                                          <p:val>
                                            <p:strVal val="#ppt_h"/>
                                          </p:val>
                                        </p:tav>
                                      </p:tavLst>
                                    </p:anim>
                                    <p:animEffect transition="in" filter="fade">
                                      <p:cBhvr>
                                        <p:cTn id="29" dur="1000"/>
                                        <p:tgtEl>
                                          <p:spTgt spid="1049422"/>
                                        </p:tgtEl>
                                      </p:cBhvr>
                                    </p:animEffect>
                                  </p:childTnLst>
                                </p:cTn>
                              </p:par>
                              <p:par>
                                <p:cTn id="30" presetID="53" presetClass="entr" presetSubtype="16" fill="hold" grpId="0" nodeType="withEffect" nodePh="1">
                                  <p:stCondLst>
                                    <p:cond delay="800"/>
                                  </p:stCondLst>
                                  <p:endCondLst>
                                    <p:cond evt="begin" delay="0">
                                      <p:tn val="30"/>
                                    </p:cond>
                                  </p:endCondLst>
                                  <p:childTnLst>
                                    <p:set>
                                      <p:cBhvr>
                                        <p:cTn id="31" dur="1" fill="hold">
                                          <p:stCondLst>
                                            <p:cond delay="0"/>
                                          </p:stCondLst>
                                        </p:cTn>
                                        <p:tgtEl>
                                          <p:spTgt spid="1049423"/>
                                        </p:tgtEl>
                                        <p:attrNameLst>
                                          <p:attrName>style.visibility</p:attrName>
                                        </p:attrNameLst>
                                      </p:cBhvr>
                                      <p:to>
                                        <p:strVal val="visible"/>
                                      </p:to>
                                    </p:set>
                                    <p:anim calcmode="lin" valueType="num">
                                      <p:cBhvr>
                                        <p:cTn id="32" dur="1000" fill="hold"/>
                                        <p:tgtEl>
                                          <p:spTgt spid="1049423"/>
                                        </p:tgtEl>
                                        <p:attrNameLst>
                                          <p:attrName>ppt_w</p:attrName>
                                        </p:attrNameLst>
                                      </p:cBhvr>
                                      <p:tavLst>
                                        <p:tav tm="0">
                                          <p:val>
                                            <p:fltVal val="0.0"/>
                                          </p:val>
                                        </p:tav>
                                        <p:tav tm="100000">
                                          <p:val>
                                            <p:strVal val="#ppt_w"/>
                                          </p:val>
                                        </p:tav>
                                      </p:tavLst>
                                    </p:anim>
                                    <p:anim calcmode="lin" valueType="num">
                                      <p:cBhvr>
                                        <p:cTn id="33" dur="1000" fill="hold"/>
                                        <p:tgtEl>
                                          <p:spTgt spid="1049423"/>
                                        </p:tgtEl>
                                        <p:attrNameLst>
                                          <p:attrName>ppt_h</p:attrName>
                                        </p:attrNameLst>
                                      </p:cBhvr>
                                      <p:tavLst>
                                        <p:tav tm="0">
                                          <p:val>
                                            <p:fltVal val="0.0"/>
                                          </p:val>
                                        </p:tav>
                                        <p:tav tm="100000">
                                          <p:val>
                                            <p:strVal val="#ppt_h"/>
                                          </p:val>
                                        </p:tav>
                                      </p:tavLst>
                                    </p:anim>
                                    <p:animEffect transition="in" filter="fade">
                                      <p:cBhvr>
                                        <p:cTn id="34" dur="1000"/>
                                        <p:tgtEl>
                                          <p:spTgt spid="1049423"/>
                                        </p:tgtEl>
                                      </p:cBhvr>
                                    </p:animEffect>
                                  </p:childTnLst>
                                </p:cTn>
                              </p:par>
                              <p:par>
                                <p:cTn id="35" presetID="53" presetClass="entr" presetSubtype="16" fill="hold" grpId="0" nodeType="withEffect" nodePh="1">
                                  <p:stCondLst>
                                    <p:cond delay="800"/>
                                  </p:stCondLst>
                                  <p:endCondLst>
                                    <p:cond evt="begin" delay="0">
                                      <p:tn val="35"/>
                                    </p:cond>
                                  </p:endCondLst>
                                  <p:childTnLst>
                                    <p:set>
                                      <p:cBhvr>
                                        <p:cTn id="36" dur="1" fill="hold">
                                          <p:stCondLst>
                                            <p:cond delay="0"/>
                                          </p:stCondLst>
                                        </p:cTn>
                                        <p:tgtEl>
                                          <p:spTgt spid="1049424"/>
                                        </p:tgtEl>
                                        <p:attrNameLst>
                                          <p:attrName>style.visibility</p:attrName>
                                        </p:attrNameLst>
                                      </p:cBhvr>
                                      <p:to>
                                        <p:strVal val="visible"/>
                                      </p:to>
                                    </p:set>
                                    <p:anim calcmode="lin" valueType="num">
                                      <p:cBhvr>
                                        <p:cTn id="37" dur="1000" fill="hold"/>
                                        <p:tgtEl>
                                          <p:spTgt spid="1049424"/>
                                        </p:tgtEl>
                                        <p:attrNameLst>
                                          <p:attrName>ppt_w</p:attrName>
                                        </p:attrNameLst>
                                      </p:cBhvr>
                                      <p:tavLst>
                                        <p:tav tm="0">
                                          <p:val>
                                            <p:fltVal val="0.0"/>
                                          </p:val>
                                        </p:tav>
                                        <p:tav tm="100000">
                                          <p:val>
                                            <p:strVal val="#ppt_w"/>
                                          </p:val>
                                        </p:tav>
                                      </p:tavLst>
                                    </p:anim>
                                    <p:anim calcmode="lin" valueType="num">
                                      <p:cBhvr>
                                        <p:cTn id="38" dur="1000" fill="hold"/>
                                        <p:tgtEl>
                                          <p:spTgt spid="1049424"/>
                                        </p:tgtEl>
                                        <p:attrNameLst>
                                          <p:attrName>ppt_h</p:attrName>
                                        </p:attrNameLst>
                                      </p:cBhvr>
                                      <p:tavLst>
                                        <p:tav tm="0">
                                          <p:val>
                                            <p:fltVal val="0.0"/>
                                          </p:val>
                                        </p:tav>
                                        <p:tav tm="100000">
                                          <p:val>
                                            <p:strVal val="#ppt_h"/>
                                          </p:val>
                                        </p:tav>
                                      </p:tavLst>
                                    </p:anim>
                                    <p:animEffect transition="in" filter="fade">
                                      <p:cBhvr>
                                        <p:cTn id="39" dur="1000"/>
                                        <p:tgtEl>
                                          <p:spTgt spid="1049424"/>
                                        </p:tgtEl>
                                      </p:cBhvr>
                                    </p:animEffect>
                                  </p:childTnLst>
                                </p:cTn>
                              </p:par>
                              <p:par>
                                <p:cTn id="40" presetID="53" presetClass="entr" presetSubtype="16" fill="hold" grpId="0" nodeType="withEffect" nodePh="1">
                                  <p:stCondLst>
                                    <p:cond delay="800"/>
                                  </p:stCondLst>
                                  <p:endCondLst>
                                    <p:cond evt="begin" delay="0">
                                      <p:tn val="40"/>
                                    </p:cond>
                                  </p:endCondLst>
                                  <p:childTnLst>
                                    <p:set>
                                      <p:cBhvr>
                                        <p:cTn id="41" dur="1" fill="hold">
                                          <p:stCondLst>
                                            <p:cond delay="0"/>
                                          </p:stCondLst>
                                        </p:cTn>
                                        <p:tgtEl>
                                          <p:spTgt spid="1049425"/>
                                        </p:tgtEl>
                                        <p:attrNameLst>
                                          <p:attrName>style.visibility</p:attrName>
                                        </p:attrNameLst>
                                      </p:cBhvr>
                                      <p:to>
                                        <p:strVal val="visible"/>
                                      </p:to>
                                    </p:set>
                                    <p:anim calcmode="lin" valueType="num">
                                      <p:cBhvr>
                                        <p:cTn id="42" dur="1000" fill="hold"/>
                                        <p:tgtEl>
                                          <p:spTgt spid="1049425"/>
                                        </p:tgtEl>
                                        <p:attrNameLst>
                                          <p:attrName>ppt_w</p:attrName>
                                        </p:attrNameLst>
                                      </p:cBhvr>
                                      <p:tavLst>
                                        <p:tav tm="0">
                                          <p:val>
                                            <p:fltVal val="0.0"/>
                                          </p:val>
                                        </p:tav>
                                        <p:tav tm="100000">
                                          <p:val>
                                            <p:strVal val="#ppt_w"/>
                                          </p:val>
                                        </p:tav>
                                      </p:tavLst>
                                    </p:anim>
                                    <p:anim calcmode="lin" valueType="num">
                                      <p:cBhvr>
                                        <p:cTn id="43" dur="1000" fill="hold"/>
                                        <p:tgtEl>
                                          <p:spTgt spid="1049425"/>
                                        </p:tgtEl>
                                        <p:attrNameLst>
                                          <p:attrName>ppt_h</p:attrName>
                                        </p:attrNameLst>
                                      </p:cBhvr>
                                      <p:tavLst>
                                        <p:tav tm="0">
                                          <p:val>
                                            <p:fltVal val="0.0"/>
                                          </p:val>
                                        </p:tav>
                                        <p:tav tm="100000">
                                          <p:val>
                                            <p:strVal val="#ppt_h"/>
                                          </p:val>
                                        </p:tav>
                                      </p:tavLst>
                                    </p:anim>
                                    <p:animEffect transition="in" filter="fade">
                                      <p:cBhvr>
                                        <p:cTn id="44" dur="1000"/>
                                        <p:tgtEl>
                                          <p:spTgt spid="1049425"/>
                                        </p:tgtEl>
                                      </p:cBhvr>
                                    </p:animEffect>
                                  </p:childTnLst>
                                </p:cTn>
                              </p:par>
                              <p:par>
                                <p:cTn id="45" presetID="53" presetClass="entr" presetSubtype="16" fill="hold" grpId="0" nodeType="withEffect" nodePh="1">
                                  <p:stCondLst>
                                    <p:cond delay="800"/>
                                  </p:stCondLst>
                                  <p:endCondLst>
                                    <p:cond evt="begin" delay="0">
                                      <p:tn val="45"/>
                                    </p:cond>
                                  </p:endCondLst>
                                  <p:childTnLst>
                                    <p:set>
                                      <p:cBhvr>
                                        <p:cTn id="46" dur="1" fill="hold">
                                          <p:stCondLst>
                                            <p:cond delay="0"/>
                                          </p:stCondLst>
                                        </p:cTn>
                                        <p:tgtEl>
                                          <p:spTgt spid="1049426"/>
                                        </p:tgtEl>
                                        <p:attrNameLst>
                                          <p:attrName>style.visibility</p:attrName>
                                        </p:attrNameLst>
                                      </p:cBhvr>
                                      <p:to>
                                        <p:strVal val="visible"/>
                                      </p:to>
                                    </p:set>
                                    <p:anim calcmode="lin" valueType="num">
                                      <p:cBhvr>
                                        <p:cTn id="47" dur="1000" fill="hold"/>
                                        <p:tgtEl>
                                          <p:spTgt spid="1049426"/>
                                        </p:tgtEl>
                                        <p:attrNameLst>
                                          <p:attrName>ppt_w</p:attrName>
                                        </p:attrNameLst>
                                      </p:cBhvr>
                                      <p:tavLst>
                                        <p:tav tm="0">
                                          <p:val>
                                            <p:fltVal val="0.0"/>
                                          </p:val>
                                        </p:tav>
                                        <p:tav tm="100000">
                                          <p:val>
                                            <p:strVal val="#ppt_w"/>
                                          </p:val>
                                        </p:tav>
                                      </p:tavLst>
                                    </p:anim>
                                    <p:anim calcmode="lin" valueType="num">
                                      <p:cBhvr>
                                        <p:cTn id="48" dur="1000" fill="hold"/>
                                        <p:tgtEl>
                                          <p:spTgt spid="1049426"/>
                                        </p:tgtEl>
                                        <p:attrNameLst>
                                          <p:attrName>ppt_h</p:attrName>
                                        </p:attrNameLst>
                                      </p:cBhvr>
                                      <p:tavLst>
                                        <p:tav tm="0">
                                          <p:val>
                                            <p:fltVal val="0.0"/>
                                          </p:val>
                                        </p:tav>
                                        <p:tav tm="100000">
                                          <p:val>
                                            <p:strVal val="#ppt_h"/>
                                          </p:val>
                                        </p:tav>
                                      </p:tavLst>
                                    </p:anim>
                                    <p:animEffect transition="in" filter="fade">
                                      <p:cBhvr>
                                        <p:cTn id="49" dur="1000"/>
                                        <p:tgtEl>
                                          <p:spTgt spid="1049426"/>
                                        </p:tgtEl>
                                      </p:cBhvr>
                                    </p:animEffect>
                                  </p:childTnLst>
                                </p:cTn>
                              </p:par>
                              <p:par>
                                <p:cTn id="50" presetID="53" presetClass="entr" presetSubtype="16" fill="hold" grpId="0" nodeType="withEffect" nodePh="1">
                                  <p:stCondLst>
                                    <p:cond delay="800"/>
                                  </p:stCondLst>
                                  <p:endCondLst>
                                    <p:cond evt="begin" delay="0">
                                      <p:tn val="50"/>
                                    </p:cond>
                                  </p:endCondLst>
                                  <p:childTnLst>
                                    <p:set>
                                      <p:cBhvr>
                                        <p:cTn id="51" dur="1" fill="hold">
                                          <p:stCondLst>
                                            <p:cond delay="0"/>
                                          </p:stCondLst>
                                        </p:cTn>
                                        <p:tgtEl>
                                          <p:spTgt spid="1049427"/>
                                        </p:tgtEl>
                                        <p:attrNameLst>
                                          <p:attrName>style.visibility</p:attrName>
                                        </p:attrNameLst>
                                      </p:cBhvr>
                                      <p:to>
                                        <p:strVal val="visible"/>
                                      </p:to>
                                    </p:set>
                                    <p:anim calcmode="lin" valueType="num">
                                      <p:cBhvr>
                                        <p:cTn id="52" dur="1000" fill="hold"/>
                                        <p:tgtEl>
                                          <p:spTgt spid="1049427"/>
                                        </p:tgtEl>
                                        <p:attrNameLst>
                                          <p:attrName>ppt_w</p:attrName>
                                        </p:attrNameLst>
                                      </p:cBhvr>
                                      <p:tavLst>
                                        <p:tav tm="0">
                                          <p:val>
                                            <p:fltVal val="0.0"/>
                                          </p:val>
                                        </p:tav>
                                        <p:tav tm="100000">
                                          <p:val>
                                            <p:strVal val="#ppt_w"/>
                                          </p:val>
                                        </p:tav>
                                      </p:tavLst>
                                    </p:anim>
                                    <p:anim calcmode="lin" valueType="num">
                                      <p:cBhvr>
                                        <p:cTn id="53" dur="1000" fill="hold"/>
                                        <p:tgtEl>
                                          <p:spTgt spid="1049427"/>
                                        </p:tgtEl>
                                        <p:attrNameLst>
                                          <p:attrName>ppt_h</p:attrName>
                                        </p:attrNameLst>
                                      </p:cBhvr>
                                      <p:tavLst>
                                        <p:tav tm="0">
                                          <p:val>
                                            <p:fltVal val="0.0"/>
                                          </p:val>
                                        </p:tav>
                                        <p:tav tm="100000">
                                          <p:val>
                                            <p:strVal val="#ppt_h"/>
                                          </p:val>
                                        </p:tav>
                                      </p:tavLst>
                                    </p:anim>
                                    <p:animEffect transition="in" filter="fade">
                                      <p:cBhvr>
                                        <p:cTn id="54" dur="1000"/>
                                        <p:tgtEl>
                                          <p:spTgt spid="1049427"/>
                                        </p:tgtEl>
                                      </p:cBhvr>
                                    </p:animEffect>
                                  </p:childTnLst>
                                </p:cTn>
                              </p:par>
                              <p:par>
                                <p:cTn id="55" presetID="53" presetClass="entr" presetSubtype="16" fill="hold" grpId="0" nodeType="withEffect" nodePh="1">
                                  <p:stCondLst>
                                    <p:cond delay="800"/>
                                  </p:stCondLst>
                                  <p:endCondLst>
                                    <p:cond evt="begin" delay="0">
                                      <p:tn val="55"/>
                                    </p:cond>
                                  </p:endCondLst>
                                  <p:childTnLst>
                                    <p:set>
                                      <p:cBhvr>
                                        <p:cTn id="56" dur="1" fill="hold">
                                          <p:stCondLst>
                                            <p:cond delay="0"/>
                                          </p:stCondLst>
                                        </p:cTn>
                                        <p:tgtEl>
                                          <p:spTgt spid="1049428"/>
                                        </p:tgtEl>
                                        <p:attrNameLst>
                                          <p:attrName>style.visibility</p:attrName>
                                        </p:attrNameLst>
                                      </p:cBhvr>
                                      <p:to>
                                        <p:strVal val="visible"/>
                                      </p:to>
                                    </p:set>
                                    <p:anim calcmode="lin" valueType="num">
                                      <p:cBhvr>
                                        <p:cTn id="57" dur="1000" fill="hold"/>
                                        <p:tgtEl>
                                          <p:spTgt spid="1049428"/>
                                        </p:tgtEl>
                                        <p:attrNameLst>
                                          <p:attrName>ppt_w</p:attrName>
                                        </p:attrNameLst>
                                      </p:cBhvr>
                                      <p:tavLst>
                                        <p:tav tm="0">
                                          <p:val>
                                            <p:fltVal val="0.0"/>
                                          </p:val>
                                        </p:tav>
                                        <p:tav tm="100000">
                                          <p:val>
                                            <p:strVal val="#ppt_w"/>
                                          </p:val>
                                        </p:tav>
                                      </p:tavLst>
                                    </p:anim>
                                    <p:anim calcmode="lin" valueType="num">
                                      <p:cBhvr>
                                        <p:cTn id="58" dur="1000" fill="hold"/>
                                        <p:tgtEl>
                                          <p:spTgt spid="1049428"/>
                                        </p:tgtEl>
                                        <p:attrNameLst>
                                          <p:attrName>ppt_h</p:attrName>
                                        </p:attrNameLst>
                                      </p:cBhvr>
                                      <p:tavLst>
                                        <p:tav tm="0">
                                          <p:val>
                                            <p:fltVal val="0.0"/>
                                          </p:val>
                                        </p:tav>
                                        <p:tav tm="100000">
                                          <p:val>
                                            <p:strVal val="#ppt_h"/>
                                          </p:val>
                                        </p:tav>
                                      </p:tavLst>
                                    </p:anim>
                                    <p:animEffect transition="in" filter="fade">
                                      <p:cBhvr>
                                        <p:cTn id="59" dur="1000"/>
                                        <p:tgtEl>
                                          <p:spTgt spid="1049428"/>
                                        </p:tgtEl>
                                      </p:cBhvr>
                                    </p:animEffect>
                                  </p:childTnLst>
                                </p:cTn>
                              </p:par>
                              <p:par>
                                <p:cTn id="60" presetID="53" presetClass="entr" presetSubtype="16" fill="hold" grpId="0" nodeType="withEffect" nodePh="1">
                                  <p:stCondLst>
                                    <p:cond delay="800"/>
                                  </p:stCondLst>
                                  <p:endCondLst>
                                    <p:cond evt="begin" delay="0">
                                      <p:tn val="60"/>
                                    </p:cond>
                                  </p:endCondLst>
                                  <p:childTnLst>
                                    <p:set>
                                      <p:cBhvr>
                                        <p:cTn id="61" dur="1" fill="hold">
                                          <p:stCondLst>
                                            <p:cond delay="0"/>
                                          </p:stCondLst>
                                        </p:cTn>
                                        <p:tgtEl>
                                          <p:spTgt spid="1049429"/>
                                        </p:tgtEl>
                                        <p:attrNameLst>
                                          <p:attrName>style.visibility</p:attrName>
                                        </p:attrNameLst>
                                      </p:cBhvr>
                                      <p:to>
                                        <p:strVal val="visible"/>
                                      </p:to>
                                    </p:set>
                                    <p:anim calcmode="lin" valueType="num">
                                      <p:cBhvr>
                                        <p:cTn id="62" dur="1000" fill="hold"/>
                                        <p:tgtEl>
                                          <p:spTgt spid="1049429"/>
                                        </p:tgtEl>
                                        <p:attrNameLst>
                                          <p:attrName>ppt_w</p:attrName>
                                        </p:attrNameLst>
                                      </p:cBhvr>
                                      <p:tavLst>
                                        <p:tav tm="0">
                                          <p:val>
                                            <p:fltVal val="0.0"/>
                                          </p:val>
                                        </p:tav>
                                        <p:tav tm="100000">
                                          <p:val>
                                            <p:strVal val="#ppt_w"/>
                                          </p:val>
                                        </p:tav>
                                      </p:tavLst>
                                    </p:anim>
                                    <p:anim calcmode="lin" valueType="num">
                                      <p:cBhvr>
                                        <p:cTn id="63" dur="1000" fill="hold"/>
                                        <p:tgtEl>
                                          <p:spTgt spid="1049429"/>
                                        </p:tgtEl>
                                        <p:attrNameLst>
                                          <p:attrName>ppt_h</p:attrName>
                                        </p:attrNameLst>
                                      </p:cBhvr>
                                      <p:tavLst>
                                        <p:tav tm="0">
                                          <p:val>
                                            <p:fltVal val="0.0"/>
                                          </p:val>
                                        </p:tav>
                                        <p:tav tm="100000">
                                          <p:val>
                                            <p:strVal val="#ppt_h"/>
                                          </p:val>
                                        </p:tav>
                                      </p:tavLst>
                                    </p:anim>
                                    <p:animEffect transition="in" filter="fade">
                                      <p:cBhvr>
                                        <p:cTn id="64" dur="1000"/>
                                        <p:tgtEl>
                                          <p:spTgt spid="1049429"/>
                                        </p:tgtEl>
                                      </p:cBhvr>
                                    </p:animEffect>
                                  </p:childTnLst>
                                </p:cTn>
                              </p:par>
                              <p:par>
                                <p:cTn id="65" presetID="42" presetClass="entr" presetSubtype="0" fill="hold" grpId="0" nodeType="withEffect">
                                  <p:stCondLst>
                                    <p:cond delay="200"/>
                                  </p:stCondLst>
                                  <p:childTnLst>
                                    <p:set>
                                      <p:cBhvr>
                                        <p:cTn id="66" dur="1" fill="hold">
                                          <p:stCondLst>
                                            <p:cond delay="0"/>
                                          </p:stCondLst>
                                        </p:cTn>
                                        <p:tgtEl>
                                          <p:spTgt spid="1049430">
                                            <p:txEl>
                                              <p:pRg st="0" end="0"/>
                                            </p:txEl>
                                          </p:spTgt>
                                        </p:tgtEl>
                                        <p:attrNameLst>
                                          <p:attrName>style.visibility</p:attrName>
                                        </p:attrNameLst>
                                      </p:cBhvr>
                                      <p:to>
                                        <p:strVal val="visible"/>
                                      </p:to>
                                    </p:set>
                                    <p:animEffect transition="in" filter="fade">
                                      <p:cBhvr>
                                        <p:cTn id="67" dur="400"/>
                                        <p:tgtEl>
                                          <p:spTgt spid="1049430">
                                            <p:txEl>
                                              <p:pRg st="0" end="0"/>
                                            </p:txEl>
                                          </p:spTgt>
                                        </p:tgtEl>
                                      </p:cBhvr>
                                    </p:animEffect>
                                    <p:anim calcmode="lin" valueType="num">
                                      <p:cBhvr>
                                        <p:cTn id="68" dur="400" fill="hold"/>
                                        <p:tgtEl>
                                          <p:spTgt spid="1049430">
                                            <p:txEl>
                                              <p:pRg st="0" end="0"/>
                                            </p:txEl>
                                          </p:spTgt>
                                        </p:tgtEl>
                                        <p:attrNameLst>
                                          <p:attrName>ppt_x</p:attrName>
                                        </p:attrNameLst>
                                      </p:cBhvr>
                                      <p:tavLst>
                                        <p:tav tm="0">
                                          <p:val>
                                            <p:strVal val="#ppt_x"/>
                                          </p:val>
                                        </p:tav>
                                        <p:tav tm="100000">
                                          <p:val>
                                            <p:strVal val="#ppt_x"/>
                                          </p:val>
                                        </p:tav>
                                      </p:tavLst>
                                    </p:anim>
                                    <p:anim calcmode="lin" valueType="num">
                                      <p:cBhvr>
                                        <p:cTn id="69" dur="400" fill="hold"/>
                                        <p:tgtEl>
                                          <p:spTgt spid="1049430">
                                            <p:txEl>
                                              <p:pRg st="0" end="0"/>
                                            </p:tx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200"/>
                                  </p:stCondLst>
                                  <p:childTnLst>
                                    <p:set>
                                      <p:cBhvr>
                                        <p:cTn id="71" dur="1" fill="hold">
                                          <p:stCondLst>
                                            <p:cond delay="0"/>
                                          </p:stCondLst>
                                        </p:cTn>
                                        <p:tgtEl>
                                          <p:spTgt spid="1049431">
                                            <p:txEl>
                                              <p:pRg st="0" end="0"/>
                                            </p:txEl>
                                          </p:spTgt>
                                        </p:tgtEl>
                                        <p:attrNameLst>
                                          <p:attrName>style.visibility</p:attrName>
                                        </p:attrNameLst>
                                      </p:cBhvr>
                                      <p:to>
                                        <p:strVal val="visible"/>
                                      </p:to>
                                    </p:set>
                                    <p:animEffect transition="in" filter="fade">
                                      <p:cBhvr>
                                        <p:cTn id="72" dur="500"/>
                                        <p:tgtEl>
                                          <p:spTgt spid="1049431">
                                            <p:txEl>
                                              <p:pRg st="0" end="0"/>
                                            </p:txEl>
                                          </p:spTgt>
                                        </p:tgtEl>
                                      </p:cBhvr>
                                    </p:animEffect>
                                    <p:anim calcmode="lin" valueType="num">
                                      <p:cBhvr>
                                        <p:cTn id="73" dur="500" fill="hold"/>
                                        <p:tgtEl>
                                          <p:spTgt spid="1049431">
                                            <p:txEl>
                                              <p:pRg st="0" end="0"/>
                                            </p:txEl>
                                          </p:spTgt>
                                        </p:tgtEl>
                                        <p:attrNameLst>
                                          <p:attrName>ppt_x</p:attrName>
                                        </p:attrNameLst>
                                      </p:cBhvr>
                                      <p:tavLst>
                                        <p:tav tm="0">
                                          <p:val>
                                            <p:strVal val="#ppt_x"/>
                                          </p:val>
                                        </p:tav>
                                        <p:tav tm="100000">
                                          <p:val>
                                            <p:strVal val="#ppt_x"/>
                                          </p:val>
                                        </p:tav>
                                      </p:tavLst>
                                    </p:anim>
                                    <p:anim calcmode="lin" valueType="num">
                                      <p:cBhvr>
                                        <p:cTn id="74" dur="500" fill="hold"/>
                                        <p:tgtEl>
                                          <p:spTgt spid="1049431">
                                            <p:txEl>
                                              <p:pRg st="0" end="0"/>
                                            </p:txEl>
                                          </p:spTgt>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200"/>
                                  </p:stCondLst>
                                  <p:childTnLst>
                                    <p:set>
                                      <p:cBhvr>
                                        <p:cTn id="76" dur="1" fill="hold">
                                          <p:stCondLst>
                                            <p:cond delay="0"/>
                                          </p:stCondLst>
                                        </p:cTn>
                                        <p:tgtEl>
                                          <p:spTgt spid="1049432">
                                            <p:txEl>
                                              <p:pRg st="0" end="0"/>
                                            </p:txEl>
                                          </p:spTgt>
                                        </p:tgtEl>
                                        <p:attrNameLst>
                                          <p:attrName>style.visibility</p:attrName>
                                        </p:attrNameLst>
                                      </p:cBhvr>
                                      <p:to>
                                        <p:strVal val="visible"/>
                                      </p:to>
                                    </p:set>
                                    <p:animEffect transition="in" filter="fade">
                                      <p:cBhvr>
                                        <p:cTn id="77" dur="400"/>
                                        <p:tgtEl>
                                          <p:spTgt spid="1049432">
                                            <p:txEl>
                                              <p:pRg st="0" end="0"/>
                                            </p:txEl>
                                          </p:spTgt>
                                        </p:tgtEl>
                                      </p:cBhvr>
                                    </p:animEffect>
                                    <p:anim calcmode="lin" valueType="num">
                                      <p:cBhvr>
                                        <p:cTn id="78" dur="400" fill="hold"/>
                                        <p:tgtEl>
                                          <p:spTgt spid="1049432">
                                            <p:txEl>
                                              <p:pRg st="0" end="0"/>
                                            </p:txEl>
                                          </p:spTgt>
                                        </p:tgtEl>
                                        <p:attrNameLst>
                                          <p:attrName>ppt_x</p:attrName>
                                        </p:attrNameLst>
                                      </p:cBhvr>
                                      <p:tavLst>
                                        <p:tav tm="0">
                                          <p:val>
                                            <p:strVal val="#ppt_x"/>
                                          </p:val>
                                        </p:tav>
                                        <p:tav tm="100000">
                                          <p:val>
                                            <p:strVal val="#ppt_x"/>
                                          </p:val>
                                        </p:tav>
                                      </p:tavLst>
                                    </p:anim>
                                    <p:anim calcmode="lin" valueType="num">
                                      <p:cBhvr>
                                        <p:cTn id="79" dur="400" fill="hold"/>
                                        <p:tgtEl>
                                          <p:spTgt spid="1049432">
                                            <p:txEl>
                                              <p:pRg st="0" end="0"/>
                                            </p:txEl>
                                          </p:spTgt>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200"/>
                                  </p:stCondLst>
                                  <p:childTnLst>
                                    <p:set>
                                      <p:cBhvr>
                                        <p:cTn id="81" dur="1" fill="hold">
                                          <p:stCondLst>
                                            <p:cond delay="0"/>
                                          </p:stCondLst>
                                        </p:cTn>
                                        <p:tgtEl>
                                          <p:spTgt spid="1049433">
                                            <p:txEl>
                                              <p:pRg st="0" end="0"/>
                                            </p:txEl>
                                          </p:spTgt>
                                        </p:tgtEl>
                                        <p:attrNameLst>
                                          <p:attrName>style.visibility</p:attrName>
                                        </p:attrNameLst>
                                      </p:cBhvr>
                                      <p:to>
                                        <p:strVal val="visible"/>
                                      </p:to>
                                    </p:set>
                                    <p:animEffect transition="in" filter="fade">
                                      <p:cBhvr>
                                        <p:cTn id="82" dur="500"/>
                                        <p:tgtEl>
                                          <p:spTgt spid="1049433">
                                            <p:txEl>
                                              <p:pRg st="0" end="0"/>
                                            </p:txEl>
                                          </p:spTgt>
                                        </p:tgtEl>
                                      </p:cBhvr>
                                    </p:animEffect>
                                    <p:anim calcmode="lin" valueType="num">
                                      <p:cBhvr>
                                        <p:cTn id="83" dur="500" fill="hold"/>
                                        <p:tgtEl>
                                          <p:spTgt spid="1049433">
                                            <p:txEl>
                                              <p:pRg st="0" end="0"/>
                                            </p:txEl>
                                          </p:spTgt>
                                        </p:tgtEl>
                                        <p:attrNameLst>
                                          <p:attrName>ppt_x</p:attrName>
                                        </p:attrNameLst>
                                      </p:cBhvr>
                                      <p:tavLst>
                                        <p:tav tm="0">
                                          <p:val>
                                            <p:strVal val="#ppt_x"/>
                                          </p:val>
                                        </p:tav>
                                        <p:tav tm="100000">
                                          <p:val>
                                            <p:strVal val="#ppt_x"/>
                                          </p:val>
                                        </p:tav>
                                      </p:tavLst>
                                    </p:anim>
                                    <p:anim calcmode="lin" valueType="num">
                                      <p:cBhvr>
                                        <p:cTn id="84" dur="500" fill="hold"/>
                                        <p:tgtEl>
                                          <p:spTgt spid="1049433">
                                            <p:txEl>
                                              <p:pRg st="0" end="0"/>
                                            </p:txEl>
                                          </p:spTgt>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800"/>
                                  </p:stCondLst>
                                  <p:childTnLst>
                                    <p:set>
                                      <p:cBhvr>
                                        <p:cTn id="86" dur="1" fill="hold">
                                          <p:stCondLst>
                                            <p:cond delay="0"/>
                                          </p:stCondLst>
                                        </p:cTn>
                                        <p:tgtEl>
                                          <p:spTgt spid="1049434">
                                            <p:txEl>
                                              <p:pRg st="0" end="0"/>
                                            </p:txEl>
                                          </p:spTgt>
                                        </p:tgtEl>
                                        <p:attrNameLst>
                                          <p:attrName>style.visibility</p:attrName>
                                        </p:attrNameLst>
                                      </p:cBhvr>
                                      <p:to>
                                        <p:strVal val="visible"/>
                                      </p:to>
                                    </p:set>
                                    <p:animEffect transition="in" filter="fade">
                                      <p:cBhvr>
                                        <p:cTn id="87" dur="500"/>
                                        <p:tgtEl>
                                          <p:spTgt spid="1049434">
                                            <p:txEl>
                                              <p:pRg st="0" end="0"/>
                                            </p:txEl>
                                          </p:spTgt>
                                        </p:tgtEl>
                                      </p:cBhvr>
                                    </p:animEffect>
                                  </p:childTnLst>
                                </p:cTn>
                              </p:par>
                              <p:par>
                                <p:cTn id="88" presetID="10" presetClass="entr" presetSubtype="0" fill="hold" grpId="0" nodeType="withEffect">
                                  <p:stCondLst>
                                    <p:cond delay="800"/>
                                  </p:stCondLst>
                                  <p:childTnLst>
                                    <p:set>
                                      <p:cBhvr>
                                        <p:cTn id="89" dur="1" fill="hold">
                                          <p:stCondLst>
                                            <p:cond delay="0"/>
                                          </p:stCondLst>
                                        </p:cTn>
                                        <p:tgtEl>
                                          <p:spTgt spid="1049434">
                                            <p:txEl>
                                              <p:pRg st="2" end="2"/>
                                            </p:txEl>
                                          </p:spTgt>
                                        </p:tgtEl>
                                        <p:attrNameLst>
                                          <p:attrName>style.visibility</p:attrName>
                                        </p:attrNameLst>
                                      </p:cBhvr>
                                      <p:to>
                                        <p:strVal val="visible"/>
                                      </p:to>
                                    </p:set>
                                    <p:animEffect transition="in" filter="fade">
                                      <p:cBhvr>
                                        <p:cTn id="90" dur="500"/>
                                        <p:tgtEl>
                                          <p:spTgt spid="104943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18" grpId="0"/>
      <p:bldP spid="1049419" grpId="0"/>
      <p:bldP spid="1049420" grpId="0"/>
      <p:bldP spid="1049421" grpId="0"/>
      <p:bldP spid="1049422" grpId="0"/>
      <p:bldP spid="1049423" grpId="0"/>
      <p:bldP spid="1049424" grpId="0"/>
      <p:bldP spid="1049425" grpId="0"/>
      <p:bldP spid="1049426" grpId="0"/>
      <p:bldP spid="1049427" grpId="0"/>
      <p:bldP spid="1049428" grpId="0"/>
      <p:bldP spid="1049429" grpId="0"/>
      <p:bldP spid="1049430" grpId="0" build="p">
        <p:tmplLst>
          <p:tmpl lvl="1">
            <p:tnLst>
              <p:par>
                <p:cTn presetID="42" presetClass="entr" presetSubtype="0" fill="hold" nodeType="withEffect">
                  <p:stCondLst>
                    <p:cond delay="200"/>
                  </p:stCondLst>
                  <p:childTnLst>
                    <p:set>
                      <p:cBhvr>
                        <p:cTn dur="1" fill="hold">
                          <p:stCondLst>
                            <p:cond delay="0"/>
                          </p:stCondLst>
                        </p:cTn>
                        <p:tgtEl>
                          <p:spTgt spid="1049430"/>
                        </p:tgtEl>
                        <p:attrNameLst>
                          <p:attrName>style.visibility</p:attrName>
                        </p:attrNameLst>
                      </p:cBhvr>
                      <p:to>
                        <p:strVal val="visible"/>
                      </p:to>
                    </p:set>
                    <p:animEffect transition="in" filter="fade">
                      <p:cBhvr>
                        <p:cTn dur="400"/>
                        <p:tgtEl>
                          <p:spTgt spid="1049430"/>
                        </p:tgtEl>
                      </p:cBhvr>
                    </p:animEffect>
                    <p:anim calcmode="lin" valueType="num">
                      <p:cBhvr>
                        <p:cTn dur="400" fill="hold"/>
                        <p:tgtEl>
                          <p:spTgt spid="1049430"/>
                        </p:tgtEl>
                        <p:attrNameLst>
                          <p:attrName>ppt_x</p:attrName>
                        </p:attrNameLst>
                      </p:cBhvr>
                      <p:tavLst>
                        <p:tav tm="0">
                          <p:val>
                            <p:strVal val="#ppt_x"/>
                          </p:val>
                        </p:tav>
                        <p:tav tm="100000">
                          <p:val>
                            <p:strVal val="#ppt_x"/>
                          </p:val>
                        </p:tav>
                      </p:tavLst>
                    </p:anim>
                    <p:anim calcmode="lin" valueType="num">
                      <p:cBhvr>
                        <p:cTn dur="400" fill="hold"/>
                        <p:tgtEl>
                          <p:spTgt spid="1049430"/>
                        </p:tgtEl>
                        <p:attrNameLst>
                          <p:attrName>ppt_y</p:attrName>
                        </p:attrNameLst>
                      </p:cBhvr>
                      <p:tavLst>
                        <p:tav tm="0">
                          <p:val>
                            <p:strVal val="#ppt_y+.1"/>
                          </p:val>
                        </p:tav>
                        <p:tav tm="100000">
                          <p:val>
                            <p:strVal val="#ppt_y"/>
                          </p:val>
                        </p:tav>
                      </p:tavLst>
                    </p:anim>
                  </p:childTnLst>
                </p:cTn>
              </p:par>
            </p:tnLst>
          </p:tmpl>
        </p:tmplLst>
      </p:bldP>
      <p:bldP spid="1049431" grpId="0" build="p">
        <p:tmplLst>
          <p:tmpl lvl="1">
            <p:tnLst>
              <p:par>
                <p:cTn presetID="42" presetClass="entr" presetSubtype="0" fill="hold" nodeType="withEffect">
                  <p:stCondLst>
                    <p:cond delay="200"/>
                  </p:stCondLst>
                  <p:childTnLst>
                    <p:set>
                      <p:cBhvr>
                        <p:cTn dur="1" fill="hold">
                          <p:stCondLst>
                            <p:cond delay="0"/>
                          </p:stCondLst>
                        </p:cTn>
                        <p:tgtEl>
                          <p:spTgt spid="1049431"/>
                        </p:tgtEl>
                        <p:attrNameLst>
                          <p:attrName>style.visibility</p:attrName>
                        </p:attrNameLst>
                      </p:cBhvr>
                      <p:to>
                        <p:strVal val="visible"/>
                      </p:to>
                    </p:set>
                    <p:animEffect transition="in" filter="fade">
                      <p:cBhvr>
                        <p:cTn dur="500"/>
                        <p:tgtEl>
                          <p:spTgt spid="1049431"/>
                        </p:tgtEl>
                      </p:cBhvr>
                    </p:animEffect>
                    <p:anim calcmode="lin" valueType="num">
                      <p:cBhvr>
                        <p:cTn dur="500" fill="hold"/>
                        <p:tgtEl>
                          <p:spTgt spid="1049431"/>
                        </p:tgtEl>
                        <p:attrNameLst>
                          <p:attrName>ppt_x</p:attrName>
                        </p:attrNameLst>
                      </p:cBhvr>
                      <p:tavLst>
                        <p:tav tm="0">
                          <p:val>
                            <p:strVal val="#ppt_x"/>
                          </p:val>
                        </p:tav>
                        <p:tav tm="100000">
                          <p:val>
                            <p:strVal val="#ppt_x"/>
                          </p:val>
                        </p:tav>
                      </p:tavLst>
                    </p:anim>
                    <p:anim calcmode="lin" valueType="num">
                      <p:cBhvr>
                        <p:cTn dur="500" fill="hold"/>
                        <p:tgtEl>
                          <p:spTgt spid="1049431"/>
                        </p:tgtEl>
                        <p:attrNameLst>
                          <p:attrName>ppt_y</p:attrName>
                        </p:attrNameLst>
                      </p:cBhvr>
                      <p:tavLst>
                        <p:tav tm="0">
                          <p:val>
                            <p:strVal val="#ppt_y+.1"/>
                          </p:val>
                        </p:tav>
                        <p:tav tm="100000">
                          <p:val>
                            <p:strVal val="#ppt_y"/>
                          </p:val>
                        </p:tav>
                      </p:tavLst>
                    </p:anim>
                  </p:childTnLst>
                </p:cTn>
              </p:par>
            </p:tnLst>
          </p:tmpl>
        </p:tmplLst>
      </p:bldP>
      <p:bldP spid="1049432" grpId="0" build="p">
        <p:tmplLst>
          <p:tmpl lvl="1">
            <p:tnLst>
              <p:par>
                <p:cTn presetID="42" presetClass="entr" presetSubtype="0" fill="hold" nodeType="withEffect">
                  <p:stCondLst>
                    <p:cond delay="200"/>
                  </p:stCondLst>
                  <p:childTnLst>
                    <p:set>
                      <p:cBhvr>
                        <p:cTn dur="1" fill="hold">
                          <p:stCondLst>
                            <p:cond delay="0"/>
                          </p:stCondLst>
                        </p:cTn>
                        <p:tgtEl>
                          <p:spTgt spid="1049432"/>
                        </p:tgtEl>
                        <p:attrNameLst>
                          <p:attrName>style.visibility</p:attrName>
                        </p:attrNameLst>
                      </p:cBhvr>
                      <p:to>
                        <p:strVal val="visible"/>
                      </p:to>
                    </p:set>
                    <p:animEffect transition="in" filter="fade">
                      <p:cBhvr>
                        <p:cTn dur="400"/>
                        <p:tgtEl>
                          <p:spTgt spid="1049432"/>
                        </p:tgtEl>
                      </p:cBhvr>
                    </p:animEffect>
                    <p:anim calcmode="lin" valueType="num">
                      <p:cBhvr>
                        <p:cTn dur="400" fill="hold"/>
                        <p:tgtEl>
                          <p:spTgt spid="1049432"/>
                        </p:tgtEl>
                        <p:attrNameLst>
                          <p:attrName>ppt_x</p:attrName>
                        </p:attrNameLst>
                      </p:cBhvr>
                      <p:tavLst>
                        <p:tav tm="0">
                          <p:val>
                            <p:strVal val="#ppt_x"/>
                          </p:val>
                        </p:tav>
                        <p:tav tm="100000">
                          <p:val>
                            <p:strVal val="#ppt_x"/>
                          </p:val>
                        </p:tav>
                      </p:tavLst>
                    </p:anim>
                    <p:anim calcmode="lin" valueType="num">
                      <p:cBhvr>
                        <p:cTn dur="400" fill="hold"/>
                        <p:tgtEl>
                          <p:spTgt spid="1049432"/>
                        </p:tgtEl>
                        <p:attrNameLst>
                          <p:attrName>ppt_y</p:attrName>
                        </p:attrNameLst>
                      </p:cBhvr>
                      <p:tavLst>
                        <p:tav tm="0">
                          <p:val>
                            <p:strVal val="#ppt_y+.1"/>
                          </p:val>
                        </p:tav>
                        <p:tav tm="100000">
                          <p:val>
                            <p:strVal val="#ppt_y"/>
                          </p:val>
                        </p:tav>
                      </p:tavLst>
                    </p:anim>
                  </p:childTnLst>
                </p:cTn>
              </p:par>
            </p:tnLst>
          </p:tmpl>
        </p:tmplLst>
      </p:bldP>
      <p:bldP spid="1049433" grpId="0" build="p">
        <p:tmplLst>
          <p:tmpl lvl="1">
            <p:tnLst>
              <p:par>
                <p:cTn presetID="42" presetClass="entr" presetSubtype="0" fill="hold" nodeType="withEffect">
                  <p:stCondLst>
                    <p:cond delay="200"/>
                  </p:stCondLst>
                  <p:childTnLst>
                    <p:set>
                      <p:cBhvr>
                        <p:cTn dur="1" fill="hold">
                          <p:stCondLst>
                            <p:cond delay="0"/>
                          </p:stCondLst>
                        </p:cTn>
                        <p:tgtEl>
                          <p:spTgt spid="1049433"/>
                        </p:tgtEl>
                        <p:attrNameLst>
                          <p:attrName>style.visibility</p:attrName>
                        </p:attrNameLst>
                      </p:cBhvr>
                      <p:to>
                        <p:strVal val="visible"/>
                      </p:to>
                    </p:set>
                    <p:animEffect transition="in" filter="fade">
                      <p:cBhvr>
                        <p:cTn dur="500"/>
                        <p:tgtEl>
                          <p:spTgt spid="1049433"/>
                        </p:tgtEl>
                      </p:cBhvr>
                    </p:animEffect>
                    <p:anim calcmode="lin" valueType="num">
                      <p:cBhvr>
                        <p:cTn dur="500" fill="hold"/>
                        <p:tgtEl>
                          <p:spTgt spid="1049433"/>
                        </p:tgtEl>
                        <p:attrNameLst>
                          <p:attrName>ppt_x</p:attrName>
                        </p:attrNameLst>
                      </p:cBhvr>
                      <p:tavLst>
                        <p:tav tm="0">
                          <p:val>
                            <p:strVal val="#ppt_x"/>
                          </p:val>
                        </p:tav>
                        <p:tav tm="100000">
                          <p:val>
                            <p:strVal val="#ppt_x"/>
                          </p:val>
                        </p:tav>
                      </p:tavLst>
                    </p:anim>
                    <p:anim calcmode="lin" valueType="num">
                      <p:cBhvr>
                        <p:cTn dur="500" fill="hold"/>
                        <p:tgtEl>
                          <p:spTgt spid="1049433"/>
                        </p:tgtEl>
                        <p:attrNameLst>
                          <p:attrName>ppt_y</p:attrName>
                        </p:attrNameLst>
                      </p:cBhvr>
                      <p:tavLst>
                        <p:tav tm="0">
                          <p:val>
                            <p:strVal val="#ppt_y+.1"/>
                          </p:val>
                        </p:tav>
                        <p:tav tm="100000">
                          <p:val>
                            <p:strVal val="#ppt_y"/>
                          </p:val>
                        </p:tav>
                      </p:tavLst>
                    </p:anim>
                  </p:childTnLst>
                </p:cTn>
              </p:par>
            </p:tnLst>
          </p:tmpl>
        </p:tmplLst>
      </p:bldP>
      <p:bldP spid="1049434" grpId="0" build="p">
        <p:tmplLst>
          <p:tmpl lvl="1">
            <p:tnLst>
              <p:par>
                <p:cTn presetID="10" presetClass="entr" presetSubtype="0" fill="hold" nodeType="withEffect">
                  <p:stCondLst>
                    <p:cond delay="800"/>
                  </p:stCondLst>
                  <p:childTnLst>
                    <p:set>
                      <p:cBhvr>
                        <p:cTn dur="1" fill="hold">
                          <p:stCondLst>
                            <p:cond delay="0"/>
                          </p:stCondLst>
                        </p:cTn>
                        <p:tgtEl>
                          <p:spTgt spid="1049434"/>
                        </p:tgtEl>
                        <p:attrNameLst>
                          <p:attrName>style.visibility</p:attrName>
                        </p:attrNameLst>
                      </p:cBhvr>
                      <p:to>
                        <p:strVal val="visible"/>
                      </p:to>
                    </p:set>
                    <p:animEffect transition="in" filter="fade">
                      <p:cBhvr>
                        <p:cTn dur="500"/>
                        <p:tgtEl>
                          <p:spTgt spid="1049434"/>
                        </p:tgtEl>
                      </p:cBhvr>
                    </p:animEffect>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showMasterSp="0" userDrawn="1">
  <p:cSld name="1_Text Slide">
    <p:spTree>
      <p:nvGrpSpPr>
        <p:cNvPr id="294" name=""/>
        <p:cNvGrpSpPr/>
        <p:nvPr/>
      </p:nvGrpSpPr>
      <p:grpSpPr>
        <a:xfrm>
          <a:off x="0" y="0"/>
          <a:ext cx="0" cy="0"/>
          <a:chOff x="0" y="0"/>
          <a:chExt cx="0" cy="0"/>
        </a:xfrm>
      </p:grpSpPr>
      <p:sp>
        <p:nvSpPr>
          <p:cNvPr id="1049404"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405"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406" name="Text Placeholder 2"/>
          <p:cNvSpPr>
            <a:spLocks noGrp="1"/>
          </p:cNvSpPr>
          <p:nvPr>
            <p:ph type="body" sz="quarter" idx="16" hasCustomPrompt="1"/>
          </p:nvPr>
        </p:nvSpPr>
        <p:spPr>
          <a:xfrm>
            <a:off x="452438" y="1161914"/>
            <a:ext cx="8229600" cy="3812253"/>
          </a:xfrm>
          <a:prstGeom prst="rect">
            <a:avLst/>
          </a:prstGeom>
        </p:spPr>
        <p:txBody>
          <a:bodyPr vert="horz" lIns="95057" tIns="47529" rIns="95057" bIns="47529"/>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r>
              <a:rPr lang="en-US" dirty="0" err="1" smtClean="0"/>
              <a:t>Morbi</a:t>
            </a:r>
            <a:r>
              <a:rPr lang="en-US" dirty="0" smtClean="0"/>
              <a:t> </a:t>
            </a:r>
            <a:r>
              <a:rPr lang="en-US" dirty="0" err="1" smtClean="0"/>
              <a:t>sodales</a:t>
            </a:r>
            <a:r>
              <a:rPr lang="en-US" dirty="0" smtClean="0"/>
              <a:t> </a:t>
            </a:r>
            <a:r>
              <a:rPr lang="en-US" dirty="0" err="1" smtClean="0"/>
              <a:t>volutpat</a:t>
            </a:r>
            <a:r>
              <a:rPr lang="en-US" dirty="0" smtClean="0"/>
              <a:t> </a:t>
            </a:r>
            <a:r>
              <a:rPr lang="en-US" dirty="0" err="1" smtClean="0"/>
              <a:t>tellus</a:t>
            </a:r>
            <a:r>
              <a:rPr lang="en-US" dirty="0" smtClean="0"/>
              <a:t>, </a:t>
            </a:r>
            <a:r>
              <a:rPr lang="en-US" dirty="0" err="1" smtClean="0"/>
              <a:t>quis</a:t>
            </a:r>
            <a:r>
              <a:rPr lang="en-US" dirty="0" smtClean="0"/>
              <a:t> </a:t>
            </a:r>
            <a:r>
              <a:rPr lang="en-US" dirty="0" err="1" smtClean="0"/>
              <a:t>aliquam</a:t>
            </a:r>
            <a:r>
              <a:rPr lang="en-US" dirty="0" smtClean="0"/>
              <a:t> </a:t>
            </a:r>
            <a:r>
              <a:rPr lang="en-US" dirty="0" err="1" smtClean="0"/>
              <a:t>urna</a:t>
            </a:r>
            <a:r>
              <a:rPr lang="en-US" dirty="0" smtClean="0"/>
              <a:t> </a:t>
            </a:r>
            <a:r>
              <a:rPr lang="en-US" dirty="0" err="1" smtClean="0"/>
              <a:t>cursus</a:t>
            </a:r>
            <a:r>
              <a:rPr lang="en-US" dirty="0" smtClean="0"/>
              <a:t> et. </a:t>
            </a:r>
            <a:r>
              <a:rPr lang="en-US" dirty="0" err="1" smtClean="0"/>
              <a:t>Proin</a:t>
            </a:r>
            <a:r>
              <a:rPr lang="en-US" dirty="0" smtClean="0"/>
              <a:t> </a:t>
            </a:r>
            <a:r>
              <a:rPr lang="en-US" dirty="0" err="1" smtClean="0"/>
              <a:t>commodo</a:t>
            </a:r>
            <a:r>
              <a:rPr lang="en-US" dirty="0" smtClean="0"/>
              <a:t> </a:t>
            </a:r>
            <a:r>
              <a:rPr lang="en-US" dirty="0" err="1" smtClean="0"/>
              <a:t>arcu</a:t>
            </a:r>
            <a:r>
              <a:rPr lang="en-US" dirty="0" smtClean="0"/>
              <a:t> </a:t>
            </a:r>
            <a:r>
              <a:rPr lang="en-US" dirty="0" err="1" smtClean="0"/>
              <a:t>nec</a:t>
            </a:r>
            <a:r>
              <a:rPr lang="en-US" dirty="0" smtClean="0"/>
              <a:t> nisi </a:t>
            </a:r>
            <a:r>
              <a:rPr lang="en-US" dirty="0" err="1" smtClean="0"/>
              <a:t>rhoncus</a:t>
            </a:r>
            <a:r>
              <a:rPr lang="en-US" dirty="0" smtClean="0"/>
              <a:t> </a:t>
            </a:r>
            <a:r>
              <a:rPr lang="en-US" dirty="0" err="1" smtClean="0"/>
              <a:t>dapibus</a:t>
            </a:r>
            <a:r>
              <a:rPr lang="en-US" dirty="0" smtClean="0"/>
              <a:t>. </a:t>
            </a:r>
            <a:r>
              <a:rPr lang="en-US" dirty="0" err="1" smtClean="0"/>
              <a:t>Praesent</a:t>
            </a:r>
            <a:r>
              <a:rPr lang="en-US" dirty="0" smtClean="0"/>
              <a:t> </a:t>
            </a:r>
            <a:r>
              <a:rPr lang="en-US" dirty="0" err="1" smtClean="0"/>
              <a:t>nec</a:t>
            </a:r>
            <a:r>
              <a:rPr lang="en-US" dirty="0" smtClean="0"/>
              <a:t> </a:t>
            </a:r>
            <a:r>
              <a:rPr lang="en-US" dirty="0" err="1" smtClean="0"/>
              <a:t>elit</a:t>
            </a:r>
            <a:r>
              <a:rPr lang="en-US" dirty="0" smtClean="0"/>
              <a:t> non </a:t>
            </a:r>
            <a:r>
              <a:rPr lang="en-US" dirty="0" err="1" smtClean="0"/>
              <a:t>metus</a:t>
            </a:r>
            <a:r>
              <a:rPr lang="en-US" dirty="0" smtClean="0"/>
              <a:t> </a:t>
            </a:r>
            <a:r>
              <a:rPr lang="en-US" dirty="0" err="1" smtClean="0"/>
              <a:t>mollis</a:t>
            </a:r>
            <a:r>
              <a:rPr lang="en-US" dirty="0" smtClean="0"/>
              <a:t> </a:t>
            </a:r>
            <a:r>
              <a:rPr lang="en-US" dirty="0" err="1" smtClean="0"/>
              <a:t>placerat</a:t>
            </a:r>
            <a:r>
              <a:rPr lang="en-US" dirty="0" smtClean="0"/>
              <a:t>. </a:t>
            </a:r>
            <a:r>
              <a:rPr lang="en-US" dirty="0" err="1" smtClean="0"/>
              <a:t>Vivamus</a:t>
            </a:r>
            <a:r>
              <a:rPr lang="en-US" dirty="0" smtClean="0"/>
              <a:t> </a:t>
            </a:r>
            <a:r>
              <a:rPr lang="en-US" dirty="0" err="1" smtClean="0"/>
              <a:t>porta</a:t>
            </a:r>
            <a:r>
              <a:rPr lang="en-US" dirty="0" smtClean="0"/>
              <a:t> </a:t>
            </a:r>
            <a:r>
              <a:rPr lang="en-US" dirty="0" err="1" smtClean="0"/>
              <a:t>pulvinar</a:t>
            </a:r>
            <a:r>
              <a:rPr lang="en-US" dirty="0" smtClean="0"/>
              <a:t> </a:t>
            </a:r>
            <a:r>
              <a:rPr lang="en-US" dirty="0" err="1" smtClean="0"/>
              <a:t>iaculis</a:t>
            </a:r>
            <a:r>
              <a:rPr lang="en-US" dirty="0" smtClean="0"/>
              <a:t>. </a:t>
            </a:r>
            <a:r>
              <a:rPr lang="en-US" dirty="0" err="1" smtClean="0"/>
              <a:t>Donec</a:t>
            </a:r>
            <a:r>
              <a:rPr lang="en-US" dirty="0" smtClean="0"/>
              <a:t> </a:t>
            </a:r>
            <a:r>
              <a:rPr lang="en-US" dirty="0" err="1" smtClean="0"/>
              <a:t>augue</a:t>
            </a:r>
            <a:r>
              <a:rPr lang="en-US" dirty="0" smtClean="0"/>
              <a:t> </a:t>
            </a:r>
            <a:r>
              <a:rPr lang="en-US" dirty="0" err="1" smtClean="0"/>
              <a:t>arcu</a:t>
            </a:r>
            <a:r>
              <a:rPr lang="en-US" dirty="0" smtClean="0"/>
              <a:t>, </a:t>
            </a:r>
            <a:r>
              <a:rPr lang="en-US" dirty="0" err="1" smtClean="0"/>
              <a:t>volutpat</a:t>
            </a:r>
            <a:r>
              <a:rPr lang="en-US" dirty="0" smtClean="0"/>
              <a:t> </a:t>
            </a:r>
            <a:r>
              <a:rPr lang="en-US" dirty="0" err="1" smtClean="0"/>
              <a:t>nec</a:t>
            </a:r>
            <a:r>
              <a:rPr lang="en-US" dirty="0" smtClean="0"/>
              <a:t> </a:t>
            </a:r>
            <a:r>
              <a:rPr lang="en-US" dirty="0" err="1" smtClean="0"/>
              <a:t>risus</a:t>
            </a:r>
            <a:r>
              <a:rPr lang="en-US" dirty="0" smtClean="0"/>
              <a:t> </a:t>
            </a:r>
            <a:r>
              <a:rPr lang="en-US" dirty="0" err="1" smtClean="0"/>
              <a:t>eget</a:t>
            </a:r>
            <a:r>
              <a:rPr lang="en-US" dirty="0" smtClean="0"/>
              <a:t>, </a:t>
            </a:r>
            <a:r>
              <a:rPr lang="en-US" dirty="0" err="1" smtClean="0"/>
              <a:t>finibus</a:t>
            </a:r>
            <a:r>
              <a:rPr lang="en-US" dirty="0" smtClean="0"/>
              <a:t> </a:t>
            </a:r>
            <a:r>
              <a:rPr lang="en-US" dirty="0" err="1" smtClean="0"/>
              <a:t>lacinia</a:t>
            </a:r>
            <a:r>
              <a:rPr lang="en-US" dirty="0" smtClean="0"/>
              <a:t> ligula. </a:t>
            </a:r>
            <a:r>
              <a:rPr lang="en-US" dirty="0" err="1" smtClean="0"/>
              <a:t>Curabitur</a:t>
            </a:r>
            <a:r>
              <a:rPr lang="en-US" dirty="0" smtClean="0"/>
              <a:t> </a:t>
            </a:r>
            <a:r>
              <a:rPr lang="en-US" dirty="0" err="1" smtClean="0"/>
              <a:t>bibendum</a:t>
            </a:r>
            <a:r>
              <a:rPr lang="en-US" dirty="0" smtClean="0"/>
              <a:t> </a:t>
            </a:r>
            <a:r>
              <a:rPr lang="en-US" dirty="0" err="1" smtClean="0"/>
              <a:t>arcu</a:t>
            </a:r>
            <a:r>
              <a:rPr lang="en-US" dirty="0" smtClean="0"/>
              <a:t> sit </a:t>
            </a:r>
            <a:r>
              <a:rPr lang="en-US" dirty="0" err="1" smtClean="0"/>
              <a:t>amet</a:t>
            </a:r>
            <a:r>
              <a:rPr lang="en-US" dirty="0" smtClean="0"/>
              <a:t> </a:t>
            </a:r>
            <a:r>
              <a:rPr lang="en-US" dirty="0" err="1" smtClean="0"/>
              <a:t>faucibus</a:t>
            </a:r>
            <a:r>
              <a:rPr lang="en-US" dirty="0" smtClean="0"/>
              <a:t> </a:t>
            </a:r>
            <a:r>
              <a:rPr lang="en-US" dirty="0" err="1" smtClean="0"/>
              <a:t>posuere</a:t>
            </a:r>
            <a:r>
              <a:rPr lang="en-US" dirty="0" smtClean="0"/>
              <a:t>. </a:t>
            </a:r>
            <a:r>
              <a:rPr lang="en-US" dirty="0" err="1" smtClean="0"/>
              <a:t>Donec</a:t>
            </a:r>
            <a:r>
              <a:rPr lang="en-US" dirty="0" smtClean="0"/>
              <a:t> a </a:t>
            </a:r>
            <a:r>
              <a:rPr lang="en-US" dirty="0" err="1" smtClean="0"/>
              <a:t>est</a:t>
            </a:r>
            <a:r>
              <a:rPr lang="en-US" dirty="0" smtClean="0"/>
              <a:t> at </a:t>
            </a:r>
            <a:r>
              <a:rPr lang="en-US" dirty="0" err="1" smtClean="0"/>
              <a:t>arcu</a:t>
            </a:r>
            <a:r>
              <a:rPr lang="en-US" dirty="0" smtClean="0"/>
              <a:t> </a:t>
            </a:r>
            <a:r>
              <a:rPr lang="en-US" dirty="0" err="1" smtClean="0"/>
              <a:t>congue</a:t>
            </a:r>
            <a:r>
              <a:rPr lang="en-US" dirty="0" smtClean="0"/>
              <a:t> </a:t>
            </a:r>
            <a:r>
              <a:rPr lang="en-US" dirty="0" err="1" smtClean="0"/>
              <a:t>congue</a:t>
            </a:r>
            <a:r>
              <a:rPr lang="en-US" dirty="0" smtClean="0"/>
              <a:t> </a:t>
            </a:r>
            <a:r>
              <a:rPr lang="en-US" dirty="0" err="1" smtClean="0"/>
              <a:t>vel</a:t>
            </a:r>
            <a:r>
              <a:rPr lang="en-US" dirty="0" smtClean="0"/>
              <a:t> </a:t>
            </a:r>
            <a:r>
              <a:rPr lang="en-US" dirty="0" err="1" smtClean="0"/>
              <a:t>eget</a:t>
            </a:r>
            <a:r>
              <a:rPr lang="en-US" dirty="0" smtClean="0"/>
              <a:t> ex. </a:t>
            </a:r>
            <a:r>
              <a:rPr lang="en-US" dirty="0" err="1" smtClean="0"/>
              <a:t>Duis</a:t>
            </a:r>
            <a:r>
              <a:rPr lang="en-US" dirty="0" smtClean="0"/>
              <a:t> </a:t>
            </a:r>
            <a:r>
              <a:rPr lang="en-US" dirty="0" err="1" smtClean="0"/>
              <a:t>auctor</a:t>
            </a:r>
            <a:r>
              <a:rPr lang="en-US" dirty="0" smtClean="0"/>
              <a:t> </a:t>
            </a:r>
            <a:r>
              <a:rPr lang="en-US" dirty="0" err="1" smtClean="0"/>
              <a:t>lectus</a:t>
            </a:r>
            <a:r>
              <a:rPr lang="en-US" dirty="0" smtClean="0"/>
              <a:t> </a:t>
            </a:r>
            <a:r>
              <a:rPr lang="en-US" dirty="0" err="1" smtClean="0"/>
              <a:t>maximus</a:t>
            </a:r>
            <a:r>
              <a:rPr lang="en-US" dirty="0" smtClean="0"/>
              <a:t> </a:t>
            </a:r>
            <a:r>
              <a:rPr lang="en-US" dirty="0" err="1" smtClean="0"/>
              <a:t>sapien</a:t>
            </a:r>
            <a:r>
              <a:rPr lang="en-US" dirty="0" smtClean="0"/>
              <a:t> </a:t>
            </a:r>
            <a:r>
              <a:rPr lang="en-US" dirty="0" err="1" smtClean="0"/>
              <a:t>suscipit</a:t>
            </a:r>
            <a:r>
              <a:rPr lang="en-US" dirty="0" smtClean="0"/>
              <a:t> </a:t>
            </a:r>
            <a:r>
              <a:rPr lang="en-US" dirty="0" err="1" smtClean="0"/>
              <a:t>interdum</a:t>
            </a:r>
            <a:r>
              <a:rPr lang="en-US" dirty="0" smtClean="0"/>
              <a:t>.</a:t>
            </a:r>
            <a:endParaRPr lang="en-US" dirty="0" smtClean="0"/>
          </a:p>
          <a:p>
            <a:pPr lvl="0"/>
            <a:endParaRPr lang="en-US" dirty="0" smtClean="0"/>
          </a:p>
          <a:p>
            <a:pPr lvl="0"/>
            <a:r>
              <a:rPr lang="en-US" dirty="0" err="1" smtClean="0"/>
              <a:t>Curabitur</a:t>
            </a:r>
            <a:r>
              <a:rPr lang="en-US" dirty="0" smtClean="0"/>
              <a:t> </a:t>
            </a:r>
            <a:r>
              <a:rPr lang="en-US" dirty="0" err="1" smtClean="0"/>
              <a:t>rhoncus</a:t>
            </a:r>
            <a:r>
              <a:rPr lang="en-US" dirty="0" smtClean="0"/>
              <a:t>, </a:t>
            </a:r>
            <a:r>
              <a:rPr lang="en-US" dirty="0" err="1" smtClean="0"/>
              <a:t>diam</a:t>
            </a:r>
            <a:r>
              <a:rPr lang="en-US" dirty="0" smtClean="0"/>
              <a:t> </a:t>
            </a:r>
            <a:r>
              <a:rPr lang="en-US" dirty="0" err="1" smtClean="0"/>
              <a:t>vel</a:t>
            </a:r>
            <a:r>
              <a:rPr lang="en-US" dirty="0" smtClean="0"/>
              <a:t> </a:t>
            </a:r>
            <a:r>
              <a:rPr lang="en-US" dirty="0" err="1" smtClean="0"/>
              <a:t>congue</a:t>
            </a:r>
            <a:r>
              <a:rPr lang="en-US" dirty="0" smtClean="0"/>
              <a:t> </a:t>
            </a:r>
            <a:r>
              <a:rPr lang="en-US" dirty="0" err="1" smtClean="0"/>
              <a:t>pulvinar</a:t>
            </a:r>
            <a:r>
              <a:rPr lang="en-US" dirty="0" smtClean="0"/>
              <a:t>, </a:t>
            </a:r>
            <a:r>
              <a:rPr lang="en-US" dirty="0" err="1" smtClean="0"/>
              <a:t>erat</a:t>
            </a:r>
            <a:r>
              <a:rPr lang="en-US" dirty="0" smtClean="0"/>
              <a:t> </a:t>
            </a:r>
            <a:r>
              <a:rPr lang="en-US" dirty="0" err="1" smtClean="0"/>
              <a:t>massa</a:t>
            </a:r>
            <a:r>
              <a:rPr lang="en-US" dirty="0" smtClean="0"/>
              <a:t> </a:t>
            </a:r>
            <a:r>
              <a:rPr lang="en-US" dirty="0" err="1" smtClean="0"/>
              <a:t>lacinia</a:t>
            </a:r>
            <a:r>
              <a:rPr lang="en-US" dirty="0" smtClean="0"/>
              <a:t> </a:t>
            </a:r>
            <a:r>
              <a:rPr lang="en-US" dirty="0" err="1" smtClean="0"/>
              <a:t>purus</a:t>
            </a:r>
            <a:r>
              <a:rPr lang="en-US" dirty="0" smtClean="0"/>
              <a:t>, in </a:t>
            </a:r>
            <a:r>
              <a:rPr lang="en-US" dirty="0" err="1" smtClean="0"/>
              <a:t>laoreet</a:t>
            </a:r>
            <a:r>
              <a:rPr lang="en-US" dirty="0" smtClean="0"/>
              <a:t> </a:t>
            </a:r>
            <a:r>
              <a:rPr lang="en-US" dirty="0" err="1" smtClean="0"/>
              <a:t>purus</a:t>
            </a:r>
            <a:r>
              <a:rPr lang="en-US" dirty="0" smtClean="0"/>
              <a:t> </a:t>
            </a:r>
            <a:r>
              <a:rPr lang="en-US" dirty="0" err="1" smtClean="0"/>
              <a:t>massa</a:t>
            </a:r>
            <a:r>
              <a:rPr lang="en-US" dirty="0" smtClean="0"/>
              <a:t> in </a:t>
            </a:r>
            <a:r>
              <a:rPr lang="en-US" dirty="0" err="1" smtClean="0"/>
              <a:t>nunc</a:t>
            </a:r>
            <a:r>
              <a:rPr lang="en-US" dirty="0" smtClean="0"/>
              <a:t>. </a:t>
            </a:r>
            <a:r>
              <a:rPr lang="en-US" dirty="0" err="1" smtClean="0"/>
              <a:t>Phasellus</a:t>
            </a:r>
            <a:r>
              <a:rPr lang="en-US" dirty="0" smtClean="0"/>
              <a:t> </a:t>
            </a:r>
            <a:r>
              <a:rPr lang="en-US" dirty="0" err="1" smtClean="0"/>
              <a:t>finibus</a:t>
            </a:r>
            <a:r>
              <a:rPr lang="en-US" dirty="0" smtClean="0"/>
              <a:t> </a:t>
            </a:r>
            <a:r>
              <a:rPr lang="en-US" dirty="0" err="1" smtClean="0"/>
              <a:t>malesuada</a:t>
            </a:r>
            <a:r>
              <a:rPr lang="en-US" dirty="0" smtClean="0"/>
              <a:t> </a:t>
            </a:r>
            <a:r>
              <a:rPr lang="en-US" dirty="0" err="1" smtClean="0"/>
              <a:t>lobortis</a:t>
            </a:r>
            <a:r>
              <a:rPr lang="en-US" dirty="0" smtClean="0"/>
              <a:t>. </a:t>
            </a:r>
            <a:r>
              <a:rPr lang="en-US" dirty="0" err="1" smtClean="0"/>
              <a:t>Sed</a:t>
            </a:r>
            <a:r>
              <a:rPr lang="en-US" dirty="0" smtClean="0"/>
              <a:t> </a:t>
            </a:r>
            <a:r>
              <a:rPr lang="en-US" dirty="0" err="1" smtClean="0"/>
              <a:t>quis</a:t>
            </a:r>
            <a:r>
              <a:rPr lang="en-US" dirty="0" smtClean="0"/>
              <a:t> </a:t>
            </a:r>
            <a:r>
              <a:rPr lang="en-US" dirty="0" err="1" smtClean="0"/>
              <a:t>tellus</a:t>
            </a:r>
            <a:r>
              <a:rPr lang="en-US" dirty="0" smtClean="0"/>
              <a:t> id </a:t>
            </a:r>
            <a:r>
              <a:rPr lang="en-US" dirty="0" err="1" smtClean="0"/>
              <a:t>nulla</a:t>
            </a:r>
            <a:r>
              <a:rPr lang="en-US" dirty="0" smtClean="0"/>
              <a:t> </a:t>
            </a:r>
            <a:r>
              <a:rPr lang="en-US" dirty="0" err="1" smtClean="0"/>
              <a:t>mollis</a:t>
            </a:r>
            <a:r>
              <a:rPr lang="en-US" dirty="0" smtClean="0"/>
              <a:t> </a:t>
            </a:r>
            <a:r>
              <a:rPr lang="en-US" dirty="0" err="1" smtClean="0"/>
              <a:t>iaculis</a:t>
            </a:r>
            <a:r>
              <a:rPr lang="en-US" dirty="0" smtClean="0"/>
              <a:t>. Nam </a:t>
            </a:r>
            <a:r>
              <a:rPr lang="en-US" dirty="0" err="1" smtClean="0"/>
              <a:t>nec</a:t>
            </a:r>
            <a:r>
              <a:rPr lang="en-US" dirty="0" smtClean="0"/>
              <a:t> </a:t>
            </a:r>
            <a:r>
              <a:rPr lang="en-US" dirty="0" err="1" smtClean="0"/>
              <a:t>auctor</a:t>
            </a:r>
            <a:r>
              <a:rPr lang="en-US" dirty="0" smtClean="0"/>
              <a:t> </a:t>
            </a:r>
            <a:r>
              <a:rPr lang="en-US" dirty="0" err="1" smtClean="0"/>
              <a:t>arcu</a:t>
            </a:r>
            <a:r>
              <a:rPr lang="en-US" dirty="0" smtClean="0"/>
              <a:t>. </a:t>
            </a:r>
            <a:r>
              <a:rPr lang="en-US" dirty="0" err="1" smtClean="0"/>
              <a:t>Aenean</a:t>
            </a:r>
            <a:r>
              <a:rPr lang="en-US" dirty="0" smtClean="0"/>
              <a:t> </a:t>
            </a:r>
            <a:r>
              <a:rPr lang="en-US" dirty="0" err="1" smtClean="0"/>
              <a:t>molestie</a:t>
            </a:r>
            <a:r>
              <a:rPr lang="en-US" dirty="0" smtClean="0"/>
              <a:t> lacus </a:t>
            </a:r>
            <a:r>
              <a:rPr lang="en-US" dirty="0" err="1" smtClean="0"/>
              <a:t>ut</a:t>
            </a:r>
            <a:r>
              <a:rPr lang="en-US" dirty="0" smtClean="0"/>
              <a:t> </a:t>
            </a:r>
            <a:r>
              <a:rPr lang="en-US" dirty="0" err="1" smtClean="0"/>
              <a:t>urna</a:t>
            </a:r>
            <a:r>
              <a:rPr lang="en-US" dirty="0" smtClean="0"/>
              <a:t> </a:t>
            </a:r>
            <a:r>
              <a:rPr lang="en-US" dirty="0" err="1" smtClean="0"/>
              <a:t>accumsan</a:t>
            </a:r>
            <a:r>
              <a:rPr lang="en-US" dirty="0" smtClean="0"/>
              <a:t>, a </a:t>
            </a:r>
            <a:r>
              <a:rPr lang="en-US" dirty="0" err="1" smtClean="0"/>
              <a:t>rhoncus</a:t>
            </a:r>
            <a:r>
              <a:rPr lang="en-US" dirty="0" smtClean="0"/>
              <a:t> </a:t>
            </a:r>
            <a:r>
              <a:rPr lang="en-US" dirty="0" err="1" smtClean="0"/>
              <a:t>orci</a:t>
            </a:r>
            <a:r>
              <a:rPr lang="en-US" dirty="0" smtClean="0"/>
              <a:t> </a:t>
            </a:r>
            <a:r>
              <a:rPr lang="en-US" dirty="0" err="1" smtClean="0"/>
              <a:t>rhoncus</a:t>
            </a:r>
            <a:r>
              <a:rPr lang="en-US" dirty="0" smtClean="0"/>
              <a:t>. </a:t>
            </a:r>
            <a:r>
              <a:rPr lang="en-US" dirty="0" err="1" smtClean="0"/>
              <a:t>Fusce</a:t>
            </a:r>
            <a:r>
              <a:rPr lang="en-US" dirty="0" smtClean="0"/>
              <a:t> </a:t>
            </a:r>
            <a:r>
              <a:rPr lang="en-US" dirty="0" err="1" smtClean="0"/>
              <a:t>orci</a:t>
            </a:r>
            <a:r>
              <a:rPr lang="en-US" dirty="0" smtClean="0"/>
              <a:t> </a:t>
            </a:r>
            <a:r>
              <a:rPr lang="en-US" dirty="0" err="1" smtClean="0"/>
              <a:t>velit</a:t>
            </a:r>
            <a:r>
              <a:rPr lang="en-US" dirty="0" smtClean="0"/>
              <a:t>, </a:t>
            </a:r>
            <a:r>
              <a:rPr lang="en-US" dirty="0" err="1" smtClean="0"/>
              <a:t>euismod</a:t>
            </a:r>
            <a:r>
              <a:rPr lang="en-US" dirty="0" smtClean="0"/>
              <a:t> </a:t>
            </a:r>
            <a:r>
              <a:rPr lang="en-US" dirty="0" err="1" smtClean="0"/>
              <a:t>quis</a:t>
            </a:r>
            <a:r>
              <a:rPr lang="en-US" dirty="0" smtClean="0"/>
              <a:t> </a:t>
            </a:r>
            <a:r>
              <a:rPr lang="en-US" dirty="0" err="1" smtClean="0"/>
              <a:t>pulvinar</a:t>
            </a:r>
            <a:r>
              <a:rPr lang="en-US" dirty="0" smtClean="0"/>
              <a:t> ac, </a:t>
            </a:r>
            <a:r>
              <a:rPr lang="en-US" dirty="0" err="1" smtClean="0"/>
              <a:t>ultrices</a:t>
            </a:r>
            <a:r>
              <a:rPr lang="en-US" dirty="0" smtClean="0"/>
              <a:t> </a:t>
            </a:r>
            <a:r>
              <a:rPr lang="en-US" dirty="0" err="1" smtClean="0"/>
              <a:t>vel</a:t>
            </a:r>
            <a:r>
              <a:rPr lang="en-US" dirty="0" smtClean="0"/>
              <a:t> dui. </a:t>
            </a:r>
            <a:r>
              <a:rPr lang="en-US" dirty="0" err="1" smtClean="0"/>
              <a:t>Praesent</a:t>
            </a:r>
            <a:r>
              <a:rPr lang="en-US" dirty="0" smtClean="0"/>
              <a:t> </a:t>
            </a:r>
            <a:r>
              <a:rPr lang="en-US" dirty="0" err="1" smtClean="0"/>
              <a:t>commodo</a:t>
            </a:r>
            <a:r>
              <a:rPr lang="en-US" dirty="0" smtClean="0"/>
              <a:t>, </a:t>
            </a:r>
            <a:r>
              <a:rPr lang="en-US" dirty="0" err="1" smtClean="0"/>
              <a:t>odio</a:t>
            </a:r>
            <a:r>
              <a:rPr lang="en-US" dirty="0" smtClean="0"/>
              <a:t> </a:t>
            </a:r>
            <a:r>
              <a:rPr lang="en-US" dirty="0" err="1" smtClean="0"/>
              <a:t>eu</a:t>
            </a:r>
            <a:r>
              <a:rPr lang="en-US" dirty="0" smtClean="0"/>
              <a:t> </a:t>
            </a:r>
            <a:r>
              <a:rPr lang="en-US" dirty="0" err="1" smtClean="0"/>
              <a:t>ullamcorper</a:t>
            </a:r>
            <a:r>
              <a:rPr lang="en-US" dirty="0" smtClean="0"/>
              <a:t> </a:t>
            </a:r>
            <a:r>
              <a:rPr lang="en-US" dirty="0" err="1" smtClean="0"/>
              <a:t>eleifend</a:t>
            </a:r>
            <a:r>
              <a:rPr lang="en-US" dirty="0" smtClean="0"/>
              <a:t>, magna </a:t>
            </a:r>
            <a:r>
              <a:rPr lang="en-US" dirty="0" err="1" smtClean="0"/>
              <a:t>metus</a:t>
            </a:r>
            <a:r>
              <a:rPr lang="en-US" dirty="0" smtClean="0"/>
              <a:t> </a:t>
            </a:r>
            <a:r>
              <a:rPr lang="en-US" dirty="0" err="1" smtClean="0"/>
              <a:t>euismod</a:t>
            </a:r>
            <a:r>
              <a:rPr lang="en-US" dirty="0" smtClean="0"/>
              <a:t> </a:t>
            </a:r>
            <a:r>
              <a:rPr lang="en-US" dirty="0" err="1" smtClean="0"/>
              <a:t>elit</a:t>
            </a:r>
            <a:r>
              <a:rPr lang="en-US" dirty="0" smtClean="0"/>
              <a:t>, in </a:t>
            </a:r>
            <a:r>
              <a:rPr lang="en-US" dirty="0" err="1" smtClean="0"/>
              <a:t>porttitor</a:t>
            </a:r>
            <a:r>
              <a:rPr lang="en-US" dirty="0" smtClean="0"/>
              <a:t> </a:t>
            </a:r>
            <a:r>
              <a:rPr lang="en-US" dirty="0" err="1" smtClean="0"/>
              <a:t>urna</a:t>
            </a:r>
            <a:r>
              <a:rPr lang="en-US" dirty="0" smtClean="0"/>
              <a:t> </a:t>
            </a:r>
            <a:r>
              <a:rPr lang="en-US" dirty="0" err="1" smtClean="0"/>
              <a:t>nisl</a:t>
            </a:r>
            <a:r>
              <a:rPr lang="en-US" dirty="0" smtClean="0"/>
              <a:t> </a:t>
            </a:r>
            <a:r>
              <a:rPr lang="en-US" dirty="0" err="1" smtClean="0"/>
              <a:t>ut</a:t>
            </a:r>
            <a:r>
              <a:rPr lang="en-US" dirty="0" smtClean="0"/>
              <a:t> </a:t>
            </a:r>
            <a:r>
              <a:rPr lang="en-US" dirty="0" err="1" smtClean="0"/>
              <a:t>nulla</a:t>
            </a:r>
            <a:r>
              <a:rPr lang="en-US" dirty="0" smtClean="0"/>
              <a:t>. </a:t>
            </a:r>
            <a:r>
              <a:rPr lang="en-US" dirty="0" err="1" smtClean="0"/>
              <a:t>Donec</a:t>
            </a:r>
            <a:r>
              <a:rPr lang="en-US" dirty="0" smtClean="0"/>
              <a:t> </a:t>
            </a:r>
            <a:r>
              <a:rPr lang="en-US" dirty="0" err="1" smtClean="0"/>
              <a:t>accumsan</a:t>
            </a:r>
            <a:r>
              <a:rPr lang="en-US" dirty="0" smtClean="0"/>
              <a:t> </a:t>
            </a:r>
            <a:r>
              <a:rPr lang="en-US" dirty="0" err="1" smtClean="0"/>
              <a:t>egestas</a:t>
            </a:r>
            <a:r>
              <a:rPr lang="en-US" dirty="0" smtClean="0"/>
              <a:t> </a:t>
            </a:r>
            <a:r>
              <a:rPr lang="en-US" dirty="0" err="1" smtClean="0"/>
              <a:t>nulla</a:t>
            </a:r>
            <a:r>
              <a:rPr lang="en-US" dirty="0" smtClean="0"/>
              <a:t>, </a:t>
            </a:r>
            <a:r>
              <a:rPr lang="en-US" dirty="0" err="1" smtClean="0"/>
              <a:t>ut</a:t>
            </a:r>
            <a:r>
              <a:rPr lang="en-US" dirty="0" smtClean="0"/>
              <a:t> </a:t>
            </a:r>
            <a:r>
              <a:rPr lang="en-US" dirty="0" err="1" smtClean="0"/>
              <a:t>sollicitudin</a:t>
            </a:r>
            <a:r>
              <a:rPr lang="en-US" dirty="0" smtClean="0"/>
              <a:t> </a:t>
            </a:r>
            <a:r>
              <a:rPr lang="en-US" dirty="0" err="1" smtClean="0"/>
              <a:t>nulla</a:t>
            </a:r>
            <a:r>
              <a:rPr lang="en-US" dirty="0" smtClean="0"/>
              <a:t> </a:t>
            </a:r>
            <a:r>
              <a:rPr lang="en-US" dirty="0" err="1" smtClean="0"/>
              <a:t>lacinia</a:t>
            </a:r>
            <a:r>
              <a:rPr lang="en-US" dirty="0" smtClean="0"/>
              <a:t> ac. </a:t>
            </a:r>
            <a:r>
              <a:rPr lang="en-US" dirty="0" err="1" smtClean="0"/>
              <a:t>Pellentesque</a:t>
            </a:r>
            <a:r>
              <a:rPr lang="en-US" dirty="0" smtClean="0"/>
              <a:t> </a:t>
            </a:r>
            <a:r>
              <a:rPr lang="en-US" dirty="0" err="1" smtClean="0"/>
              <a:t>felis</a:t>
            </a:r>
            <a:r>
              <a:rPr lang="en-US" dirty="0" smtClean="0"/>
              <a:t> </a:t>
            </a:r>
            <a:r>
              <a:rPr lang="en-US" dirty="0" err="1" smtClean="0"/>
              <a:t>est</a:t>
            </a:r>
            <a:r>
              <a:rPr lang="en-US" dirty="0" smtClean="0"/>
              <a:t>, </a:t>
            </a:r>
            <a:r>
              <a:rPr lang="en-US" dirty="0" err="1" smtClean="0"/>
              <a:t>tincidunt</a:t>
            </a:r>
            <a:r>
              <a:rPr lang="en-US" dirty="0" smtClean="0"/>
              <a:t> et </a:t>
            </a:r>
            <a:r>
              <a:rPr lang="en-US" dirty="0" err="1" smtClean="0"/>
              <a:t>suscipit</a:t>
            </a:r>
            <a:r>
              <a:rPr lang="en-US" dirty="0" smtClean="0"/>
              <a:t> id, </a:t>
            </a:r>
            <a:r>
              <a:rPr lang="en-US" dirty="0" err="1" smtClean="0"/>
              <a:t>rutrum</a:t>
            </a:r>
            <a:r>
              <a:rPr lang="en-US" dirty="0" smtClean="0"/>
              <a:t> at </a:t>
            </a:r>
            <a:r>
              <a:rPr lang="en-US" dirty="0" err="1" smtClean="0"/>
              <a:t>odio</a:t>
            </a:r>
            <a:r>
              <a:rPr lang="en-US" dirty="0" smtClean="0"/>
              <a:t>. </a:t>
            </a:r>
            <a:r>
              <a:rPr lang="en-US" dirty="0" err="1" smtClean="0"/>
              <a:t>Sed</a:t>
            </a:r>
            <a:r>
              <a:rPr lang="en-US" dirty="0" smtClean="0"/>
              <a:t> </a:t>
            </a:r>
            <a:r>
              <a:rPr lang="en-US" dirty="0" err="1" smtClean="0"/>
              <a:t>fringilla</a:t>
            </a:r>
            <a:r>
              <a:rPr lang="en-US" dirty="0" smtClean="0"/>
              <a:t> </a:t>
            </a:r>
            <a:r>
              <a:rPr lang="en-US" dirty="0" err="1" smtClean="0"/>
              <a:t>porttitor</a:t>
            </a:r>
            <a:r>
              <a:rPr lang="en-US" dirty="0" smtClean="0"/>
              <a:t> </a:t>
            </a:r>
            <a:r>
              <a:rPr lang="en-US" dirty="0" err="1" smtClean="0"/>
              <a:t>ipsum</a:t>
            </a:r>
            <a:r>
              <a:rPr lang="en-US" dirty="0" smtClean="0"/>
              <a:t>. </a:t>
            </a:r>
            <a:r>
              <a:rPr lang="en-US" dirty="0" err="1" smtClean="0"/>
              <a:t>Morbi</a:t>
            </a:r>
            <a:r>
              <a:rPr lang="en-US" dirty="0" smtClean="0"/>
              <a:t> </a:t>
            </a:r>
            <a:r>
              <a:rPr lang="en-US" dirty="0" err="1" smtClean="0"/>
              <a:t>cursus</a:t>
            </a:r>
            <a:r>
              <a:rPr lang="en-US" dirty="0" smtClean="0"/>
              <a:t> </a:t>
            </a:r>
            <a:r>
              <a:rPr lang="en-US" dirty="0" err="1" smtClean="0"/>
              <a:t>massa</a:t>
            </a:r>
            <a:r>
              <a:rPr lang="en-US" dirty="0" smtClean="0"/>
              <a:t> </a:t>
            </a:r>
            <a:r>
              <a:rPr lang="en-US" dirty="0" err="1" smtClean="0"/>
              <a:t>eget</a:t>
            </a:r>
            <a:r>
              <a:rPr lang="en-US" dirty="0" smtClean="0"/>
              <a:t> </a:t>
            </a:r>
            <a:r>
              <a:rPr lang="en-US" dirty="0" err="1" smtClean="0"/>
              <a:t>arcu</a:t>
            </a:r>
            <a:r>
              <a:rPr lang="en-US" dirty="0" smtClean="0"/>
              <a:t> </a:t>
            </a:r>
            <a:r>
              <a:rPr lang="en-US" dirty="0" err="1" smtClean="0"/>
              <a:t>hendrerit</a:t>
            </a:r>
            <a:r>
              <a:rPr lang="en-US" dirty="0" smtClean="0"/>
              <a:t> </a:t>
            </a:r>
            <a:r>
              <a:rPr lang="en-US" dirty="0" err="1" smtClean="0"/>
              <a:t>eleifend</a:t>
            </a:r>
            <a:r>
              <a:rPr lang="en-US" dirty="0" smtClean="0"/>
              <a:t>. </a:t>
            </a:r>
            <a:r>
              <a:rPr lang="en-US" dirty="0" err="1" smtClean="0"/>
              <a:t>Morbi</a:t>
            </a:r>
            <a:r>
              <a:rPr lang="en-US" dirty="0" smtClean="0"/>
              <a:t> sit </a:t>
            </a:r>
            <a:r>
              <a:rPr lang="en-US" dirty="0" err="1" smtClean="0"/>
              <a:t>amet</a:t>
            </a:r>
            <a:r>
              <a:rPr lang="en-US" dirty="0" smtClean="0"/>
              <a:t> </a:t>
            </a:r>
            <a:r>
              <a:rPr lang="en-US" dirty="0" err="1" smtClean="0"/>
              <a:t>accumsan</a:t>
            </a:r>
            <a:r>
              <a:rPr lang="en-US" dirty="0" smtClean="0"/>
              <a:t> dui, </a:t>
            </a:r>
            <a:r>
              <a:rPr lang="en-US" dirty="0" err="1" smtClean="0"/>
              <a:t>vel</a:t>
            </a:r>
            <a:r>
              <a:rPr lang="en-US" dirty="0" smtClean="0"/>
              <a:t> tempus </a:t>
            </a:r>
            <a:r>
              <a:rPr lang="en-US" dirty="0" err="1" smtClean="0"/>
              <a:t>urna</a:t>
            </a:r>
            <a:r>
              <a:rPr lang="en-US" dirty="0" smtClean="0"/>
              <a:t>. </a:t>
            </a:r>
            <a:r>
              <a:rPr lang="en-US" dirty="0" err="1" smtClean="0"/>
              <a:t>Cras</a:t>
            </a:r>
            <a:r>
              <a:rPr lang="en-US" dirty="0" smtClean="0"/>
              <a:t> in </a:t>
            </a:r>
            <a:r>
              <a:rPr lang="en-US" dirty="0" err="1" smtClean="0"/>
              <a:t>sapien</a:t>
            </a:r>
            <a:r>
              <a:rPr lang="en-US" dirty="0" smtClean="0"/>
              <a:t> at </a:t>
            </a:r>
            <a:r>
              <a:rPr lang="en-US" dirty="0" err="1" smtClean="0"/>
              <a:t>justo</a:t>
            </a:r>
            <a:r>
              <a:rPr lang="en-US" dirty="0" smtClean="0"/>
              <a:t> </a:t>
            </a:r>
            <a:r>
              <a:rPr lang="en-US" dirty="0" err="1" smtClean="0"/>
              <a:t>convallis</a:t>
            </a:r>
            <a:r>
              <a:rPr lang="en-US" dirty="0" smtClean="0"/>
              <a:t> </a:t>
            </a:r>
            <a:r>
              <a:rPr lang="en-US" dirty="0" err="1" smtClean="0"/>
              <a:t>lacinia</a:t>
            </a:r>
            <a:r>
              <a:rPr lang="en-US" dirty="0" smtClean="0"/>
              <a:t> et in </a:t>
            </a:r>
            <a:r>
              <a:rPr lang="en-US" dirty="0" err="1" smtClean="0"/>
              <a:t>felis</a:t>
            </a:r>
            <a:r>
              <a:rPr lang="en-US" dirty="0" smtClean="0"/>
              <a:t>. </a:t>
            </a:r>
            <a:r>
              <a:rPr lang="en-US" dirty="0" err="1" smtClean="0"/>
              <a:t>Vestibulum</a:t>
            </a:r>
            <a:r>
              <a:rPr lang="en-US" dirty="0" smtClean="0"/>
              <a:t> </a:t>
            </a:r>
            <a:r>
              <a:rPr lang="en-US" dirty="0" err="1" smtClean="0"/>
              <a:t>luctus</a:t>
            </a:r>
            <a:r>
              <a:rPr lang="en-US" dirty="0" smtClean="0"/>
              <a:t>, </a:t>
            </a:r>
            <a:r>
              <a:rPr lang="en-US" dirty="0" err="1" smtClean="0"/>
              <a:t>odio</a:t>
            </a:r>
            <a:r>
              <a:rPr lang="en-US" dirty="0" smtClean="0"/>
              <a:t> non </a:t>
            </a:r>
            <a:r>
              <a:rPr lang="en-US" dirty="0" err="1" smtClean="0"/>
              <a:t>accumsan</a:t>
            </a:r>
            <a:r>
              <a:rPr lang="en-US" dirty="0" smtClean="0"/>
              <a:t> </a:t>
            </a:r>
            <a:r>
              <a:rPr lang="en-US" dirty="0" err="1" smtClean="0"/>
              <a:t>eleifend</a:t>
            </a:r>
            <a:r>
              <a:rPr lang="en-US" dirty="0" smtClean="0"/>
              <a:t>, </a:t>
            </a:r>
            <a:r>
              <a:rPr lang="en-US" dirty="0" err="1" smtClean="0"/>
              <a:t>lectus</a:t>
            </a:r>
            <a:r>
              <a:rPr lang="en-US" dirty="0" smtClean="0"/>
              <a:t> </a:t>
            </a:r>
            <a:r>
              <a:rPr lang="en-US" dirty="0" err="1" smtClean="0"/>
              <a:t>metus</a:t>
            </a:r>
            <a:r>
              <a:rPr lang="en-US" dirty="0" smtClean="0"/>
              <a:t> </a:t>
            </a:r>
            <a:r>
              <a:rPr lang="en-US" dirty="0" err="1" smtClean="0"/>
              <a:t>rutrum</a:t>
            </a:r>
            <a:r>
              <a:rPr lang="en-US" dirty="0" smtClean="0"/>
              <a:t> </a:t>
            </a:r>
            <a:r>
              <a:rPr lang="en-US" dirty="0" err="1" smtClean="0"/>
              <a:t>orci</a:t>
            </a:r>
            <a:r>
              <a:rPr lang="en-US" dirty="0" smtClean="0"/>
              <a:t>, </a:t>
            </a:r>
            <a:r>
              <a:rPr lang="en-US" dirty="0" err="1" smtClean="0"/>
              <a:t>quis</a:t>
            </a:r>
            <a:r>
              <a:rPr lang="en-US" dirty="0" smtClean="0"/>
              <a:t> </a:t>
            </a:r>
            <a:r>
              <a:rPr lang="en-US" dirty="0" err="1" smtClean="0"/>
              <a:t>molestie</a:t>
            </a:r>
            <a:r>
              <a:rPr lang="en-US" dirty="0" smtClean="0"/>
              <a:t> </a:t>
            </a:r>
            <a:r>
              <a:rPr lang="en-US" dirty="0" err="1" smtClean="0"/>
              <a:t>enim</a:t>
            </a:r>
            <a:r>
              <a:rPr lang="en-US" dirty="0" smtClean="0"/>
              <a:t> </a:t>
            </a:r>
            <a:r>
              <a:rPr lang="en-US" dirty="0" err="1" smtClean="0"/>
              <a:t>augue</a:t>
            </a:r>
            <a:r>
              <a:rPr lang="en-US" dirty="0" smtClean="0"/>
              <a:t> in </a:t>
            </a:r>
            <a:r>
              <a:rPr lang="en-US" dirty="0" err="1" smtClean="0"/>
              <a:t>lorem</a:t>
            </a:r>
            <a:r>
              <a:rPr lang="en-US" dirty="0" smtClean="0"/>
              <a:t>. </a:t>
            </a:r>
            <a:r>
              <a:rPr lang="en-US" dirty="0" err="1" smtClean="0"/>
              <a:t>Vestibulum</a:t>
            </a:r>
            <a:r>
              <a:rPr lang="en-US" dirty="0" smtClean="0"/>
              <a:t> </a:t>
            </a:r>
            <a:r>
              <a:rPr lang="en-US" dirty="0" err="1" smtClean="0"/>
              <a:t>volutpat</a:t>
            </a:r>
            <a:r>
              <a:rPr lang="en-US" dirty="0" smtClean="0"/>
              <a:t> </a:t>
            </a:r>
            <a:r>
              <a:rPr lang="en-US" dirty="0" err="1" smtClean="0"/>
              <a:t>sagittis</a:t>
            </a:r>
            <a:r>
              <a:rPr lang="en-US" dirty="0" smtClean="0"/>
              <a:t> quam </a:t>
            </a:r>
            <a:r>
              <a:rPr lang="en-US" dirty="0" err="1" smtClean="0"/>
              <a:t>varius</a:t>
            </a:r>
            <a:r>
              <a:rPr lang="en-US" dirty="0" smtClean="0"/>
              <a:t> </a:t>
            </a:r>
            <a:r>
              <a:rPr lang="en-US" dirty="0" err="1" smtClean="0"/>
              <a:t>facilisis</a:t>
            </a:r>
            <a:r>
              <a:rPr lang="en-US" dirty="0" smtClean="0"/>
              <a:t>.</a:t>
            </a:r>
            <a:endParaRPr lang="en-US" dirty="0" smtClean="0"/>
          </a:p>
          <a:p>
            <a:pPr lvl="0"/>
            <a:endParaRPr lang="en-US" dirty="0" smtClean="0"/>
          </a:p>
          <a:p>
            <a:pPr lvl="0"/>
            <a:r>
              <a:rPr lang="en-US" dirty="0" err="1" smtClean="0"/>
              <a:t>Donec</a:t>
            </a:r>
            <a:r>
              <a:rPr lang="en-US" dirty="0" smtClean="0"/>
              <a:t> ligula </a:t>
            </a:r>
            <a:r>
              <a:rPr lang="en-US" dirty="0" err="1" smtClean="0"/>
              <a:t>diam</a:t>
            </a:r>
            <a:r>
              <a:rPr lang="en-US" dirty="0" smtClean="0"/>
              <a:t>, </a:t>
            </a:r>
            <a:r>
              <a:rPr lang="en-US" dirty="0" err="1" smtClean="0"/>
              <a:t>tincidunt</a:t>
            </a:r>
            <a:r>
              <a:rPr lang="en-US" dirty="0" smtClean="0"/>
              <a:t> id </a:t>
            </a:r>
            <a:r>
              <a:rPr lang="en-US" dirty="0" err="1" smtClean="0"/>
              <a:t>nisl</a:t>
            </a:r>
            <a:r>
              <a:rPr lang="en-US" dirty="0" smtClean="0"/>
              <a:t> </a:t>
            </a:r>
            <a:r>
              <a:rPr lang="en-US" dirty="0" err="1" smtClean="0"/>
              <a:t>vel</a:t>
            </a:r>
            <a:r>
              <a:rPr lang="en-US" dirty="0" smtClean="0"/>
              <a:t>, </a:t>
            </a:r>
            <a:r>
              <a:rPr lang="en-US" dirty="0" err="1" smtClean="0"/>
              <a:t>accumsan</a:t>
            </a:r>
            <a:r>
              <a:rPr lang="en-US" dirty="0" smtClean="0"/>
              <a:t> </a:t>
            </a:r>
            <a:r>
              <a:rPr lang="en-US" dirty="0" err="1" smtClean="0"/>
              <a:t>placerat</a:t>
            </a:r>
            <a:r>
              <a:rPr lang="en-US" dirty="0" smtClean="0"/>
              <a:t> </a:t>
            </a:r>
            <a:r>
              <a:rPr lang="en-US" dirty="0" err="1" smtClean="0"/>
              <a:t>velit</a:t>
            </a:r>
            <a:r>
              <a:rPr lang="en-US" dirty="0" smtClean="0"/>
              <a:t>. </a:t>
            </a:r>
            <a:r>
              <a:rPr lang="en-US" dirty="0" err="1" smtClean="0"/>
              <a:t>Nullam</a:t>
            </a:r>
            <a:r>
              <a:rPr lang="en-US" dirty="0" smtClean="0"/>
              <a:t> </a:t>
            </a:r>
            <a:r>
              <a:rPr lang="en-US" dirty="0" err="1" smtClean="0"/>
              <a:t>sagittis</a:t>
            </a:r>
            <a:r>
              <a:rPr lang="en-US" dirty="0" smtClean="0"/>
              <a:t> </a:t>
            </a:r>
            <a:r>
              <a:rPr lang="en-US" dirty="0" err="1" smtClean="0"/>
              <a:t>feugiat</a:t>
            </a:r>
            <a:r>
              <a:rPr lang="en-US" dirty="0" smtClean="0"/>
              <a:t> </a:t>
            </a:r>
            <a:r>
              <a:rPr lang="en-US" dirty="0" err="1" smtClean="0"/>
              <a:t>erat</a:t>
            </a:r>
            <a:r>
              <a:rPr lang="en-US" dirty="0" smtClean="0"/>
              <a:t>, </a:t>
            </a:r>
            <a:r>
              <a:rPr lang="en-US" dirty="0" err="1" smtClean="0"/>
              <a:t>vel</a:t>
            </a:r>
            <a:r>
              <a:rPr lang="en-US" dirty="0" smtClean="0"/>
              <a:t> </a:t>
            </a:r>
            <a:r>
              <a:rPr lang="en-US" dirty="0" err="1" smtClean="0"/>
              <a:t>vestibulum</a:t>
            </a:r>
            <a:r>
              <a:rPr lang="en-US" dirty="0" smtClean="0"/>
              <a:t> </a:t>
            </a:r>
            <a:r>
              <a:rPr lang="en-US" dirty="0" err="1" smtClean="0"/>
              <a:t>lorem</a:t>
            </a:r>
            <a:r>
              <a:rPr lang="en-US" dirty="0" smtClean="0"/>
              <a:t> </a:t>
            </a:r>
            <a:r>
              <a:rPr lang="en-US" dirty="0" err="1" smtClean="0"/>
              <a:t>facilisis</a:t>
            </a:r>
            <a:r>
              <a:rPr lang="en-US" dirty="0" smtClean="0"/>
              <a:t> vitae. </a:t>
            </a:r>
            <a:r>
              <a:rPr lang="en-US" dirty="0" err="1" smtClean="0"/>
              <a:t>Duis</a:t>
            </a:r>
            <a:r>
              <a:rPr lang="en-US" dirty="0" smtClean="0"/>
              <a:t> </a:t>
            </a:r>
            <a:r>
              <a:rPr lang="en-US" dirty="0" err="1" smtClean="0"/>
              <a:t>molestie</a:t>
            </a:r>
            <a:r>
              <a:rPr lang="en-US" dirty="0" smtClean="0"/>
              <a:t> </a:t>
            </a:r>
            <a:r>
              <a:rPr lang="en-US" dirty="0" err="1" smtClean="0"/>
              <a:t>urna</a:t>
            </a:r>
            <a:r>
              <a:rPr lang="en-US" dirty="0" smtClean="0"/>
              <a:t> </a:t>
            </a:r>
            <a:r>
              <a:rPr lang="en-US" dirty="0" err="1" smtClean="0"/>
              <a:t>enim</a:t>
            </a:r>
            <a:r>
              <a:rPr lang="en-US" dirty="0" smtClean="0"/>
              <a:t>, </a:t>
            </a:r>
            <a:r>
              <a:rPr lang="en-US" dirty="0" err="1" smtClean="0"/>
              <a:t>vel</a:t>
            </a:r>
            <a:r>
              <a:rPr lang="en-US" dirty="0" smtClean="0"/>
              <a:t> </a:t>
            </a:r>
            <a:r>
              <a:rPr lang="en-US" dirty="0" err="1" smtClean="0"/>
              <a:t>scelerisque</a:t>
            </a:r>
            <a:r>
              <a:rPr lang="en-US" dirty="0" smtClean="0"/>
              <a:t> </a:t>
            </a:r>
            <a:r>
              <a:rPr lang="en-US" dirty="0" err="1" smtClean="0"/>
              <a:t>arcu</a:t>
            </a:r>
            <a:r>
              <a:rPr lang="en-US" dirty="0" smtClean="0"/>
              <a:t> </a:t>
            </a:r>
            <a:r>
              <a:rPr lang="en-US" dirty="0" err="1" smtClean="0"/>
              <a:t>feugiat</a:t>
            </a:r>
            <a:r>
              <a:rPr lang="en-US" dirty="0" smtClean="0"/>
              <a:t> </a:t>
            </a:r>
            <a:r>
              <a:rPr lang="en-US" dirty="0" err="1" smtClean="0"/>
              <a:t>eget</a:t>
            </a:r>
            <a:r>
              <a:rPr lang="en-US" dirty="0" smtClean="0"/>
              <a:t>. </a:t>
            </a:r>
            <a:r>
              <a:rPr lang="en-US" dirty="0" err="1" smtClean="0"/>
              <a:t>Curabitur</a:t>
            </a:r>
            <a:r>
              <a:rPr lang="en-US" dirty="0" smtClean="0"/>
              <a:t> </a:t>
            </a:r>
            <a:r>
              <a:rPr lang="en-US" dirty="0" err="1" smtClean="0"/>
              <a:t>lobortis</a:t>
            </a:r>
            <a:r>
              <a:rPr lang="en-US" dirty="0" smtClean="0"/>
              <a:t>, </a:t>
            </a:r>
            <a:r>
              <a:rPr lang="en-US" dirty="0" err="1" smtClean="0"/>
              <a:t>nulla</a:t>
            </a:r>
            <a:r>
              <a:rPr lang="en-US" dirty="0" smtClean="0"/>
              <a:t> </a:t>
            </a:r>
            <a:r>
              <a:rPr lang="en-US" dirty="0" err="1" smtClean="0"/>
              <a:t>vel</a:t>
            </a:r>
            <a:r>
              <a:rPr lang="en-US" dirty="0" smtClean="0"/>
              <a:t> </a:t>
            </a:r>
            <a:r>
              <a:rPr lang="en-US" dirty="0" err="1" smtClean="0"/>
              <a:t>dignissim</a:t>
            </a:r>
            <a:r>
              <a:rPr lang="en-US" dirty="0" smtClean="0"/>
              <a:t> </a:t>
            </a:r>
            <a:r>
              <a:rPr lang="en-US" dirty="0" err="1" smtClean="0"/>
              <a:t>consequat</a:t>
            </a:r>
            <a:r>
              <a:rPr lang="en-US" dirty="0" smtClean="0"/>
              <a:t>, </a:t>
            </a:r>
            <a:r>
              <a:rPr lang="en-US" dirty="0" err="1" smtClean="0"/>
              <a:t>odio</a:t>
            </a:r>
            <a:r>
              <a:rPr lang="en-US" dirty="0" smtClean="0"/>
              <a:t> </a:t>
            </a:r>
            <a:r>
              <a:rPr lang="en-US" dirty="0" err="1" smtClean="0"/>
              <a:t>libero</a:t>
            </a:r>
            <a:r>
              <a:rPr lang="en-US" dirty="0" smtClean="0"/>
              <a:t> </a:t>
            </a:r>
            <a:r>
              <a:rPr lang="en-US" dirty="0" err="1" smtClean="0"/>
              <a:t>pellentesque</a:t>
            </a:r>
            <a:r>
              <a:rPr lang="en-US" dirty="0" smtClean="0"/>
              <a:t> </a:t>
            </a:r>
            <a:r>
              <a:rPr lang="en-US" dirty="0" err="1" smtClean="0"/>
              <a:t>nunc</a:t>
            </a:r>
            <a:r>
              <a:rPr lang="en-US" dirty="0" smtClean="0"/>
              <a:t>, sit </a:t>
            </a:r>
            <a:r>
              <a:rPr lang="en-US" dirty="0" err="1" smtClean="0"/>
              <a:t>amet</a:t>
            </a:r>
            <a:r>
              <a:rPr lang="en-US" dirty="0" smtClean="0"/>
              <a:t> </a:t>
            </a:r>
            <a:r>
              <a:rPr lang="en-US" dirty="0" err="1" smtClean="0"/>
              <a:t>feugiat</a:t>
            </a:r>
            <a:r>
              <a:rPr lang="en-US" dirty="0" smtClean="0"/>
              <a:t> </a:t>
            </a:r>
            <a:r>
              <a:rPr lang="en-US" dirty="0" err="1" smtClean="0"/>
              <a:t>justo</a:t>
            </a:r>
            <a:r>
              <a:rPr lang="en-US" dirty="0" smtClean="0"/>
              <a:t> </a:t>
            </a:r>
            <a:r>
              <a:rPr lang="en-US" dirty="0" err="1" smtClean="0"/>
              <a:t>metus</a:t>
            </a:r>
            <a:r>
              <a:rPr lang="en-US" dirty="0" smtClean="0"/>
              <a:t> </a:t>
            </a:r>
            <a:r>
              <a:rPr lang="en-US" dirty="0" err="1" smtClean="0"/>
              <a:t>nec</a:t>
            </a:r>
            <a:r>
              <a:rPr lang="en-US" dirty="0" smtClean="0"/>
              <a:t> </a:t>
            </a:r>
            <a:r>
              <a:rPr lang="en-US" dirty="0" err="1" smtClean="0"/>
              <a:t>neque</a:t>
            </a:r>
            <a:r>
              <a:rPr lang="en-US" dirty="0" smtClean="0"/>
              <a:t>. </a:t>
            </a:r>
            <a:r>
              <a:rPr lang="en-US" dirty="0" err="1" smtClean="0"/>
              <a:t>Donec</a:t>
            </a:r>
            <a:r>
              <a:rPr lang="en-US" dirty="0" smtClean="0"/>
              <a:t> non ante ac </a:t>
            </a:r>
            <a:r>
              <a:rPr lang="en-US" dirty="0" err="1" smtClean="0"/>
              <a:t>orci</a:t>
            </a:r>
            <a:r>
              <a:rPr lang="en-US" dirty="0" smtClean="0"/>
              <a:t> </a:t>
            </a:r>
            <a:r>
              <a:rPr lang="en-US" dirty="0" err="1" smtClean="0"/>
              <a:t>elementum</a:t>
            </a:r>
            <a:r>
              <a:rPr lang="en-US" dirty="0" smtClean="0"/>
              <a:t> </a:t>
            </a:r>
            <a:r>
              <a:rPr lang="en-US" dirty="0" err="1" smtClean="0"/>
              <a:t>iaculis</a:t>
            </a:r>
            <a:r>
              <a:rPr lang="en-US" dirty="0" smtClean="0"/>
              <a:t> </a:t>
            </a:r>
            <a:r>
              <a:rPr lang="en-US" dirty="0" err="1" smtClean="0"/>
              <a:t>consequat</a:t>
            </a:r>
            <a:r>
              <a:rPr lang="en-US" dirty="0" smtClean="0"/>
              <a:t> in </a:t>
            </a:r>
            <a:r>
              <a:rPr lang="en-US" dirty="0" err="1" smtClean="0"/>
              <a:t>metus</a:t>
            </a:r>
            <a:r>
              <a:rPr lang="en-US" dirty="0" smtClean="0"/>
              <a:t>. </a:t>
            </a:r>
            <a:r>
              <a:rPr lang="en-US" dirty="0" err="1" smtClean="0"/>
              <a:t>Interdum</a:t>
            </a:r>
            <a:r>
              <a:rPr lang="en-US" dirty="0" smtClean="0"/>
              <a:t> et </a:t>
            </a:r>
            <a:r>
              <a:rPr lang="en-US" dirty="0" err="1" smtClean="0"/>
              <a:t>malesuada</a:t>
            </a:r>
            <a:r>
              <a:rPr lang="en-US" dirty="0" smtClean="0"/>
              <a:t> fames ac ante </a:t>
            </a:r>
            <a:r>
              <a:rPr lang="en-US" dirty="0" err="1" smtClean="0"/>
              <a:t>ipsum</a:t>
            </a:r>
            <a:r>
              <a:rPr lang="en-US" dirty="0" smtClean="0"/>
              <a:t> </a:t>
            </a:r>
            <a:r>
              <a:rPr lang="en-US" dirty="0" err="1" smtClean="0"/>
              <a:t>primis</a:t>
            </a:r>
            <a:r>
              <a:rPr lang="en-US" dirty="0" smtClean="0"/>
              <a:t> in </a:t>
            </a:r>
            <a:r>
              <a:rPr lang="en-US" dirty="0" err="1" smtClean="0"/>
              <a:t>faucibus</a:t>
            </a:r>
            <a:r>
              <a:rPr lang="en-US" dirty="0" smtClean="0"/>
              <a:t>. </a:t>
            </a:r>
            <a:r>
              <a:rPr lang="en-US" dirty="0" err="1" smtClean="0"/>
              <a:t>Mauris</a:t>
            </a:r>
            <a:r>
              <a:rPr lang="en-US" dirty="0" smtClean="0"/>
              <a:t> </a:t>
            </a:r>
            <a:r>
              <a:rPr lang="en-US" dirty="0" err="1" smtClean="0"/>
              <a:t>volutpat</a:t>
            </a:r>
            <a:r>
              <a:rPr lang="en-US" dirty="0" smtClean="0"/>
              <a:t> </a:t>
            </a:r>
            <a:r>
              <a:rPr lang="en-US" dirty="0" err="1" smtClean="0"/>
              <a:t>aliquet</a:t>
            </a:r>
            <a:r>
              <a:rPr lang="en-US" dirty="0" smtClean="0"/>
              <a:t> </a:t>
            </a:r>
            <a:r>
              <a:rPr lang="en-US" dirty="0" err="1" smtClean="0"/>
              <a:t>imperdiet</a:t>
            </a:r>
            <a:r>
              <a:rPr lang="en-US" dirty="0" smtClean="0"/>
              <a:t>. </a:t>
            </a:r>
            <a:r>
              <a:rPr lang="en-US" dirty="0" err="1" smtClean="0"/>
              <a:t>Suspendisse</a:t>
            </a:r>
            <a:r>
              <a:rPr lang="en-US" dirty="0" smtClean="0"/>
              <a:t> </a:t>
            </a:r>
            <a:r>
              <a:rPr lang="en-US" dirty="0" err="1" smtClean="0"/>
              <a:t>ultrices</a:t>
            </a:r>
            <a:r>
              <a:rPr lang="en-US" dirty="0" smtClean="0"/>
              <a:t> lacus id </a:t>
            </a:r>
            <a:r>
              <a:rPr lang="en-US" dirty="0" err="1" smtClean="0"/>
              <a:t>est</a:t>
            </a:r>
            <a:r>
              <a:rPr lang="en-US" dirty="0" smtClean="0"/>
              <a:t> </a:t>
            </a:r>
            <a:r>
              <a:rPr lang="en-US" dirty="0" err="1" smtClean="0"/>
              <a:t>viverra</a:t>
            </a:r>
            <a:r>
              <a:rPr lang="en-US" dirty="0" smtClean="0"/>
              <a:t>, at </a:t>
            </a:r>
            <a:r>
              <a:rPr lang="en-US" dirty="0" err="1" smtClean="0"/>
              <a:t>porttitor</a:t>
            </a:r>
            <a:r>
              <a:rPr lang="en-US" dirty="0" smtClean="0"/>
              <a:t> </a:t>
            </a:r>
            <a:r>
              <a:rPr lang="en-US" dirty="0" err="1" smtClean="0"/>
              <a:t>metus</a:t>
            </a:r>
            <a:r>
              <a:rPr lang="en-US" dirty="0" smtClean="0"/>
              <a:t> </a:t>
            </a:r>
            <a:r>
              <a:rPr lang="en-US" dirty="0" err="1" smtClean="0"/>
              <a:t>facilisis</a:t>
            </a:r>
            <a:r>
              <a:rPr lang="en-US" dirty="0" smtClean="0"/>
              <a:t>. </a:t>
            </a:r>
            <a:r>
              <a:rPr lang="en-US" dirty="0" err="1" smtClean="0"/>
              <a:t>Nullam</a:t>
            </a:r>
            <a:r>
              <a:rPr lang="en-US" dirty="0" smtClean="0"/>
              <a:t> dolor </a:t>
            </a:r>
            <a:r>
              <a:rPr lang="en-US" dirty="0" err="1" smtClean="0"/>
              <a:t>sapien</a:t>
            </a:r>
            <a:r>
              <a:rPr lang="en-US" dirty="0" smtClean="0"/>
              <a:t>, </a:t>
            </a:r>
            <a:r>
              <a:rPr lang="en-US" dirty="0" err="1" smtClean="0"/>
              <a:t>hendrerit</a:t>
            </a:r>
            <a:r>
              <a:rPr lang="en-US" dirty="0" smtClean="0"/>
              <a:t> sit </a:t>
            </a:r>
            <a:r>
              <a:rPr lang="en-US" dirty="0" err="1" smtClean="0"/>
              <a:t>amet</a:t>
            </a:r>
            <a:r>
              <a:rPr lang="en-US" dirty="0" smtClean="0"/>
              <a:t> </a:t>
            </a:r>
            <a:r>
              <a:rPr lang="en-US" dirty="0" err="1" smtClean="0"/>
              <a:t>tellus</a:t>
            </a:r>
            <a:r>
              <a:rPr lang="en-US" dirty="0" smtClean="0"/>
              <a:t> </a:t>
            </a:r>
            <a:r>
              <a:rPr lang="en-US" dirty="0" err="1" smtClean="0"/>
              <a:t>tristique</a:t>
            </a:r>
            <a:r>
              <a:rPr lang="en-US" dirty="0" smtClean="0"/>
              <a:t>, </a:t>
            </a:r>
            <a:r>
              <a:rPr lang="en-US" dirty="0" err="1" smtClean="0"/>
              <a:t>tempor</a:t>
            </a:r>
            <a:r>
              <a:rPr lang="en-US" dirty="0" smtClean="0"/>
              <a:t> </a:t>
            </a:r>
            <a:r>
              <a:rPr lang="en-US" dirty="0" err="1" smtClean="0"/>
              <a:t>iaculis</a:t>
            </a:r>
            <a:r>
              <a:rPr lang="en-US" dirty="0" smtClean="0"/>
              <a:t> </a:t>
            </a:r>
            <a:r>
              <a:rPr lang="en-US" dirty="0" err="1" smtClean="0"/>
              <a:t>urna</a:t>
            </a:r>
            <a:r>
              <a:rPr lang="en-US" dirty="0" smtClean="0"/>
              <a:t>. </a:t>
            </a:r>
            <a:r>
              <a:rPr lang="en-US" dirty="0" err="1" smtClean="0"/>
              <a:t>Nulla</a:t>
            </a:r>
            <a:r>
              <a:rPr lang="en-US" dirty="0" smtClean="0"/>
              <a:t> a </a:t>
            </a:r>
            <a:r>
              <a:rPr lang="en-US" dirty="0" err="1" smtClean="0"/>
              <a:t>aliquam</a:t>
            </a:r>
            <a:r>
              <a:rPr lang="en-US" dirty="0" smtClean="0"/>
              <a:t> magna. </a:t>
            </a:r>
            <a:r>
              <a:rPr lang="en-US" dirty="0" err="1" smtClean="0"/>
              <a:t>Donec</a:t>
            </a:r>
            <a:r>
              <a:rPr lang="en-US" dirty="0" smtClean="0"/>
              <a:t> </a:t>
            </a:r>
            <a:r>
              <a:rPr lang="en-US" dirty="0" err="1" smtClean="0"/>
              <a:t>eget</a:t>
            </a:r>
            <a:r>
              <a:rPr lang="en-US" dirty="0" smtClean="0"/>
              <a:t> </a:t>
            </a:r>
            <a:r>
              <a:rPr lang="en-US" dirty="0" err="1" smtClean="0"/>
              <a:t>felis</a:t>
            </a:r>
            <a:r>
              <a:rPr lang="en-US" dirty="0" smtClean="0"/>
              <a:t> in </a:t>
            </a:r>
            <a:r>
              <a:rPr lang="en-US" dirty="0" err="1" smtClean="0"/>
              <a:t>felis</a:t>
            </a:r>
            <a:r>
              <a:rPr lang="en-US" dirty="0" smtClean="0"/>
              <a:t> </a:t>
            </a:r>
            <a:r>
              <a:rPr lang="en-US" dirty="0" err="1" smtClean="0"/>
              <a:t>lacinia</a:t>
            </a:r>
            <a:r>
              <a:rPr lang="en-US" dirty="0" smtClean="0"/>
              <a:t> </a:t>
            </a:r>
            <a:r>
              <a:rPr lang="en-US" dirty="0" err="1" smtClean="0"/>
              <a:t>porttitor</a:t>
            </a:r>
            <a:r>
              <a:rPr lang="en-US" dirty="0" smtClean="0"/>
              <a:t>. </a:t>
            </a:r>
            <a:r>
              <a:rPr lang="en-US" dirty="0" err="1" smtClean="0"/>
              <a:t>Proin</a:t>
            </a:r>
            <a:r>
              <a:rPr lang="en-US" dirty="0" smtClean="0"/>
              <a:t> </a:t>
            </a:r>
            <a:r>
              <a:rPr lang="en-US" dirty="0" err="1" smtClean="0"/>
              <a:t>sollicitudin</a:t>
            </a:r>
            <a:r>
              <a:rPr lang="en-US" dirty="0" smtClean="0"/>
              <a:t> ante id </a:t>
            </a:r>
            <a:r>
              <a:rPr lang="en-US" dirty="0" err="1" smtClean="0"/>
              <a:t>nisl</a:t>
            </a:r>
            <a:r>
              <a:rPr lang="en-US" dirty="0" smtClean="0"/>
              <a:t> </a:t>
            </a:r>
            <a:r>
              <a:rPr lang="en-US" dirty="0" err="1" smtClean="0"/>
              <a:t>imperdiet</a:t>
            </a:r>
            <a:r>
              <a:rPr lang="en-US" dirty="0" smtClean="0"/>
              <a:t> </a:t>
            </a:r>
            <a:r>
              <a:rPr lang="en-US" dirty="0" err="1" smtClean="0"/>
              <a:t>euismod</a:t>
            </a:r>
            <a:r>
              <a:rPr lang="en-US" dirty="0" smtClean="0"/>
              <a:t>. </a:t>
            </a:r>
            <a:r>
              <a:rPr lang="en-US" dirty="0" err="1" smtClean="0"/>
              <a:t>Aenean</a:t>
            </a:r>
            <a:r>
              <a:rPr lang="en-US" dirty="0" smtClean="0"/>
              <a:t> </a:t>
            </a:r>
            <a:r>
              <a:rPr lang="en-US" dirty="0" err="1" smtClean="0"/>
              <a:t>vestibulum</a:t>
            </a:r>
            <a:r>
              <a:rPr lang="en-US" dirty="0" smtClean="0"/>
              <a:t> non </a:t>
            </a:r>
            <a:r>
              <a:rPr lang="en-US" dirty="0" err="1" smtClean="0"/>
              <a:t>metus</a:t>
            </a:r>
            <a:r>
              <a:rPr lang="en-US" dirty="0" smtClean="0"/>
              <a:t> vitae </a:t>
            </a:r>
            <a:r>
              <a:rPr lang="en-US" dirty="0" err="1" smtClean="0"/>
              <a:t>rutrum</a:t>
            </a:r>
            <a:r>
              <a:rPr lang="en-US" dirty="0" smtClean="0"/>
              <a:t>. </a:t>
            </a:r>
            <a:r>
              <a:rPr lang="en-US" dirty="0" err="1" smtClean="0"/>
              <a:t>Cras</a:t>
            </a:r>
            <a:r>
              <a:rPr lang="en-US" dirty="0" smtClean="0"/>
              <a:t> </a:t>
            </a:r>
            <a:r>
              <a:rPr lang="en-US" dirty="0" err="1" smtClean="0"/>
              <a:t>varius</a:t>
            </a:r>
            <a:r>
              <a:rPr lang="en-US" dirty="0" smtClean="0"/>
              <a:t> </a:t>
            </a:r>
            <a:r>
              <a:rPr lang="en-US" dirty="0" err="1" smtClean="0"/>
              <a:t>condimentum</a:t>
            </a:r>
            <a:r>
              <a:rPr lang="en-US" dirty="0" smtClean="0"/>
              <a:t> </a:t>
            </a:r>
            <a:r>
              <a:rPr lang="en-US" dirty="0" err="1" smtClean="0"/>
              <a:t>diam</a:t>
            </a:r>
            <a:r>
              <a:rPr lang="en-US" dirty="0" smtClean="0"/>
              <a:t>, </a:t>
            </a:r>
            <a:r>
              <a:rPr lang="en-US" dirty="0" err="1" smtClean="0"/>
              <a:t>quis</a:t>
            </a:r>
            <a:r>
              <a:rPr lang="en-US" dirty="0" smtClean="0"/>
              <a:t> </a:t>
            </a:r>
            <a:r>
              <a:rPr lang="en-US" dirty="0" err="1" smtClean="0"/>
              <a:t>euismod</a:t>
            </a:r>
            <a:r>
              <a:rPr lang="en-US" dirty="0" smtClean="0"/>
              <a:t> </a:t>
            </a:r>
            <a:r>
              <a:rPr lang="en-US" dirty="0" err="1" smtClean="0"/>
              <a:t>erat</a:t>
            </a:r>
            <a:r>
              <a:rPr lang="en-US" dirty="0" smtClean="0"/>
              <a:t> </a:t>
            </a:r>
            <a:r>
              <a:rPr lang="en-US" dirty="0" err="1" smtClean="0"/>
              <a:t>pharetra</a:t>
            </a:r>
            <a:r>
              <a:rPr lang="en-US" dirty="0" smtClean="0"/>
              <a:t> non. </a:t>
            </a:r>
            <a:r>
              <a:rPr lang="en-US" dirty="0" err="1" smtClean="0"/>
              <a:t>Sed</a:t>
            </a:r>
            <a:r>
              <a:rPr lang="en-US" dirty="0" smtClean="0"/>
              <a:t> </a:t>
            </a:r>
            <a:r>
              <a:rPr lang="en-US" dirty="0" err="1" smtClean="0"/>
              <a:t>eget</a:t>
            </a:r>
            <a:r>
              <a:rPr lang="en-US" dirty="0" smtClean="0"/>
              <a:t> </a:t>
            </a:r>
            <a:r>
              <a:rPr lang="en-US" dirty="0" err="1" smtClean="0"/>
              <a:t>blandit</a:t>
            </a:r>
            <a:r>
              <a:rPr lang="en-US" dirty="0" smtClean="0"/>
              <a:t> sem.</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404">
                                            <p:txEl>
                                              <p:pRg st="0" end="0"/>
                                            </p:txEl>
                                          </p:spTgt>
                                        </p:tgtEl>
                                        <p:attrNameLst>
                                          <p:attrName>style.visibility</p:attrName>
                                        </p:attrNameLst>
                                      </p:cBhvr>
                                      <p:to>
                                        <p:strVal val="visible"/>
                                      </p:to>
                                    </p:set>
                                    <p:animEffect transition="in" filter="fade">
                                      <p:cBhvr>
                                        <p:cTn id="7" dur="400"/>
                                        <p:tgtEl>
                                          <p:spTgt spid="1049404">
                                            <p:txEl>
                                              <p:pRg st="0" end="0"/>
                                            </p:txEl>
                                          </p:spTgt>
                                        </p:tgtEl>
                                      </p:cBhvr>
                                    </p:animEffect>
                                    <p:anim calcmode="lin" valueType="num">
                                      <p:cBhvr>
                                        <p:cTn id="8" dur="400" fill="hold"/>
                                        <p:tgtEl>
                                          <p:spTgt spid="104940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40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405">
                                            <p:txEl>
                                              <p:pRg st="0" end="0"/>
                                            </p:txEl>
                                          </p:spTgt>
                                        </p:tgtEl>
                                        <p:attrNameLst>
                                          <p:attrName>style.visibility</p:attrName>
                                        </p:attrNameLst>
                                      </p:cBhvr>
                                      <p:to>
                                        <p:strVal val="visible"/>
                                      </p:to>
                                    </p:set>
                                    <p:animEffect transition="in" filter="fade">
                                      <p:cBhvr>
                                        <p:cTn id="12" dur="500"/>
                                        <p:tgtEl>
                                          <p:spTgt spid="1049405">
                                            <p:txEl>
                                              <p:pRg st="0" end="0"/>
                                            </p:txEl>
                                          </p:spTgt>
                                        </p:tgtEl>
                                      </p:cBhvr>
                                    </p:animEffect>
                                    <p:anim calcmode="lin" valueType="num">
                                      <p:cBhvr>
                                        <p:cTn id="13" dur="500" fill="hold"/>
                                        <p:tgtEl>
                                          <p:spTgt spid="104940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405">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406">
                                            <p:txEl>
                                              <p:pRg st="0" end="0"/>
                                            </p:txEl>
                                          </p:spTgt>
                                        </p:tgtEl>
                                        <p:attrNameLst>
                                          <p:attrName>style.visibility</p:attrName>
                                        </p:attrNameLst>
                                      </p:cBhvr>
                                      <p:to>
                                        <p:strVal val="visible"/>
                                      </p:to>
                                    </p:set>
                                    <p:animEffect transition="in" filter="fade">
                                      <p:cBhvr>
                                        <p:cTn id="17" dur="500"/>
                                        <p:tgtEl>
                                          <p:spTgt spid="1049406">
                                            <p:txEl>
                                              <p:pRg st="0" end="0"/>
                                            </p:txEl>
                                          </p:spTgt>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1049406">
                                            <p:txEl>
                                              <p:pRg st="2" end="2"/>
                                            </p:txEl>
                                          </p:spTgt>
                                        </p:tgtEl>
                                        <p:attrNameLst>
                                          <p:attrName>style.visibility</p:attrName>
                                        </p:attrNameLst>
                                      </p:cBhvr>
                                      <p:to>
                                        <p:strVal val="visible"/>
                                      </p:to>
                                    </p:set>
                                    <p:animEffect transition="in" filter="fade">
                                      <p:cBhvr>
                                        <p:cTn id="20" dur="500"/>
                                        <p:tgtEl>
                                          <p:spTgt spid="1049406">
                                            <p:txEl>
                                              <p:pRg st="2" end="2"/>
                                            </p:txEl>
                                          </p:spTgt>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1049406">
                                            <p:txEl>
                                              <p:pRg st="4" end="4"/>
                                            </p:txEl>
                                          </p:spTgt>
                                        </p:tgtEl>
                                        <p:attrNameLst>
                                          <p:attrName>style.visibility</p:attrName>
                                        </p:attrNameLst>
                                      </p:cBhvr>
                                      <p:to>
                                        <p:strVal val="visible"/>
                                      </p:to>
                                    </p:set>
                                    <p:animEffect transition="in" filter="fade">
                                      <p:cBhvr>
                                        <p:cTn id="23" dur="500"/>
                                        <p:tgtEl>
                                          <p:spTgt spid="104940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404" grpId="0" build="p">
        <p:tmplLst>
          <p:tmpl lvl="1">
            <p:tnLst>
              <p:par>
                <p:cTn presetID="42" presetClass="entr" presetSubtype="0" fill="hold" nodeType="withEffect">
                  <p:stCondLst>
                    <p:cond delay="200"/>
                  </p:stCondLst>
                  <p:childTnLst>
                    <p:set>
                      <p:cBhvr>
                        <p:cTn dur="1" fill="hold">
                          <p:stCondLst>
                            <p:cond delay="0"/>
                          </p:stCondLst>
                        </p:cTn>
                        <p:tgtEl>
                          <p:spTgt spid="1049404"/>
                        </p:tgtEl>
                        <p:attrNameLst>
                          <p:attrName>style.visibility</p:attrName>
                        </p:attrNameLst>
                      </p:cBhvr>
                      <p:to>
                        <p:strVal val="visible"/>
                      </p:to>
                    </p:set>
                    <p:animEffect transition="in" filter="fade">
                      <p:cBhvr>
                        <p:cTn dur="400"/>
                        <p:tgtEl>
                          <p:spTgt spid="1049404"/>
                        </p:tgtEl>
                      </p:cBhvr>
                    </p:animEffect>
                    <p:anim calcmode="lin" valueType="num">
                      <p:cBhvr>
                        <p:cTn dur="400" fill="hold"/>
                        <p:tgtEl>
                          <p:spTgt spid="1049404"/>
                        </p:tgtEl>
                        <p:attrNameLst>
                          <p:attrName>ppt_x</p:attrName>
                        </p:attrNameLst>
                      </p:cBhvr>
                      <p:tavLst>
                        <p:tav tm="0">
                          <p:val>
                            <p:strVal val="#ppt_x"/>
                          </p:val>
                        </p:tav>
                        <p:tav tm="100000">
                          <p:val>
                            <p:strVal val="#ppt_x"/>
                          </p:val>
                        </p:tav>
                      </p:tavLst>
                    </p:anim>
                    <p:anim calcmode="lin" valueType="num">
                      <p:cBhvr>
                        <p:cTn dur="400" fill="hold"/>
                        <p:tgtEl>
                          <p:spTgt spid="1049404"/>
                        </p:tgtEl>
                        <p:attrNameLst>
                          <p:attrName>ppt_y</p:attrName>
                        </p:attrNameLst>
                      </p:cBhvr>
                      <p:tavLst>
                        <p:tav tm="0">
                          <p:val>
                            <p:strVal val="#ppt_y+.1"/>
                          </p:val>
                        </p:tav>
                        <p:tav tm="100000">
                          <p:val>
                            <p:strVal val="#ppt_y"/>
                          </p:val>
                        </p:tav>
                      </p:tavLst>
                    </p:anim>
                  </p:childTnLst>
                </p:cTn>
              </p:par>
            </p:tnLst>
          </p:tmpl>
        </p:tmplLst>
      </p:bldP>
      <p:bldP spid="1049405" grpId="0" build="p">
        <p:tmplLst>
          <p:tmpl lvl="1">
            <p:tnLst>
              <p:par>
                <p:cTn presetID="42" presetClass="entr" presetSubtype="0" fill="hold" nodeType="withEffect">
                  <p:stCondLst>
                    <p:cond delay="200"/>
                  </p:stCondLst>
                  <p:childTnLst>
                    <p:set>
                      <p:cBhvr>
                        <p:cTn dur="1" fill="hold">
                          <p:stCondLst>
                            <p:cond delay="0"/>
                          </p:stCondLst>
                        </p:cTn>
                        <p:tgtEl>
                          <p:spTgt spid="1049405"/>
                        </p:tgtEl>
                        <p:attrNameLst>
                          <p:attrName>style.visibility</p:attrName>
                        </p:attrNameLst>
                      </p:cBhvr>
                      <p:to>
                        <p:strVal val="visible"/>
                      </p:to>
                    </p:set>
                    <p:animEffect transition="in" filter="fade">
                      <p:cBhvr>
                        <p:cTn dur="500"/>
                        <p:tgtEl>
                          <p:spTgt spid="1049405"/>
                        </p:tgtEl>
                      </p:cBhvr>
                    </p:animEffect>
                    <p:anim calcmode="lin" valueType="num">
                      <p:cBhvr>
                        <p:cTn dur="500" fill="hold"/>
                        <p:tgtEl>
                          <p:spTgt spid="1049405"/>
                        </p:tgtEl>
                        <p:attrNameLst>
                          <p:attrName>ppt_x</p:attrName>
                        </p:attrNameLst>
                      </p:cBhvr>
                      <p:tavLst>
                        <p:tav tm="0">
                          <p:val>
                            <p:strVal val="#ppt_x"/>
                          </p:val>
                        </p:tav>
                        <p:tav tm="100000">
                          <p:val>
                            <p:strVal val="#ppt_x"/>
                          </p:val>
                        </p:tav>
                      </p:tavLst>
                    </p:anim>
                    <p:anim calcmode="lin" valueType="num">
                      <p:cBhvr>
                        <p:cTn dur="500" fill="hold"/>
                        <p:tgtEl>
                          <p:spTgt spid="1049405"/>
                        </p:tgtEl>
                        <p:attrNameLst>
                          <p:attrName>ppt_y</p:attrName>
                        </p:attrNameLst>
                      </p:cBhvr>
                      <p:tavLst>
                        <p:tav tm="0">
                          <p:val>
                            <p:strVal val="#ppt_y+.1"/>
                          </p:val>
                        </p:tav>
                        <p:tav tm="100000">
                          <p:val>
                            <p:strVal val="#ppt_y"/>
                          </p:val>
                        </p:tav>
                      </p:tavLst>
                    </p:anim>
                  </p:childTnLst>
                </p:cTn>
              </p:par>
            </p:tnLst>
          </p:tmpl>
        </p:tmplLst>
      </p:bldP>
      <p:bldP spid="1049406" grpId="0" build="p">
        <p:tmplLst>
          <p:tmpl lvl="1">
            <p:tnLst>
              <p:par>
                <p:cTn presetID="10" presetClass="entr" presetSubtype="0" fill="hold" nodeType="withEffect" nodePh="1">
                  <p:stCondLst>
                    <p:cond delay="800"/>
                  </p:stCondLst>
                  <p:childTnLst>
                    <p:set>
                      <p:cBhvr>
                        <p:cTn dur="1" fill="hold">
                          <p:stCondLst>
                            <p:cond delay="0"/>
                          </p:stCondLst>
                        </p:cTn>
                        <p:tgtEl>
                          <p:spTgt spid="1049406"/>
                        </p:tgtEl>
                        <p:attrNameLst>
                          <p:attrName>style.visibility</p:attrName>
                        </p:attrNameLst>
                      </p:cBhvr>
                      <p:to>
                        <p:strVal val="visible"/>
                      </p:to>
                    </p:set>
                    <p:animEffect transition="in" filter="fade">
                      <p:cBhvr>
                        <p:cTn dur="500"/>
                        <p:tgtEl>
                          <p:spTgt spid="1049406"/>
                        </p:tgtEl>
                      </p:cBhvr>
                    </p:animEffect>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showMasterSp="0" userDrawn="1">
  <p:cSld name="Two Columns Text">
    <p:spTree>
      <p:nvGrpSpPr>
        <p:cNvPr id="272" name=""/>
        <p:cNvGrpSpPr/>
        <p:nvPr/>
      </p:nvGrpSpPr>
      <p:grpSpPr>
        <a:xfrm>
          <a:off x="0" y="0"/>
          <a:ext cx="0" cy="0"/>
          <a:chOff x="0" y="0"/>
          <a:chExt cx="0" cy="0"/>
        </a:xfrm>
      </p:grpSpPr>
      <p:sp>
        <p:nvSpPr>
          <p:cNvPr id="1049099" name="Text Placeholder 2"/>
          <p:cNvSpPr>
            <a:spLocks noGrp="1"/>
          </p:cNvSpPr>
          <p:nvPr>
            <p:ph type="body" sz="quarter" idx="16" hasCustomPrompt="1"/>
          </p:nvPr>
        </p:nvSpPr>
        <p:spPr>
          <a:xfrm>
            <a:off x="452438" y="1140748"/>
            <a:ext cx="8229600" cy="4074720"/>
          </a:xfrm>
          <a:prstGeom prst="rect">
            <a:avLst/>
          </a:prstGeom>
        </p:spPr>
        <p:txBody>
          <a:bodyPr vert="horz" lIns="95057" tIns="47529" rIns="95057" bIns="47529" numCol="2" spcCol="280728"/>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r>
              <a:rPr lang="en-US" dirty="0" err="1" smtClean="0"/>
              <a:t>Morbi</a:t>
            </a:r>
            <a:r>
              <a:rPr lang="en-US" dirty="0" smtClean="0"/>
              <a:t> </a:t>
            </a:r>
            <a:r>
              <a:rPr lang="en-US" dirty="0" err="1" smtClean="0"/>
              <a:t>sodales</a:t>
            </a:r>
            <a:r>
              <a:rPr lang="en-US" dirty="0" smtClean="0"/>
              <a:t> </a:t>
            </a:r>
            <a:r>
              <a:rPr lang="en-US" dirty="0" err="1" smtClean="0"/>
              <a:t>volutpat</a:t>
            </a:r>
            <a:r>
              <a:rPr lang="en-US" dirty="0" smtClean="0"/>
              <a:t> </a:t>
            </a:r>
            <a:r>
              <a:rPr lang="en-US" dirty="0" err="1" smtClean="0"/>
              <a:t>tellus</a:t>
            </a:r>
            <a:r>
              <a:rPr lang="en-US" dirty="0" smtClean="0"/>
              <a:t>, </a:t>
            </a:r>
            <a:r>
              <a:rPr lang="en-US" dirty="0" err="1" smtClean="0"/>
              <a:t>quis</a:t>
            </a:r>
            <a:r>
              <a:rPr lang="en-US" dirty="0" smtClean="0"/>
              <a:t> </a:t>
            </a:r>
            <a:r>
              <a:rPr lang="en-US" dirty="0" err="1" smtClean="0"/>
              <a:t>aliquam</a:t>
            </a:r>
            <a:r>
              <a:rPr lang="en-US" dirty="0" smtClean="0"/>
              <a:t> </a:t>
            </a:r>
            <a:r>
              <a:rPr lang="en-US" dirty="0" err="1" smtClean="0"/>
              <a:t>urna</a:t>
            </a:r>
            <a:r>
              <a:rPr lang="en-US" dirty="0" smtClean="0"/>
              <a:t> </a:t>
            </a:r>
            <a:r>
              <a:rPr lang="en-US" dirty="0" err="1" smtClean="0"/>
              <a:t>cursus</a:t>
            </a:r>
            <a:r>
              <a:rPr lang="en-US" dirty="0" smtClean="0"/>
              <a:t> et. </a:t>
            </a:r>
            <a:r>
              <a:rPr lang="en-US" dirty="0" err="1" smtClean="0"/>
              <a:t>Proin</a:t>
            </a:r>
            <a:r>
              <a:rPr lang="en-US" dirty="0" smtClean="0"/>
              <a:t> </a:t>
            </a:r>
            <a:r>
              <a:rPr lang="en-US" dirty="0" err="1" smtClean="0"/>
              <a:t>commodo</a:t>
            </a:r>
            <a:r>
              <a:rPr lang="en-US" dirty="0" smtClean="0"/>
              <a:t> </a:t>
            </a:r>
            <a:r>
              <a:rPr lang="en-US" dirty="0" err="1" smtClean="0"/>
              <a:t>arcu</a:t>
            </a:r>
            <a:r>
              <a:rPr lang="en-US" dirty="0" smtClean="0"/>
              <a:t> </a:t>
            </a:r>
            <a:r>
              <a:rPr lang="en-US" dirty="0" err="1" smtClean="0"/>
              <a:t>nec</a:t>
            </a:r>
            <a:r>
              <a:rPr lang="en-US" dirty="0" smtClean="0"/>
              <a:t> nisi </a:t>
            </a:r>
            <a:r>
              <a:rPr lang="en-US" dirty="0" err="1" smtClean="0"/>
              <a:t>rhoncus</a:t>
            </a:r>
            <a:r>
              <a:rPr lang="en-US" dirty="0" smtClean="0"/>
              <a:t> </a:t>
            </a:r>
            <a:r>
              <a:rPr lang="en-US" dirty="0" err="1" smtClean="0"/>
              <a:t>dapibus</a:t>
            </a:r>
            <a:r>
              <a:rPr lang="en-US" dirty="0" smtClean="0"/>
              <a:t>. </a:t>
            </a:r>
            <a:r>
              <a:rPr lang="en-US" dirty="0" err="1" smtClean="0"/>
              <a:t>Praesent</a:t>
            </a:r>
            <a:r>
              <a:rPr lang="en-US" dirty="0" smtClean="0"/>
              <a:t> </a:t>
            </a:r>
            <a:r>
              <a:rPr lang="en-US" dirty="0" err="1" smtClean="0"/>
              <a:t>nec</a:t>
            </a:r>
            <a:r>
              <a:rPr lang="en-US" dirty="0" smtClean="0"/>
              <a:t> </a:t>
            </a:r>
            <a:r>
              <a:rPr lang="en-US" dirty="0" err="1" smtClean="0"/>
              <a:t>elit</a:t>
            </a:r>
            <a:r>
              <a:rPr lang="en-US" dirty="0" smtClean="0"/>
              <a:t> non </a:t>
            </a:r>
            <a:r>
              <a:rPr lang="en-US" dirty="0" err="1" smtClean="0"/>
              <a:t>metus</a:t>
            </a:r>
            <a:r>
              <a:rPr lang="en-US" dirty="0" smtClean="0"/>
              <a:t> </a:t>
            </a:r>
            <a:r>
              <a:rPr lang="en-US" dirty="0" err="1" smtClean="0"/>
              <a:t>mollis</a:t>
            </a:r>
            <a:r>
              <a:rPr lang="en-US" dirty="0" smtClean="0"/>
              <a:t> </a:t>
            </a:r>
            <a:r>
              <a:rPr lang="en-US" dirty="0" err="1" smtClean="0"/>
              <a:t>placerat</a:t>
            </a:r>
            <a:r>
              <a:rPr lang="en-US" dirty="0" smtClean="0"/>
              <a:t>. </a:t>
            </a:r>
            <a:r>
              <a:rPr lang="en-US" dirty="0" err="1" smtClean="0"/>
              <a:t>Vivamus</a:t>
            </a:r>
            <a:r>
              <a:rPr lang="en-US" dirty="0" smtClean="0"/>
              <a:t> </a:t>
            </a:r>
            <a:r>
              <a:rPr lang="en-US" dirty="0" err="1" smtClean="0"/>
              <a:t>porta</a:t>
            </a:r>
            <a:r>
              <a:rPr lang="en-US" dirty="0" smtClean="0"/>
              <a:t> </a:t>
            </a:r>
            <a:r>
              <a:rPr lang="en-US" dirty="0" err="1" smtClean="0"/>
              <a:t>pulvinar</a:t>
            </a:r>
            <a:r>
              <a:rPr lang="en-US" dirty="0" smtClean="0"/>
              <a:t> </a:t>
            </a:r>
            <a:r>
              <a:rPr lang="en-US" dirty="0" err="1" smtClean="0"/>
              <a:t>iaculis</a:t>
            </a:r>
            <a:r>
              <a:rPr lang="en-US" dirty="0" smtClean="0"/>
              <a:t>. </a:t>
            </a:r>
            <a:r>
              <a:rPr lang="en-US" dirty="0" err="1" smtClean="0"/>
              <a:t>Donec</a:t>
            </a:r>
            <a:r>
              <a:rPr lang="en-US" dirty="0" smtClean="0"/>
              <a:t> </a:t>
            </a:r>
            <a:r>
              <a:rPr lang="en-US" dirty="0" err="1" smtClean="0"/>
              <a:t>augue</a:t>
            </a:r>
            <a:r>
              <a:rPr lang="en-US" dirty="0" smtClean="0"/>
              <a:t> </a:t>
            </a:r>
            <a:r>
              <a:rPr lang="en-US" dirty="0" err="1" smtClean="0"/>
              <a:t>arcu</a:t>
            </a:r>
            <a:r>
              <a:rPr lang="en-US" dirty="0" smtClean="0"/>
              <a:t>, </a:t>
            </a:r>
            <a:r>
              <a:rPr lang="en-US" dirty="0" err="1" smtClean="0"/>
              <a:t>volutpat</a:t>
            </a:r>
            <a:r>
              <a:rPr lang="en-US" dirty="0" smtClean="0"/>
              <a:t> </a:t>
            </a:r>
            <a:r>
              <a:rPr lang="en-US" dirty="0" err="1" smtClean="0"/>
              <a:t>nec</a:t>
            </a:r>
            <a:r>
              <a:rPr lang="en-US" dirty="0" smtClean="0"/>
              <a:t> </a:t>
            </a:r>
            <a:r>
              <a:rPr lang="en-US" dirty="0" err="1" smtClean="0"/>
              <a:t>risus</a:t>
            </a:r>
            <a:r>
              <a:rPr lang="en-US" dirty="0" smtClean="0"/>
              <a:t> </a:t>
            </a:r>
            <a:r>
              <a:rPr lang="en-US" dirty="0" err="1" smtClean="0"/>
              <a:t>eget</a:t>
            </a:r>
            <a:r>
              <a:rPr lang="en-US" dirty="0" smtClean="0"/>
              <a:t>, </a:t>
            </a:r>
            <a:r>
              <a:rPr lang="en-US" dirty="0" err="1" smtClean="0"/>
              <a:t>finibus</a:t>
            </a:r>
            <a:r>
              <a:rPr lang="en-US" dirty="0" smtClean="0"/>
              <a:t> </a:t>
            </a:r>
            <a:r>
              <a:rPr lang="en-US" dirty="0" err="1" smtClean="0"/>
              <a:t>lacinia</a:t>
            </a:r>
            <a:r>
              <a:rPr lang="en-US" dirty="0" smtClean="0"/>
              <a:t> ligula. </a:t>
            </a:r>
            <a:r>
              <a:rPr lang="en-US" dirty="0" err="1" smtClean="0"/>
              <a:t>Curabitur</a:t>
            </a:r>
            <a:r>
              <a:rPr lang="en-US" dirty="0" smtClean="0"/>
              <a:t> </a:t>
            </a:r>
            <a:r>
              <a:rPr lang="en-US" dirty="0" err="1" smtClean="0"/>
              <a:t>bibendum</a:t>
            </a:r>
            <a:r>
              <a:rPr lang="en-US" dirty="0" smtClean="0"/>
              <a:t> </a:t>
            </a:r>
            <a:r>
              <a:rPr lang="en-US" dirty="0" err="1" smtClean="0"/>
              <a:t>arcu</a:t>
            </a:r>
            <a:r>
              <a:rPr lang="en-US" dirty="0" smtClean="0"/>
              <a:t> sit </a:t>
            </a:r>
            <a:r>
              <a:rPr lang="en-US" dirty="0" err="1" smtClean="0"/>
              <a:t>amet</a:t>
            </a:r>
            <a:r>
              <a:rPr lang="en-US" dirty="0" smtClean="0"/>
              <a:t> </a:t>
            </a:r>
            <a:r>
              <a:rPr lang="en-US" dirty="0" err="1" smtClean="0"/>
              <a:t>faucibus</a:t>
            </a:r>
            <a:r>
              <a:rPr lang="en-US" dirty="0" smtClean="0"/>
              <a:t> </a:t>
            </a:r>
            <a:r>
              <a:rPr lang="en-US" dirty="0" err="1" smtClean="0"/>
              <a:t>posuere</a:t>
            </a:r>
            <a:r>
              <a:rPr lang="en-US" dirty="0" smtClean="0"/>
              <a:t>. </a:t>
            </a:r>
            <a:r>
              <a:rPr lang="en-US" dirty="0" err="1" smtClean="0"/>
              <a:t>Donec</a:t>
            </a:r>
            <a:r>
              <a:rPr lang="en-US" dirty="0" smtClean="0"/>
              <a:t> a </a:t>
            </a:r>
            <a:r>
              <a:rPr lang="en-US" dirty="0" err="1" smtClean="0"/>
              <a:t>est</a:t>
            </a:r>
            <a:r>
              <a:rPr lang="en-US" dirty="0" smtClean="0"/>
              <a:t> at </a:t>
            </a:r>
            <a:r>
              <a:rPr lang="en-US" dirty="0" err="1" smtClean="0"/>
              <a:t>arcu</a:t>
            </a:r>
            <a:r>
              <a:rPr lang="en-US" dirty="0" smtClean="0"/>
              <a:t> </a:t>
            </a:r>
            <a:r>
              <a:rPr lang="en-US" dirty="0" err="1" smtClean="0"/>
              <a:t>congue</a:t>
            </a:r>
            <a:r>
              <a:rPr lang="en-US" dirty="0" smtClean="0"/>
              <a:t> </a:t>
            </a:r>
            <a:r>
              <a:rPr lang="en-US" dirty="0" err="1" smtClean="0"/>
              <a:t>congue</a:t>
            </a:r>
            <a:r>
              <a:rPr lang="en-US" dirty="0" smtClean="0"/>
              <a:t> </a:t>
            </a:r>
            <a:r>
              <a:rPr lang="en-US" dirty="0" err="1" smtClean="0"/>
              <a:t>vel</a:t>
            </a:r>
            <a:r>
              <a:rPr lang="en-US" dirty="0" smtClean="0"/>
              <a:t> </a:t>
            </a:r>
            <a:r>
              <a:rPr lang="en-US" dirty="0" err="1" smtClean="0"/>
              <a:t>eget</a:t>
            </a:r>
            <a:r>
              <a:rPr lang="en-US" dirty="0" smtClean="0"/>
              <a:t> ex. </a:t>
            </a:r>
            <a:r>
              <a:rPr lang="en-US" dirty="0" err="1" smtClean="0"/>
              <a:t>Duis</a:t>
            </a:r>
            <a:r>
              <a:rPr lang="en-US" dirty="0" smtClean="0"/>
              <a:t> </a:t>
            </a:r>
            <a:r>
              <a:rPr lang="en-US" dirty="0" err="1" smtClean="0"/>
              <a:t>auctor</a:t>
            </a:r>
            <a:r>
              <a:rPr lang="en-US" dirty="0" smtClean="0"/>
              <a:t> </a:t>
            </a:r>
            <a:r>
              <a:rPr lang="en-US" dirty="0" err="1" smtClean="0"/>
              <a:t>lectus</a:t>
            </a:r>
            <a:r>
              <a:rPr lang="en-US" dirty="0" smtClean="0"/>
              <a:t> </a:t>
            </a:r>
            <a:r>
              <a:rPr lang="en-US" dirty="0" err="1" smtClean="0"/>
              <a:t>maximus</a:t>
            </a:r>
            <a:r>
              <a:rPr lang="en-US" dirty="0" smtClean="0"/>
              <a:t> </a:t>
            </a:r>
            <a:r>
              <a:rPr lang="en-US" dirty="0" err="1" smtClean="0"/>
              <a:t>sapien</a:t>
            </a:r>
            <a:r>
              <a:rPr lang="en-US" dirty="0" smtClean="0"/>
              <a:t> </a:t>
            </a:r>
            <a:r>
              <a:rPr lang="en-US" dirty="0" err="1" smtClean="0"/>
              <a:t>suscipit</a:t>
            </a:r>
            <a:r>
              <a:rPr lang="en-US" dirty="0" smtClean="0"/>
              <a:t> </a:t>
            </a:r>
            <a:r>
              <a:rPr lang="en-US" dirty="0" err="1" smtClean="0"/>
              <a:t>interdum</a:t>
            </a:r>
            <a:r>
              <a:rPr lang="en-US" dirty="0" smtClean="0"/>
              <a:t>.</a:t>
            </a:r>
            <a:endParaRPr lang="en-US" dirty="0" smtClean="0"/>
          </a:p>
          <a:p>
            <a:pPr lvl="0"/>
            <a:endParaRPr lang="en-US" dirty="0" smtClean="0"/>
          </a:p>
          <a:p>
            <a:pPr lvl="0"/>
            <a:r>
              <a:rPr lang="en-US" dirty="0" err="1" smtClean="0"/>
              <a:t>Curabitur</a:t>
            </a:r>
            <a:r>
              <a:rPr lang="en-US" dirty="0" smtClean="0"/>
              <a:t> </a:t>
            </a:r>
            <a:r>
              <a:rPr lang="en-US" dirty="0" err="1" smtClean="0"/>
              <a:t>rhoncus</a:t>
            </a:r>
            <a:r>
              <a:rPr lang="en-US" dirty="0" smtClean="0"/>
              <a:t>, </a:t>
            </a:r>
            <a:r>
              <a:rPr lang="en-US" dirty="0" err="1" smtClean="0"/>
              <a:t>diam</a:t>
            </a:r>
            <a:r>
              <a:rPr lang="en-US" dirty="0" smtClean="0"/>
              <a:t> </a:t>
            </a:r>
            <a:r>
              <a:rPr lang="en-US" dirty="0" err="1" smtClean="0"/>
              <a:t>vel</a:t>
            </a:r>
            <a:r>
              <a:rPr lang="en-US" dirty="0" smtClean="0"/>
              <a:t> </a:t>
            </a:r>
            <a:r>
              <a:rPr lang="en-US" dirty="0" err="1" smtClean="0"/>
              <a:t>congue</a:t>
            </a:r>
            <a:r>
              <a:rPr lang="en-US" dirty="0" smtClean="0"/>
              <a:t> </a:t>
            </a:r>
            <a:r>
              <a:rPr lang="en-US" dirty="0" err="1" smtClean="0"/>
              <a:t>pulvinar</a:t>
            </a:r>
            <a:r>
              <a:rPr lang="en-US" dirty="0" smtClean="0"/>
              <a:t>, </a:t>
            </a:r>
            <a:r>
              <a:rPr lang="en-US" dirty="0" err="1" smtClean="0"/>
              <a:t>erat</a:t>
            </a:r>
            <a:r>
              <a:rPr lang="en-US" dirty="0" smtClean="0"/>
              <a:t> </a:t>
            </a:r>
            <a:r>
              <a:rPr lang="en-US" dirty="0" err="1" smtClean="0"/>
              <a:t>massa</a:t>
            </a:r>
            <a:r>
              <a:rPr lang="en-US" dirty="0" smtClean="0"/>
              <a:t> </a:t>
            </a:r>
            <a:r>
              <a:rPr lang="en-US" dirty="0" err="1" smtClean="0"/>
              <a:t>lacinia</a:t>
            </a:r>
            <a:r>
              <a:rPr lang="en-US" dirty="0" smtClean="0"/>
              <a:t> </a:t>
            </a:r>
            <a:r>
              <a:rPr lang="en-US" dirty="0" err="1" smtClean="0"/>
              <a:t>purus</a:t>
            </a:r>
            <a:r>
              <a:rPr lang="en-US" dirty="0" smtClean="0"/>
              <a:t>, in </a:t>
            </a:r>
            <a:r>
              <a:rPr lang="en-US" dirty="0" err="1" smtClean="0"/>
              <a:t>laoreet</a:t>
            </a:r>
            <a:r>
              <a:rPr lang="en-US" dirty="0" smtClean="0"/>
              <a:t> </a:t>
            </a:r>
            <a:r>
              <a:rPr lang="en-US" dirty="0" err="1" smtClean="0"/>
              <a:t>purus</a:t>
            </a:r>
            <a:r>
              <a:rPr lang="en-US" dirty="0" smtClean="0"/>
              <a:t> </a:t>
            </a:r>
            <a:r>
              <a:rPr lang="en-US" dirty="0" err="1" smtClean="0"/>
              <a:t>massa</a:t>
            </a:r>
            <a:r>
              <a:rPr lang="en-US" dirty="0" smtClean="0"/>
              <a:t> in </a:t>
            </a:r>
            <a:r>
              <a:rPr lang="en-US" dirty="0" err="1" smtClean="0"/>
              <a:t>nunc</a:t>
            </a:r>
            <a:r>
              <a:rPr lang="en-US" dirty="0" smtClean="0"/>
              <a:t>. </a:t>
            </a:r>
            <a:r>
              <a:rPr lang="en-US" dirty="0" err="1" smtClean="0"/>
              <a:t>Phasellus</a:t>
            </a:r>
            <a:r>
              <a:rPr lang="en-US" dirty="0" smtClean="0"/>
              <a:t> </a:t>
            </a:r>
            <a:r>
              <a:rPr lang="en-US" dirty="0" err="1" smtClean="0"/>
              <a:t>finibus</a:t>
            </a:r>
            <a:r>
              <a:rPr lang="en-US" dirty="0" smtClean="0"/>
              <a:t> </a:t>
            </a:r>
            <a:r>
              <a:rPr lang="en-US" dirty="0" err="1" smtClean="0"/>
              <a:t>malesuada</a:t>
            </a:r>
            <a:r>
              <a:rPr lang="en-US" dirty="0" smtClean="0"/>
              <a:t> </a:t>
            </a:r>
            <a:r>
              <a:rPr lang="en-US" dirty="0" err="1" smtClean="0"/>
              <a:t>lobortis</a:t>
            </a:r>
            <a:r>
              <a:rPr lang="en-US" dirty="0" smtClean="0"/>
              <a:t>. </a:t>
            </a:r>
            <a:r>
              <a:rPr lang="en-US" dirty="0" err="1" smtClean="0"/>
              <a:t>Sed</a:t>
            </a:r>
            <a:r>
              <a:rPr lang="en-US" dirty="0" smtClean="0"/>
              <a:t> </a:t>
            </a:r>
            <a:r>
              <a:rPr lang="en-US" dirty="0" err="1" smtClean="0"/>
              <a:t>quis</a:t>
            </a:r>
            <a:r>
              <a:rPr lang="en-US" dirty="0" smtClean="0"/>
              <a:t> </a:t>
            </a:r>
            <a:r>
              <a:rPr lang="en-US" dirty="0" err="1" smtClean="0"/>
              <a:t>tellus</a:t>
            </a:r>
            <a:r>
              <a:rPr lang="en-US" dirty="0" smtClean="0"/>
              <a:t> id </a:t>
            </a:r>
            <a:r>
              <a:rPr lang="en-US" dirty="0" err="1" smtClean="0"/>
              <a:t>nulla</a:t>
            </a:r>
            <a:r>
              <a:rPr lang="en-US" dirty="0" smtClean="0"/>
              <a:t> </a:t>
            </a:r>
            <a:r>
              <a:rPr lang="en-US" dirty="0" err="1" smtClean="0"/>
              <a:t>mollis</a:t>
            </a:r>
            <a:r>
              <a:rPr lang="en-US" dirty="0" smtClean="0"/>
              <a:t> </a:t>
            </a:r>
            <a:r>
              <a:rPr lang="en-US" dirty="0" err="1" smtClean="0"/>
              <a:t>iaculis</a:t>
            </a:r>
            <a:r>
              <a:rPr lang="en-US" dirty="0" smtClean="0"/>
              <a:t>. Nam </a:t>
            </a:r>
            <a:r>
              <a:rPr lang="en-US" dirty="0" err="1" smtClean="0"/>
              <a:t>nec</a:t>
            </a:r>
            <a:r>
              <a:rPr lang="en-US" dirty="0" smtClean="0"/>
              <a:t> </a:t>
            </a:r>
            <a:r>
              <a:rPr lang="en-US" dirty="0" err="1" smtClean="0"/>
              <a:t>auctor</a:t>
            </a:r>
            <a:r>
              <a:rPr lang="en-US" dirty="0" smtClean="0"/>
              <a:t> </a:t>
            </a:r>
            <a:r>
              <a:rPr lang="en-US" dirty="0" err="1" smtClean="0"/>
              <a:t>arcu</a:t>
            </a:r>
            <a:r>
              <a:rPr lang="en-US" dirty="0" smtClean="0"/>
              <a:t>. </a:t>
            </a:r>
            <a:r>
              <a:rPr lang="en-US" dirty="0" err="1" smtClean="0"/>
              <a:t>Aenean</a:t>
            </a:r>
            <a:r>
              <a:rPr lang="en-US" dirty="0" smtClean="0"/>
              <a:t> </a:t>
            </a:r>
            <a:r>
              <a:rPr lang="en-US" dirty="0" err="1" smtClean="0"/>
              <a:t>molestie</a:t>
            </a:r>
            <a:r>
              <a:rPr lang="en-US" dirty="0" smtClean="0"/>
              <a:t> lacus </a:t>
            </a:r>
            <a:r>
              <a:rPr lang="en-US" dirty="0" err="1" smtClean="0"/>
              <a:t>ut</a:t>
            </a:r>
            <a:r>
              <a:rPr lang="en-US" dirty="0" smtClean="0"/>
              <a:t> </a:t>
            </a:r>
            <a:r>
              <a:rPr lang="en-US" dirty="0" err="1" smtClean="0"/>
              <a:t>urna</a:t>
            </a:r>
            <a:r>
              <a:rPr lang="en-US" dirty="0" smtClean="0"/>
              <a:t> </a:t>
            </a:r>
            <a:r>
              <a:rPr lang="en-US" dirty="0" err="1" smtClean="0"/>
              <a:t>accumsan</a:t>
            </a:r>
            <a:r>
              <a:rPr lang="en-US" dirty="0" smtClean="0"/>
              <a:t>, a </a:t>
            </a:r>
            <a:r>
              <a:rPr lang="en-US" dirty="0" err="1" smtClean="0"/>
              <a:t>rhoncus</a:t>
            </a:r>
            <a:r>
              <a:rPr lang="en-US" dirty="0" smtClean="0"/>
              <a:t> </a:t>
            </a:r>
            <a:r>
              <a:rPr lang="en-US" dirty="0" err="1" smtClean="0"/>
              <a:t>orci</a:t>
            </a:r>
            <a:r>
              <a:rPr lang="en-US" dirty="0" smtClean="0"/>
              <a:t> </a:t>
            </a:r>
            <a:r>
              <a:rPr lang="en-US" dirty="0" err="1" smtClean="0"/>
              <a:t>rhoncus</a:t>
            </a:r>
            <a:r>
              <a:rPr lang="en-US" dirty="0" smtClean="0"/>
              <a:t>. </a:t>
            </a:r>
            <a:r>
              <a:rPr lang="en-US" dirty="0" err="1" smtClean="0"/>
              <a:t>Fusce</a:t>
            </a:r>
            <a:r>
              <a:rPr lang="en-US" dirty="0" smtClean="0"/>
              <a:t> </a:t>
            </a:r>
            <a:r>
              <a:rPr lang="en-US" dirty="0" err="1" smtClean="0"/>
              <a:t>orci</a:t>
            </a:r>
            <a:r>
              <a:rPr lang="en-US" dirty="0" smtClean="0"/>
              <a:t> </a:t>
            </a:r>
            <a:r>
              <a:rPr lang="en-US" dirty="0" err="1" smtClean="0"/>
              <a:t>velit</a:t>
            </a:r>
            <a:r>
              <a:rPr lang="en-US" dirty="0" smtClean="0"/>
              <a:t>, </a:t>
            </a:r>
            <a:r>
              <a:rPr lang="en-US" dirty="0" err="1" smtClean="0"/>
              <a:t>euismod</a:t>
            </a:r>
            <a:r>
              <a:rPr lang="en-US" dirty="0" smtClean="0"/>
              <a:t> </a:t>
            </a:r>
            <a:r>
              <a:rPr lang="en-US" dirty="0" err="1" smtClean="0"/>
              <a:t>quis</a:t>
            </a:r>
            <a:r>
              <a:rPr lang="en-US" dirty="0" smtClean="0"/>
              <a:t> </a:t>
            </a:r>
            <a:r>
              <a:rPr lang="en-US" dirty="0" err="1" smtClean="0"/>
              <a:t>pulvinar</a:t>
            </a:r>
            <a:r>
              <a:rPr lang="en-US" dirty="0" smtClean="0"/>
              <a:t> ac, </a:t>
            </a:r>
            <a:r>
              <a:rPr lang="en-US" dirty="0" err="1" smtClean="0"/>
              <a:t>ultrices</a:t>
            </a:r>
            <a:r>
              <a:rPr lang="en-US" dirty="0" smtClean="0"/>
              <a:t> </a:t>
            </a:r>
            <a:r>
              <a:rPr lang="en-US" dirty="0" err="1" smtClean="0"/>
              <a:t>vel</a:t>
            </a:r>
            <a:r>
              <a:rPr lang="en-US" dirty="0" smtClean="0"/>
              <a:t> dui. </a:t>
            </a:r>
            <a:r>
              <a:rPr lang="en-US" dirty="0" err="1" smtClean="0"/>
              <a:t>Praesent</a:t>
            </a:r>
            <a:r>
              <a:rPr lang="en-US" dirty="0" smtClean="0"/>
              <a:t> </a:t>
            </a:r>
            <a:r>
              <a:rPr lang="en-US" dirty="0" err="1" smtClean="0"/>
              <a:t>commodo</a:t>
            </a:r>
            <a:r>
              <a:rPr lang="en-US" dirty="0" smtClean="0"/>
              <a:t>, </a:t>
            </a:r>
            <a:r>
              <a:rPr lang="en-US" dirty="0" err="1" smtClean="0"/>
              <a:t>odio</a:t>
            </a:r>
            <a:r>
              <a:rPr lang="en-US" dirty="0" smtClean="0"/>
              <a:t> </a:t>
            </a:r>
            <a:r>
              <a:rPr lang="en-US" dirty="0" err="1" smtClean="0"/>
              <a:t>eu</a:t>
            </a:r>
            <a:r>
              <a:rPr lang="en-US" dirty="0" smtClean="0"/>
              <a:t> </a:t>
            </a:r>
            <a:r>
              <a:rPr lang="en-US" dirty="0" err="1" smtClean="0"/>
              <a:t>ullamcorper</a:t>
            </a:r>
            <a:r>
              <a:rPr lang="en-US" dirty="0" smtClean="0"/>
              <a:t> </a:t>
            </a:r>
            <a:r>
              <a:rPr lang="en-US" dirty="0" err="1" smtClean="0"/>
              <a:t>eleifend</a:t>
            </a:r>
            <a:r>
              <a:rPr lang="en-US" dirty="0" smtClean="0"/>
              <a:t>, magna </a:t>
            </a:r>
            <a:r>
              <a:rPr lang="en-US" dirty="0" err="1" smtClean="0"/>
              <a:t>metus</a:t>
            </a:r>
            <a:r>
              <a:rPr lang="en-US" dirty="0" smtClean="0"/>
              <a:t> </a:t>
            </a:r>
            <a:r>
              <a:rPr lang="en-US" dirty="0" err="1" smtClean="0"/>
              <a:t>euismod</a:t>
            </a:r>
            <a:r>
              <a:rPr lang="en-US" dirty="0" smtClean="0"/>
              <a:t> </a:t>
            </a:r>
            <a:r>
              <a:rPr lang="en-US" dirty="0" err="1" smtClean="0"/>
              <a:t>elit</a:t>
            </a:r>
            <a:r>
              <a:rPr lang="en-US" dirty="0" smtClean="0"/>
              <a:t>, in </a:t>
            </a:r>
            <a:r>
              <a:rPr lang="en-US" dirty="0" err="1" smtClean="0"/>
              <a:t>porttitor</a:t>
            </a:r>
            <a:r>
              <a:rPr lang="en-US" dirty="0" smtClean="0"/>
              <a:t> </a:t>
            </a:r>
            <a:r>
              <a:rPr lang="en-US" dirty="0" err="1" smtClean="0"/>
              <a:t>urna</a:t>
            </a:r>
            <a:r>
              <a:rPr lang="en-US" dirty="0" smtClean="0"/>
              <a:t> </a:t>
            </a:r>
            <a:r>
              <a:rPr lang="en-US" dirty="0" err="1" smtClean="0"/>
              <a:t>nisl</a:t>
            </a:r>
            <a:r>
              <a:rPr lang="en-US" dirty="0" smtClean="0"/>
              <a:t> </a:t>
            </a:r>
            <a:r>
              <a:rPr lang="en-US" dirty="0" err="1" smtClean="0"/>
              <a:t>ut</a:t>
            </a:r>
            <a:r>
              <a:rPr lang="en-US" dirty="0" smtClean="0"/>
              <a:t> </a:t>
            </a:r>
            <a:r>
              <a:rPr lang="en-US" dirty="0" err="1" smtClean="0"/>
              <a:t>nulla</a:t>
            </a:r>
            <a:r>
              <a:rPr lang="en-US" dirty="0" smtClean="0"/>
              <a:t>. </a:t>
            </a:r>
            <a:r>
              <a:rPr lang="en-US" dirty="0" err="1" smtClean="0"/>
              <a:t>Donec</a:t>
            </a:r>
            <a:r>
              <a:rPr lang="en-US" dirty="0" smtClean="0"/>
              <a:t> </a:t>
            </a:r>
            <a:r>
              <a:rPr lang="en-US" dirty="0" err="1" smtClean="0"/>
              <a:t>accumsan</a:t>
            </a:r>
            <a:r>
              <a:rPr lang="en-US" dirty="0" smtClean="0"/>
              <a:t> </a:t>
            </a:r>
            <a:r>
              <a:rPr lang="en-US" dirty="0" err="1" smtClean="0"/>
              <a:t>egestas</a:t>
            </a:r>
            <a:r>
              <a:rPr lang="en-US" dirty="0" smtClean="0"/>
              <a:t> </a:t>
            </a:r>
            <a:r>
              <a:rPr lang="en-US" dirty="0" err="1" smtClean="0"/>
              <a:t>nulla</a:t>
            </a:r>
            <a:r>
              <a:rPr lang="en-US" dirty="0" smtClean="0"/>
              <a:t>, </a:t>
            </a:r>
            <a:r>
              <a:rPr lang="en-US" dirty="0" err="1" smtClean="0"/>
              <a:t>ut</a:t>
            </a:r>
            <a:r>
              <a:rPr lang="en-US" dirty="0" smtClean="0"/>
              <a:t> </a:t>
            </a:r>
            <a:r>
              <a:rPr lang="en-US" dirty="0" err="1" smtClean="0"/>
              <a:t>sollicitudin</a:t>
            </a:r>
            <a:r>
              <a:rPr lang="en-US" dirty="0" smtClean="0"/>
              <a:t> </a:t>
            </a:r>
            <a:r>
              <a:rPr lang="en-US" dirty="0" err="1" smtClean="0"/>
              <a:t>nulla</a:t>
            </a:r>
            <a:r>
              <a:rPr lang="en-US" dirty="0" smtClean="0"/>
              <a:t> </a:t>
            </a:r>
            <a:r>
              <a:rPr lang="en-US" dirty="0" err="1" smtClean="0"/>
              <a:t>lacinia</a:t>
            </a:r>
            <a:r>
              <a:rPr lang="en-US" dirty="0" smtClean="0"/>
              <a:t> ac. </a:t>
            </a:r>
            <a:r>
              <a:rPr lang="en-US" dirty="0" err="1" smtClean="0"/>
              <a:t>Pellentesque</a:t>
            </a:r>
            <a:r>
              <a:rPr lang="en-US" dirty="0" smtClean="0"/>
              <a:t> </a:t>
            </a:r>
            <a:r>
              <a:rPr lang="en-US" dirty="0" err="1" smtClean="0"/>
              <a:t>felis</a:t>
            </a:r>
            <a:r>
              <a:rPr lang="en-US" dirty="0" smtClean="0"/>
              <a:t> </a:t>
            </a:r>
            <a:r>
              <a:rPr lang="en-US" dirty="0" err="1" smtClean="0"/>
              <a:t>est</a:t>
            </a:r>
            <a:r>
              <a:rPr lang="en-US" dirty="0" smtClean="0"/>
              <a:t>, </a:t>
            </a:r>
            <a:r>
              <a:rPr lang="en-US" dirty="0" err="1" smtClean="0"/>
              <a:t>tincidunt</a:t>
            </a:r>
            <a:r>
              <a:rPr lang="en-US" dirty="0" smtClean="0"/>
              <a:t> et </a:t>
            </a:r>
            <a:r>
              <a:rPr lang="en-US" dirty="0" err="1" smtClean="0"/>
              <a:t>suscipit</a:t>
            </a:r>
            <a:r>
              <a:rPr lang="en-US" dirty="0" smtClean="0"/>
              <a:t> id, </a:t>
            </a:r>
            <a:r>
              <a:rPr lang="en-US" dirty="0" err="1" smtClean="0"/>
              <a:t>rutrum</a:t>
            </a:r>
            <a:r>
              <a:rPr lang="en-US" dirty="0" smtClean="0"/>
              <a:t> at </a:t>
            </a:r>
            <a:r>
              <a:rPr lang="en-US" dirty="0" err="1" smtClean="0"/>
              <a:t>odio</a:t>
            </a:r>
            <a:r>
              <a:rPr lang="en-US" dirty="0" smtClean="0"/>
              <a:t>. </a:t>
            </a:r>
            <a:r>
              <a:rPr lang="en-US" dirty="0" err="1" smtClean="0"/>
              <a:t>Sed</a:t>
            </a:r>
            <a:r>
              <a:rPr lang="en-US" dirty="0" smtClean="0"/>
              <a:t> </a:t>
            </a:r>
            <a:r>
              <a:rPr lang="en-US" dirty="0" err="1" smtClean="0"/>
              <a:t>fringilla</a:t>
            </a:r>
            <a:r>
              <a:rPr lang="en-US" dirty="0" smtClean="0"/>
              <a:t> </a:t>
            </a:r>
            <a:r>
              <a:rPr lang="en-US" dirty="0" err="1" smtClean="0"/>
              <a:t>porttitor</a:t>
            </a:r>
            <a:r>
              <a:rPr lang="en-US" dirty="0" smtClean="0"/>
              <a:t> </a:t>
            </a:r>
            <a:r>
              <a:rPr lang="en-US" dirty="0" err="1" smtClean="0"/>
              <a:t>ipsum</a:t>
            </a:r>
            <a:r>
              <a:rPr lang="en-US" dirty="0" smtClean="0"/>
              <a:t>. </a:t>
            </a:r>
            <a:r>
              <a:rPr lang="en-US" dirty="0" err="1" smtClean="0"/>
              <a:t>Morbi</a:t>
            </a:r>
            <a:r>
              <a:rPr lang="en-US" dirty="0" smtClean="0"/>
              <a:t> </a:t>
            </a:r>
            <a:r>
              <a:rPr lang="en-US" dirty="0" err="1" smtClean="0"/>
              <a:t>cursus</a:t>
            </a:r>
            <a:r>
              <a:rPr lang="en-US" dirty="0" smtClean="0"/>
              <a:t> </a:t>
            </a:r>
            <a:r>
              <a:rPr lang="en-US" dirty="0" err="1" smtClean="0"/>
              <a:t>massa</a:t>
            </a:r>
            <a:r>
              <a:rPr lang="en-US" dirty="0" smtClean="0"/>
              <a:t> </a:t>
            </a:r>
            <a:r>
              <a:rPr lang="en-US" dirty="0" err="1" smtClean="0"/>
              <a:t>eget</a:t>
            </a:r>
            <a:r>
              <a:rPr lang="en-US" dirty="0" smtClean="0"/>
              <a:t> </a:t>
            </a:r>
            <a:r>
              <a:rPr lang="en-US" dirty="0" err="1" smtClean="0"/>
              <a:t>arcu</a:t>
            </a:r>
            <a:r>
              <a:rPr lang="en-US" dirty="0" smtClean="0"/>
              <a:t> </a:t>
            </a:r>
            <a:r>
              <a:rPr lang="en-US" dirty="0" err="1" smtClean="0"/>
              <a:t>hendrerit</a:t>
            </a:r>
            <a:r>
              <a:rPr lang="en-US" dirty="0" smtClean="0"/>
              <a:t> </a:t>
            </a:r>
            <a:r>
              <a:rPr lang="en-US" dirty="0" err="1" smtClean="0"/>
              <a:t>eleifend</a:t>
            </a:r>
            <a:r>
              <a:rPr lang="en-US" dirty="0" smtClean="0"/>
              <a:t>. </a:t>
            </a:r>
            <a:r>
              <a:rPr lang="en-US" dirty="0" err="1" smtClean="0"/>
              <a:t>Morbi</a:t>
            </a:r>
            <a:r>
              <a:rPr lang="en-US" dirty="0" smtClean="0"/>
              <a:t> sit </a:t>
            </a:r>
            <a:r>
              <a:rPr lang="en-US" dirty="0" err="1" smtClean="0"/>
              <a:t>amet</a:t>
            </a:r>
            <a:r>
              <a:rPr lang="en-US" dirty="0" smtClean="0"/>
              <a:t> </a:t>
            </a:r>
            <a:r>
              <a:rPr lang="en-US" dirty="0" err="1" smtClean="0"/>
              <a:t>accumsan</a:t>
            </a:r>
            <a:r>
              <a:rPr lang="en-US" dirty="0" smtClean="0"/>
              <a:t> dui, </a:t>
            </a:r>
            <a:r>
              <a:rPr lang="en-US" dirty="0" err="1" smtClean="0"/>
              <a:t>vel</a:t>
            </a:r>
            <a:r>
              <a:rPr lang="en-US" dirty="0" smtClean="0"/>
              <a:t> tempus </a:t>
            </a:r>
            <a:r>
              <a:rPr lang="en-US" dirty="0" err="1" smtClean="0"/>
              <a:t>urna</a:t>
            </a:r>
            <a:r>
              <a:rPr lang="en-US" dirty="0" smtClean="0"/>
              <a:t>. </a:t>
            </a:r>
            <a:r>
              <a:rPr lang="en-US" dirty="0" err="1" smtClean="0"/>
              <a:t>Cras</a:t>
            </a:r>
            <a:r>
              <a:rPr lang="en-US" dirty="0" smtClean="0"/>
              <a:t> in </a:t>
            </a:r>
            <a:r>
              <a:rPr lang="en-US" dirty="0" err="1" smtClean="0"/>
              <a:t>sapien</a:t>
            </a:r>
            <a:r>
              <a:rPr lang="en-US" dirty="0" smtClean="0"/>
              <a:t> at </a:t>
            </a:r>
            <a:r>
              <a:rPr lang="en-US" dirty="0" err="1" smtClean="0"/>
              <a:t>justo</a:t>
            </a:r>
            <a:r>
              <a:rPr lang="en-US" dirty="0" smtClean="0"/>
              <a:t> </a:t>
            </a:r>
            <a:r>
              <a:rPr lang="en-US" dirty="0" err="1" smtClean="0"/>
              <a:t>convallis</a:t>
            </a:r>
            <a:r>
              <a:rPr lang="en-US" dirty="0" smtClean="0"/>
              <a:t> </a:t>
            </a:r>
            <a:r>
              <a:rPr lang="en-US" dirty="0" err="1" smtClean="0"/>
              <a:t>lacinia</a:t>
            </a:r>
            <a:r>
              <a:rPr lang="en-US" dirty="0" smtClean="0"/>
              <a:t> et in </a:t>
            </a:r>
            <a:r>
              <a:rPr lang="en-US" dirty="0" err="1" smtClean="0"/>
              <a:t>felis</a:t>
            </a:r>
            <a:r>
              <a:rPr lang="en-US" dirty="0" smtClean="0"/>
              <a:t>. </a:t>
            </a:r>
            <a:r>
              <a:rPr lang="en-US" dirty="0" err="1" smtClean="0"/>
              <a:t>Vestibulum</a:t>
            </a:r>
            <a:r>
              <a:rPr lang="en-US" dirty="0" smtClean="0"/>
              <a:t> </a:t>
            </a:r>
            <a:r>
              <a:rPr lang="en-US" dirty="0" err="1" smtClean="0"/>
              <a:t>luctus</a:t>
            </a:r>
            <a:r>
              <a:rPr lang="en-US" dirty="0" smtClean="0"/>
              <a:t>, </a:t>
            </a:r>
            <a:r>
              <a:rPr lang="en-US" dirty="0" err="1" smtClean="0"/>
              <a:t>odio</a:t>
            </a:r>
            <a:r>
              <a:rPr lang="en-US" dirty="0" smtClean="0"/>
              <a:t> non </a:t>
            </a:r>
            <a:r>
              <a:rPr lang="en-US" dirty="0" err="1" smtClean="0"/>
              <a:t>accumsan</a:t>
            </a:r>
            <a:r>
              <a:rPr lang="en-US" dirty="0" smtClean="0"/>
              <a:t> </a:t>
            </a:r>
            <a:r>
              <a:rPr lang="en-US" dirty="0" err="1" smtClean="0"/>
              <a:t>eleifend</a:t>
            </a:r>
            <a:r>
              <a:rPr lang="en-US" dirty="0" smtClean="0"/>
              <a:t>, </a:t>
            </a:r>
            <a:r>
              <a:rPr lang="en-US" dirty="0" err="1" smtClean="0"/>
              <a:t>lectus</a:t>
            </a:r>
            <a:r>
              <a:rPr lang="en-US" dirty="0" smtClean="0"/>
              <a:t> </a:t>
            </a:r>
            <a:r>
              <a:rPr lang="en-US" dirty="0" err="1" smtClean="0"/>
              <a:t>metus</a:t>
            </a:r>
            <a:r>
              <a:rPr lang="en-US" dirty="0" smtClean="0"/>
              <a:t> </a:t>
            </a:r>
            <a:r>
              <a:rPr lang="en-US" dirty="0" err="1" smtClean="0"/>
              <a:t>rutrum</a:t>
            </a:r>
            <a:r>
              <a:rPr lang="en-US" dirty="0" smtClean="0"/>
              <a:t> </a:t>
            </a:r>
            <a:r>
              <a:rPr lang="en-US" dirty="0" err="1" smtClean="0"/>
              <a:t>orci</a:t>
            </a:r>
            <a:r>
              <a:rPr lang="en-US" dirty="0" smtClean="0"/>
              <a:t>, </a:t>
            </a:r>
            <a:r>
              <a:rPr lang="en-US" dirty="0" err="1" smtClean="0"/>
              <a:t>quis</a:t>
            </a:r>
            <a:r>
              <a:rPr lang="en-US" dirty="0" smtClean="0"/>
              <a:t> </a:t>
            </a:r>
            <a:r>
              <a:rPr lang="en-US" dirty="0" err="1" smtClean="0"/>
              <a:t>molestie</a:t>
            </a:r>
            <a:r>
              <a:rPr lang="en-US" dirty="0" smtClean="0"/>
              <a:t> </a:t>
            </a:r>
            <a:r>
              <a:rPr lang="en-US" dirty="0" err="1" smtClean="0"/>
              <a:t>enim</a:t>
            </a:r>
            <a:r>
              <a:rPr lang="en-US" dirty="0" smtClean="0"/>
              <a:t> </a:t>
            </a:r>
            <a:r>
              <a:rPr lang="en-US" dirty="0" err="1" smtClean="0"/>
              <a:t>augue</a:t>
            </a:r>
            <a:r>
              <a:rPr lang="en-US" dirty="0" smtClean="0"/>
              <a:t> in </a:t>
            </a:r>
            <a:r>
              <a:rPr lang="en-US" dirty="0" err="1" smtClean="0"/>
              <a:t>lorem</a:t>
            </a:r>
            <a:r>
              <a:rPr lang="en-US" dirty="0" smtClean="0"/>
              <a:t>. </a:t>
            </a:r>
            <a:r>
              <a:rPr lang="en-US" dirty="0" err="1" smtClean="0"/>
              <a:t>Vestibulum</a:t>
            </a:r>
            <a:r>
              <a:rPr lang="en-US" dirty="0" smtClean="0"/>
              <a:t> </a:t>
            </a:r>
            <a:r>
              <a:rPr lang="en-US" dirty="0" err="1" smtClean="0"/>
              <a:t>volutpat</a:t>
            </a:r>
            <a:r>
              <a:rPr lang="en-US" dirty="0" smtClean="0"/>
              <a:t> </a:t>
            </a:r>
            <a:r>
              <a:rPr lang="en-US" dirty="0" err="1" smtClean="0"/>
              <a:t>sagittis</a:t>
            </a:r>
            <a:r>
              <a:rPr lang="en-US" dirty="0" smtClean="0"/>
              <a:t> quam </a:t>
            </a:r>
            <a:r>
              <a:rPr lang="en-US" dirty="0" err="1" smtClean="0"/>
              <a:t>varius</a:t>
            </a:r>
            <a:r>
              <a:rPr lang="en-US" dirty="0" smtClean="0"/>
              <a:t> </a:t>
            </a:r>
            <a:r>
              <a:rPr lang="en-US" dirty="0" err="1" smtClean="0"/>
              <a:t>facilisis</a:t>
            </a:r>
            <a:r>
              <a:rPr lang="en-US" dirty="0" smtClean="0"/>
              <a:t>.</a:t>
            </a:r>
            <a:endParaRPr lang="en-US" dirty="0" smtClean="0"/>
          </a:p>
          <a:p>
            <a:pPr lvl="0"/>
            <a:endParaRPr lang="en-US" dirty="0" smtClean="0"/>
          </a:p>
          <a:p>
            <a:pPr lvl="0"/>
            <a:r>
              <a:rPr lang="en-US" dirty="0" err="1" smtClean="0"/>
              <a:t>Donec</a:t>
            </a:r>
            <a:r>
              <a:rPr lang="en-US" dirty="0" smtClean="0"/>
              <a:t> ligula </a:t>
            </a:r>
            <a:r>
              <a:rPr lang="en-US" dirty="0" err="1" smtClean="0"/>
              <a:t>diam</a:t>
            </a:r>
            <a:r>
              <a:rPr lang="en-US" dirty="0" smtClean="0"/>
              <a:t>, </a:t>
            </a:r>
            <a:r>
              <a:rPr lang="en-US" dirty="0" err="1" smtClean="0"/>
              <a:t>tincidunt</a:t>
            </a:r>
            <a:r>
              <a:rPr lang="en-US" dirty="0" smtClean="0"/>
              <a:t> id </a:t>
            </a:r>
            <a:r>
              <a:rPr lang="en-US" dirty="0" err="1" smtClean="0"/>
              <a:t>nisl</a:t>
            </a:r>
            <a:r>
              <a:rPr lang="en-US" dirty="0" smtClean="0"/>
              <a:t> </a:t>
            </a:r>
            <a:r>
              <a:rPr lang="en-US" dirty="0" err="1" smtClean="0"/>
              <a:t>vel</a:t>
            </a:r>
            <a:r>
              <a:rPr lang="en-US" dirty="0" smtClean="0"/>
              <a:t>, </a:t>
            </a:r>
            <a:r>
              <a:rPr lang="en-US" dirty="0" err="1" smtClean="0"/>
              <a:t>accumsan</a:t>
            </a:r>
            <a:r>
              <a:rPr lang="en-US" dirty="0" smtClean="0"/>
              <a:t> </a:t>
            </a:r>
            <a:r>
              <a:rPr lang="en-US" dirty="0" err="1" smtClean="0"/>
              <a:t>placerat</a:t>
            </a:r>
            <a:r>
              <a:rPr lang="en-US" dirty="0" smtClean="0"/>
              <a:t> </a:t>
            </a:r>
            <a:r>
              <a:rPr lang="en-US" dirty="0" err="1" smtClean="0"/>
              <a:t>velit</a:t>
            </a:r>
            <a:r>
              <a:rPr lang="en-US" dirty="0" smtClean="0"/>
              <a:t>. </a:t>
            </a:r>
            <a:r>
              <a:rPr lang="en-US" dirty="0" err="1" smtClean="0"/>
              <a:t>Nullam</a:t>
            </a:r>
            <a:r>
              <a:rPr lang="en-US" dirty="0" smtClean="0"/>
              <a:t> </a:t>
            </a:r>
            <a:r>
              <a:rPr lang="en-US" dirty="0" err="1" smtClean="0"/>
              <a:t>sagittis</a:t>
            </a:r>
            <a:r>
              <a:rPr lang="en-US" dirty="0" smtClean="0"/>
              <a:t> </a:t>
            </a:r>
            <a:r>
              <a:rPr lang="en-US" dirty="0" err="1" smtClean="0"/>
              <a:t>feugiat</a:t>
            </a:r>
            <a:r>
              <a:rPr lang="en-US" dirty="0" smtClean="0"/>
              <a:t> </a:t>
            </a:r>
            <a:r>
              <a:rPr lang="en-US" dirty="0" err="1" smtClean="0"/>
              <a:t>erat</a:t>
            </a:r>
            <a:r>
              <a:rPr lang="en-US" dirty="0" smtClean="0"/>
              <a:t>, </a:t>
            </a:r>
            <a:r>
              <a:rPr lang="en-US" dirty="0" err="1" smtClean="0"/>
              <a:t>vel</a:t>
            </a:r>
            <a:r>
              <a:rPr lang="en-US" dirty="0" smtClean="0"/>
              <a:t> </a:t>
            </a:r>
            <a:r>
              <a:rPr lang="en-US" dirty="0" err="1" smtClean="0"/>
              <a:t>vestibulum</a:t>
            </a:r>
            <a:r>
              <a:rPr lang="en-US" dirty="0" smtClean="0"/>
              <a:t> </a:t>
            </a:r>
            <a:r>
              <a:rPr lang="en-US" dirty="0" err="1" smtClean="0"/>
              <a:t>lorem</a:t>
            </a:r>
            <a:r>
              <a:rPr lang="en-US" dirty="0" smtClean="0"/>
              <a:t> </a:t>
            </a:r>
            <a:r>
              <a:rPr lang="en-US" dirty="0" err="1" smtClean="0"/>
              <a:t>facilisis</a:t>
            </a:r>
            <a:r>
              <a:rPr lang="en-US" dirty="0" smtClean="0"/>
              <a:t> vitae. </a:t>
            </a:r>
            <a:r>
              <a:rPr lang="en-US" dirty="0" err="1" smtClean="0"/>
              <a:t>Duis</a:t>
            </a:r>
            <a:r>
              <a:rPr lang="en-US" dirty="0" smtClean="0"/>
              <a:t> </a:t>
            </a:r>
            <a:r>
              <a:rPr lang="en-US" dirty="0" err="1" smtClean="0"/>
              <a:t>molestie</a:t>
            </a:r>
            <a:r>
              <a:rPr lang="en-US" dirty="0" smtClean="0"/>
              <a:t> </a:t>
            </a:r>
            <a:r>
              <a:rPr lang="en-US" dirty="0" err="1" smtClean="0"/>
              <a:t>urna</a:t>
            </a:r>
            <a:r>
              <a:rPr lang="en-US" dirty="0" smtClean="0"/>
              <a:t> </a:t>
            </a:r>
            <a:r>
              <a:rPr lang="en-US" dirty="0" err="1" smtClean="0"/>
              <a:t>enim</a:t>
            </a:r>
            <a:r>
              <a:rPr lang="en-US" dirty="0" smtClean="0"/>
              <a:t>, </a:t>
            </a:r>
            <a:r>
              <a:rPr lang="en-US" dirty="0" err="1" smtClean="0"/>
              <a:t>vel</a:t>
            </a:r>
            <a:r>
              <a:rPr lang="en-US" dirty="0" smtClean="0"/>
              <a:t> </a:t>
            </a:r>
            <a:r>
              <a:rPr lang="en-US" dirty="0" err="1" smtClean="0"/>
              <a:t>scelerisque</a:t>
            </a:r>
            <a:r>
              <a:rPr lang="en-US" dirty="0" smtClean="0"/>
              <a:t> </a:t>
            </a:r>
            <a:r>
              <a:rPr lang="en-US" dirty="0" err="1" smtClean="0"/>
              <a:t>arcu</a:t>
            </a:r>
            <a:r>
              <a:rPr lang="en-US" dirty="0" smtClean="0"/>
              <a:t> </a:t>
            </a:r>
            <a:r>
              <a:rPr lang="en-US" dirty="0" err="1" smtClean="0"/>
              <a:t>feugiat</a:t>
            </a:r>
            <a:r>
              <a:rPr lang="en-US" dirty="0" smtClean="0"/>
              <a:t> </a:t>
            </a:r>
            <a:r>
              <a:rPr lang="en-US" dirty="0" err="1" smtClean="0"/>
              <a:t>eget</a:t>
            </a:r>
            <a:r>
              <a:rPr lang="en-US" dirty="0" smtClean="0"/>
              <a:t>. </a:t>
            </a:r>
            <a:r>
              <a:rPr lang="en-US" dirty="0" err="1" smtClean="0"/>
              <a:t>Curabitur</a:t>
            </a:r>
            <a:r>
              <a:rPr lang="en-US" dirty="0" smtClean="0"/>
              <a:t> </a:t>
            </a:r>
            <a:r>
              <a:rPr lang="en-US" dirty="0" err="1" smtClean="0"/>
              <a:t>lobortis</a:t>
            </a:r>
            <a:r>
              <a:rPr lang="en-US" dirty="0" smtClean="0"/>
              <a:t>, </a:t>
            </a:r>
            <a:r>
              <a:rPr lang="en-US" dirty="0" err="1" smtClean="0"/>
              <a:t>nulla</a:t>
            </a:r>
            <a:r>
              <a:rPr lang="en-US" dirty="0" smtClean="0"/>
              <a:t> </a:t>
            </a:r>
            <a:r>
              <a:rPr lang="en-US" dirty="0" err="1" smtClean="0"/>
              <a:t>vel</a:t>
            </a:r>
            <a:r>
              <a:rPr lang="en-US" dirty="0" smtClean="0"/>
              <a:t> </a:t>
            </a:r>
            <a:r>
              <a:rPr lang="en-US" dirty="0" err="1" smtClean="0"/>
              <a:t>dignissim</a:t>
            </a:r>
            <a:r>
              <a:rPr lang="en-US" dirty="0" smtClean="0"/>
              <a:t> </a:t>
            </a:r>
            <a:r>
              <a:rPr lang="en-US" dirty="0" err="1" smtClean="0"/>
              <a:t>consequat</a:t>
            </a:r>
            <a:r>
              <a:rPr lang="en-US" dirty="0" smtClean="0"/>
              <a:t>, </a:t>
            </a:r>
            <a:r>
              <a:rPr lang="en-US" dirty="0" err="1" smtClean="0"/>
              <a:t>odio</a:t>
            </a:r>
            <a:r>
              <a:rPr lang="en-US" dirty="0" smtClean="0"/>
              <a:t> </a:t>
            </a:r>
            <a:r>
              <a:rPr lang="en-US" dirty="0" err="1" smtClean="0"/>
              <a:t>libero</a:t>
            </a:r>
            <a:r>
              <a:rPr lang="en-US" dirty="0" smtClean="0"/>
              <a:t> </a:t>
            </a:r>
            <a:r>
              <a:rPr lang="en-US" dirty="0" err="1" smtClean="0"/>
              <a:t>pellentesque</a:t>
            </a:r>
            <a:r>
              <a:rPr lang="en-US" dirty="0" smtClean="0"/>
              <a:t> </a:t>
            </a:r>
            <a:r>
              <a:rPr lang="en-US" dirty="0" err="1" smtClean="0"/>
              <a:t>nunc</a:t>
            </a:r>
            <a:r>
              <a:rPr lang="en-US" dirty="0" smtClean="0"/>
              <a:t>, sit </a:t>
            </a:r>
            <a:r>
              <a:rPr lang="en-US" dirty="0" err="1" smtClean="0"/>
              <a:t>amet</a:t>
            </a:r>
            <a:r>
              <a:rPr lang="en-US" dirty="0" smtClean="0"/>
              <a:t> </a:t>
            </a:r>
            <a:r>
              <a:rPr lang="en-US" dirty="0" err="1" smtClean="0"/>
              <a:t>feugiat</a:t>
            </a:r>
            <a:r>
              <a:rPr lang="en-US" dirty="0" smtClean="0"/>
              <a:t> </a:t>
            </a:r>
            <a:r>
              <a:rPr lang="en-US" dirty="0" err="1" smtClean="0"/>
              <a:t>justo</a:t>
            </a:r>
            <a:r>
              <a:rPr lang="en-US" dirty="0" smtClean="0"/>
              <a:t> </a:t>
            </a:r>
            <a:r>
              <a:rPr lang="en-US" dirty="0" err="1" smtClean="0"/>
              <a:t>metus</a:t>
            </a:r>
            <a:r>
              <a:rPr lang="en-US" dirty="0" smtClean="0"/>
              <a:t> </a:t>
            </a:r>
            <a:r>
              <a:rPr lang="en-US" dirty="0" err="1" smtClean="0"/>
              <a:t>nec</a:t>
            </a:r>
            <a:r>
              <a:rPr lang="en-US" dirty="0" smtClean="0"/>
              <a:t> </a:t>
            </a:r>
            <a:r>
              <a:rPr lang="en-US" dirty="0" err="1" smtClean="0"/>
              <a:t>neque</a:t>
            </a:r>
            <a:r>
              <a:rPr lang="en-US" dirty="0" smtClean="0"/>
              <a:t>. </a:t>
            </a:r>
            <a:r>
              <a:rPr lang="en-US" dirty="0" err="1" smtClean="0"/>
              <a:t>Donec</a:t>
            </a:r>
            <a:r>
              <a:rPr lang="en-US" dirty="0" smtClean="0"/>
              <a:t> non ante ac </a:t>
            </a:r>
            <a:r>
              <a:rPr lang="en-US" dirty="0" err="1" smtClean="0"/>
              <a:t>orci</a:t>
            </a:r>
            <a:r>
              <a:rPr lang="en-US" dirty="0" smtClean="0"/>
              <a:t> </a:t>
            </a:r>
            <a:r>
              <a:rPr lang="en-US" dirty="0" err="1" smtClean="0"/>
              <a:t>elementum</a:t>
            </a:r>
            <a:r>
              <a:rPr lang="en-US" dirty="0" smtClean="0"/>
              <a:t> </a:t>
            </a:r>
            <a:r>
              <a:rPr lang="en-US" dirty="0" err="1" smtClean="0"/>
              <a:t>iaculis</a:t>
            </a:r>
            <a:r>
              <a:rPr lang="en-US" dirty="0" smtClean="0"/>
              <a:t> </a:t>
            </a:r>
            <a:r>
              <a:rPr lang="en-US" dirty="0" err="1" smtClean="0"/>
              <a:t>consequat</a:t>
            </a:r>
            <a:r>
              <a:rPr lang="en-US" dirty="0" smtClean="0"/>
              <a:t> in </a:t>
            </a:r>
            <a:r>
              <a:rPr lang="en-US" dirty="0" err="1" smtClean="0"/>
              <a:t>metus</a:t>
            </a:r>
            <a:r>
              <a:rPr lang="en-US" dirty="0" smtClean="0"/>
              <a:t>. </a:t>
            </a:r>
            <a:r>
              <a:rPr lang="en-US" dirty="0" err="1" smtClean="0"/>
              <a:t>Interdum</a:t>
            </a:r>
            <a:r>
              <a:rPr lang="en-US" dirty="0" smtClean="0"/>
              <a:t> et </a:t>
            </a:r>
            <a:r>
              <a:rPr lang="en-US" dirty="0" err="1" smtClean="0"/>
              <a:t>malesuada</a:t>
            </a:r>
            <a:r>
              <a:rPr lang="en-US" dirty="0" smtClean="0"/>
              <a:t> fames ac ante </a:t>
            </a:r>
            <a:r>
              <a:rPr lang="en-US" dirty="0" err="1" smtClean="0"/>
              <a:t>ipsum</a:t>
            </a:r>
            <a:r>
              <a:rPr lang="en-US" dirty="0" smtClean="0"/>
              <a:t> </a:t>
            </a:r>
            <a:r>
              <a:rPr lang="en-US" dirty="0" err="1" smtClean="0"/>
              <a:t>primis</a:t>
            </a:r>
            <a:r>
              <a:rPr lang="en-US" dirty="0" smtClean="0"/>
              <a:t> in </a:t>
            </a:r>
            <a:r>
              <a:rPr lang="en-US" dirty="0" err="1" smtClean="0"/>
              <a:t>faucibus</a:t>
            </a:r>
            <a:r>
              <a:rPr lang="en-US" dirty="0" smtClean="0"/>
              <a:t>. </a:t>
            </a:r>
            <a:r>
              <a:rPr lang="en-US" dirty="0" err="1" smtClean="0"/>
              <a:t>Mauris</a:t>
            </a:r>
            <a:r>
              <a:rPr lang="en-US" dirty="0" smtClean="0"/>
              <a:t> </a:t>
            </a:r>
            <a:r>
              <a:rPr lang="en-US" dirty="0" err="1" smtClean="0"/>
              <a:t>volutpat</a:t>
            </a:r>
            <a:r>
              <a:rPr lang="en-US" dirty="0" smtClean="0"/>
              <a:t> </a:t>
            </a:r>
            <a:r>
              <a:rPr lang="en-US" dirty="0" err="1" smtClean="0"/>
              <a:t>aliquet</a:t>
            </a:r>
            <a:r>
              <a:rPr lang="en-US" dirty="0" smtClean="0"/>
              <a:t> </a:t>
            </a:r>
            <a:r>
              <a:rPr lang="en-US" dirty="0" err="1" smtClean="0"/>
              <a:t>imperdiet</a:t>
            </a:r>
            <a:r>
              <a:rPr lang="en-US" dirty="0" smtClean="0"/>
              <a:t>. </a:t>
            </a:r>
            <a:r>
              <a:rPr lang="en-US" dirty="0" err="1" smtClean="0"/>
              <a:t>Suspendisse</a:t>
            </a:r>
            <a:r>
              <a:rPr lang="en-US" dirty="0" smtClean="0"/>
              <a:t> </a:t>
            </a:r>
            <a:r>
              <a:rPr lang="en-US" dirty="0" err="1" smtClean="0"/>
              <a:t>ultrices</a:t>
            </a:r>
            <a:r>
              <a:rPr lang="en-US" dirty="0" smtClean="0"/>
              <a:t> lacus id </a:t>
            </a:r>
            <a:r>
              <a:rPr lang="en-US" dirty="0" err="1" smtClean="0"/>
              <a:t>est</a:t>
            </a:r>
            <a:r>
              <a:rPr lang="en-US" dirty="0" smtClean="0"/>
              <a:t> </a:t>
            </a:r>
            <a:r>
              <a:rPr lang="en-US" dirty="0" err="1" smtClean="0"/>
              <a:t>viverra</a:t>
            </a:r>
            <a:r>
              <a:rPr lang="en-US" dirty="0" smtClean="0"/>
              <a:t>, at </a:t>
            </a:r>
            <a:r>
              <a:rPr lang="en-US" dirty="0" err="1" smtClean="0"/>
              <a:t>porttitor</a:t>
            </a:r>
            <a:r>
              <a:rPr lang="en-US" dirty="0" smtClean="0"/>
              <a:t> </a:t>
            </a:r>
            <a:r>
              <a:rPr lang="en-US" dirty="0" err="1" smtClean="0"/>
              <a:t>metus</a:t>
            </a:r>
            <a:r>
              <a:rPr lang="en-US" dirty="0" smtClean="0"/>
              <a:t> </a:t>
            </a:r>
            <a:r>
              <a:rPr lang="en-US" dirty="0" err="1" smtClean="0"/>
              <a:t>facilisis</a:t>
            </a:r>
            <a:r>
              <a:rPr lang="en-US" dirty="0" smtClean="0"/>
              <a:t>. </a:t>
            </a:r>
            <a:r>
              <a:rPr lang="en-US" dirty="0" err="1" smtClean="0"/>
              <a:t>Nullam</a:t>
            </a:r>
            <a:r>
              <a:rPr lang="en-US" dirty="0" smtClean="0"/>
              <a:t> dolor </a:t>
            </a:r>
            <a:r>
              <a:rPr lang="en-US" dirty="0" err="1" smtClean="0"/>
              <a:t>sapien</a:t>
            </a:r>
            <a:r>
              <a:rPr lang="en-US" dirty="0" smtClean="0"/>
              <a:t>, </a:t>
            </a:r>
            <a:r>
              <a:rPr lang="en-US" dirty="0" err="1" smtClean="0"/>
              <a:t>hendrerit</a:t>
            </a:r>
            <a:r>
              <a:rPr lang="en-US" dirty="0" smtClean="0"/>
              <a:t> sit </a:t>
            </a:r>
            <a:r>
              <a:rPr lang="en-US" dirty="0" err="1" smtClean="0"/>
              <a:t>amet</a:t>
            </a:r>
            <a:r>
              <a:rPr lang="en-US" dirty="0" smtClean="0"/>
              <a:t> </a:t>
            </a:r>
            <a:r>
              <a:rPr lang="en-US" dirty="0" err="1" smtClean="0"/>
              <a:t>tellus</a:t>
            </a:r>
            <a:r>
              <a:rPr lang="en-US" dirty="0" smtClean="0"/>
              <a:t> </a:t>
            </a:r>
            <a:r>
              <a:rPr lang="en-US" dirty="0" err="1" smtClean="0"/>
              <a:t>tristique</a:t>
            </a:r>
            <a:r>
              <a:rPr lang="en-US" dirty="0" smtClean="0"/>
              <a:t>, </a:t>
            </a:r>
            <a:r>
              <a:rPr lang="en-US" dirty="0" err="1" smtClean="0"/>
              <a:t>tempor</a:t>
            </a:r>
            <a:r>
              <a:rPr lang="en-US" dirty="0" smtClean="0"/>
              <a:t> </a:t>
            </a:r>
            <a:r>
              <a:rPr lang="en-US" dirty="0" err="1" smtClean="0"/>
              <a:t>iaculis</a:t>
            </a:r>
            <a:r>
              <a:rPr lang="en-US" dirty="0" smtClean="0"/>
              <a:t> </a:t>
            </a:r>
            <a:r>
              <a:rPr lang="en-US" dirty="0" err="1" smtClean="0"/>
              <a:t>urna</a:t>
            </a:r>
            <a:r>
              <a:rPr lang="en-US" dirty="0" smtClean="0"/>
              <a:t>. </a:t>
            </a:r>
            <a:r>
              <a:rPr lang="en-US" dirty="0" err="1" smtClean="0"/>
              <a:t>Nulla</a:t>
            </a:r>
            <a:r>
              <a:rPr lang="en-US" dirty="0" smtClean="0"/>
              <a:t> a </a:t>
            </a:r>
            <a:r>
              <a:rPr lang="en-US" dirty="0" err="1" smtClean="0"/>
              <a:t>aliquam</a:t>
            </a:r>
            <a:r>
              <a:rPr lang="en-US" dirty="0" smtClean="0"/>
              <a:t> magna. </a:t>
            </a:r>
            <a:r>
              <a:rPr lang="en-US" dirty="0" err="1" smtClean="0"/>
              <a:t>Donec</a:t>
            </a:r>
            <a:r>
              <a:rPr lang="en-US" dirty="0" smtClean="0"/>
              <a:t> </a:t>
            </a:r>
            <a:r>
              <a:rPr lang="en-US" dirty="0" err="1" smtClean="0"/>
              <a:t>eget</a:t>
            </a:r>
            <a:r>
              <a:rPr lang="en-US" dirty="0" smtClean="0"/>
              <a:t> </a:t>
            </a:r>
            <a:r>
              <a:rPr lang="en-US" dirty="0" err="1" smtClean="0"/>
              <a:t>felis</a:t>
            </a:r>
            <a:r>
              <a:rPr lang="en-US" dirty="0" smtClean="0"/>
              <a:t> in </a:t>
            </a:r>
            <a:r>
              <a:rPr lang="en-US" dirty="0" err="1" smtClean="0"/>
              <a:t>felis</a:t>
            </a:r>
            <a:r>
              <a:rPr lang="en-US" dirty="0" smtClean="0"/>
              <a:t> </a:t>
            </a:r>
            <a:r>
              <a:rPr lang="en-US" dirty="0" err="1" smtClean="0"/>
              <a:t>lacinia</a:t>
            </a:r>
            <a:r>
              <a:rPr lang="en-US" dirty="0" smtClean="0"/>
              <a:t> </a:t>
            </a:r>
            <a:r>
              <a:rPr lang="en-US" dirty="0" err="1" smtClean="0"/>
              <a:t>porttitor</a:t>
            </a:r>
            <a:r>
              <a:rPr lang="en-US" dirty="0" smtClean="0"/>
              <a:t>. </a:t>
            </a:r>
            <a:r>
              <a:rPr lang="en-US" dirty="0" err="1" smtClean="0"/>
              <a:t>Proin</a:t>
            </a:r>
            <a:r>
              <a:rPr lang="en-US" dirty="0" smtClean="0"/>
              <a:t> </a:t>
            </a:r>
            <a:r>
              <a:rPr lang="en-US" dirty="0" err="1" smtClean="0"/>
              <a:t>sollicitudin</a:t>
            </a:r>
            <a:r>
              <a:rPr lang="en-US" dirty="0" smtClean="0"/>
              <a:t> ante id </a:t>
            </a:r>
            <a:r>
              <a:rPr lang="en-US" dirty="0" err="1" smtClean="0"/>
              <a:t>nisl</a:t>
            </a:r>
            <a:r>
              <a:rPr lang="en-US" dirty="0" smtClean="0"/>
              <a:t> </a:t>
            </a:r>
            <a:r>
              <a:rPr lang="en-US" dirty="0" err="1" smtClean="0"/>
              <a:t>imperdiet</a:t>
            </a:r>
            <a:r>
              <a:rPr lang="en-US" dirty="0" smtClean="0"/>
              <a:t> </a:t>
            </a:r>
            <a:r>
              <a:rPr lang="en-US" dirty="0" err="1" smtClean="0"/>
              <a:t>euismod</a:t>
            </a:r>
            <a:r>
              <a:rPr lang="en-US" dirty="0" smtClean="0"/>
              <a:t>. </a:t>
            </a:r>
            <a:r>
              <a:rPr lang="en-US" dirty="0" err="1" smtClean="0"/>
              <a:t>Aenean</a:t>
            </a:r>
            <a:r>
              <a:rPr lang="en-US" dirty="0" smtClean="0"/>
              <a:t> </a:t>
            </a:r>
            <a:r>
              <a:rPr lang="en-US" dirty="0" err="1" smtClean="0"/>
              <a:t>vestibulum</a:t>
            </a:r>
            <a:r>
              <a:rPr lang="en-US" dirty="0" smtClean="0"/>
              <a:t> non </a:t>
            </a:r>
            <a:r>
              <a:rPr lang="en-US" dirty="0" err="1" smtClean="0"/>
              <a:t>metus</a:t>
            </a:r>
            <a:r>
              <a:rPr lang="en-US" dirty="0" smtClean="0"/>
              <a:t> vitae </a:t>
            </a:r>
            <a:r>
              <a:rPr lang="en-US" dirty="0" err="1" smtClean="0"/>
              <a:t>rutrum</a:t>
            </a:r>
            <a:r>
              <a:rPr lang="en-US" dirty="0" smtClean="0"/>
              <a:t>. </a:t>
            </a:r>
            <a:r>
              <a:rPr lang="en-US" dirty="0" err="1" smtClean="0"/>
              <a:t>Cras</a:t>
            </a:r>
            <a:r>
              <a:rPr lang="en-US" dirty="0" smtClean="0"/>
              <a:t> </a:t>
            </a:r>
            <a:r>
              <a:rPr lang="en-US" dirty="0" err="1" smtClean="0"/>
              <a:t>varius</a:t>
            </a:r>
            <a:r>
              <a:rPr lang="en-US" dirty="0" smtClean="0"/>
              <a:t> </a:t>
            </a:r>
            <a:r>
              <a:rPr lang="en-US" dirty="0" err="1" smtClean="0"/>
              <a:t>condimentum</a:t>
            </a:r>
            <a:r>
              <a:rPr lang="en-US" dirty="0" smtClean="0"/>
              <a:t> </a:t>
            </a:r>
            <a:r>
              <a:rPr lang="en-US" dirty="0" err="1" smtClean="0"/>
              <a:t>diam</a:t>
            </a:r>
            <a:r>
              <a:rPr lang="en-US" dirty="0" smtClean="0"/>
              <a:t>, </a:t>
            </a:r>
            <a:r>
              <a:rPr lang="en-US" dirty="0" err="1" smtClean="0"/>
              <a:t>quis</a:t>
            </a:r>
            <a:r>
              <a:rPr lang="en-US" dirty="0" smtClean="0"/>
              <a:t> </a:t>
            </a:r>
            <a:r>
              <a:rPr lang="en-US" dirty="0" err="1" smtClean="0"/>
              <a:t>euismod</a:t>
            </a:r>
            <a:r>
              <a:rPr lang="en-US" dirty="0" smtClean="0"/>
              <a:t> </a:t>
            </a:r>
            <a:r>
              <a:rPr lang="en-US" dirty="0" err="1" smtClean="0"/>
              <a:t>erat</a:t>
            </a:r>
            <a:r>
              <a:rPr lang="en-US" dirty="0" smtClean="0"/>
              <a:t> </a:t>
            </a:r>
            <a:r>
              <a:rPr lang="en-US" dirty="0" err="1" smtClean="0"/>
              <a:t>pharetra</a:t>
            </a:r>
            <a:r>
              <a:rPr lang="en-US" dirty="0" smtClean="0"/>
              <a:t> non. </a:t>
            </a:r>
            <a:r>
              <a:rPr lang="en-US" dirty="0" err="1" smtClean="0"/>
              <a:t>Sed</a:t>
            </a:r>
            <a:r>
              <a:rPr lang="en-US" dirty="0" smtClean="0"/>
              <a:t> </a:t>
            </a:r>
            <a:r>
              <a:rPr lang="en-US" dirty="0" err="1" smtClean="0"/>
              <a:t>eget</a:t>
            </a:r>
            <a:r>
              <a:rPr lang="en-US" dirty="0" smtClean="0"/>
              <a:t> </a:t>
            </a:r>
            <a:r>
              <a:rPr lang="en-US" dirty="0" err="1" smtClean="0"/>
              <a:t>blandit</a:t>
            </a:r>
            <a:r>
              <a:rPr lang="en-US" dirty="0" smtClean="0"/>
              <a:t> sem.</a:t>
            </a:r>
            <a:endParaRPr lang="en-US" dirty="0" smtClean="0"/>
          </a:p>
        </p:txBody>
      </p:sp>
      <p:sp>
        <p:nvSpPr>
          <p:cNvPr id="1049100"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101"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800"/>
                                  </p:stCondLst>
                                  <p:childTnLst>
                                    <p:set>
                                      <p:cBhvr>
                                        <p:cTn id="6" dur="1" fill="hold">
                                          <p:stCondLst>
                                            <p:cond delay="0"/>
                                          </p:stCondLst>
                                        </p:cTn>
                                        <p:tgtEl>
                                          <p:spTgt spid="1049099">
                                            <p:txEl>
                                              <p:pRg st="0" end="0"/>
                                            </p:txEl>
                                          </p:spTgt>
                                        </p:tgtEl>
                                        <p:attrNameLst>
                                          <p:attrName>style.visibility</p:attrName>
                                        </p:attrNameLst>
                                      </p:cBhvr>
                                      <p:to>
                                        <p:strVal val="visible"/>
                                      </p:to>
                                    </p:set>
                                    <p:animEffect transition="in" filter="fade">
                                      <p:cBhvr>
                                        <p:cTn id="7" dur="500"/>
                                        <p:tgtEl>
                                          <p:spTgt spid="1049099">
                                            <p:txEl>
                                              <p:pRg st="0" end="0"/>
                                            </p:txEl>
                                          </p:spTgt>
                                        </p:tgtEl>
                                      </p:cBhvr>
                                    </p:animEffect>
                                  </p:childTnLst>
                                </p:cTn>
                              </p:par>
                              <p:par>
                                <p:cTn id="8" presetID="10" presetClass="entr" presetSubtype="0" fill="hold" grpId="0" nodeType="withEffect">
                                  <p:stCondLst>
                                    <p:cond delay="800"/>
                                  </p:stCondLst>
                                  <p:childTnLst>
                                    <p:set>
                                      <p:cBhvr>
                                        <p:cTn id="9" dur="1" fill="hold">
                                          <p:stCondLst>
                                            <p:cond delay="0"/>
                                          </p:stCondLst>
                                        </p:cTn>
                                        <p:tgtEl>
                                          <p:spTgt spid="1049099">
                                            <p:txEl>
                                              <p:pRg st="2" end="2"/>
                                            </p:txEl>
                                          </p:spTgt>
                                        </p:tgtEl>
                                        <p:attrNameLst>
                                          <p:attrName>style.visibility</p:attrName>
                                        </p:attrNameLst>
                                      </p:cBhvr>
                                      <p:to>
                                        <p:strVal val="visible"/>
                                      </p:to>
                                    </p:set>
                                    <p:animEffect transition="in" filter="fade">
                                      <p:cBhvr>
                                        <p:cTn id="10" dur="500"/>
                                        <p:tgtEl>
                                          <p:spTgt spid="1049099">
                                            <p:txEl>
                                              <p:pRg st="2" end="2"/>
                                            </p:txEl>
                                          </p:spTgt>
                                        </p:tgtEl>
                                      </p:cBhvr>
                                    </p:animEffect>
                                  </p:childTnLst>
                                </p:cTn>
                              </p:par>
                              <p:par>
                                <p:cTn id="11" presetID="10" presetClass="entr" presetSubtype="0" fill="hold" grpId="0" nodeType="withEffect">
                                  <p:stCondLst>
                                    <p:cond delay="800"/>
                                  </p:stCondLst>
                                  <p:childTnLst>
                                    <p:set>
                                      <p:cBhvr>
                                        <p:cTn id="12" dur="1" fill="hold">
                                          <p:stCondLst>
                                            <p:cond delay="0"/>
                                          </p:stCondLst>
                                        </p:cTn>
                                        <p:tgtEl>
                                          <p:spTgt spid="1049099">
                                            <p:txEl>
                                              <p:pRg st="4" end="4"/>
                                            </p:txEl>
                                          </p:spTgt>
                                        </p:tgtEl>
                                        <p:attrNameLst>
                                          <p:attrName>style.visibility</p:attrName>
                                        </p:attrNameLst>
                                      </p:cBhvr>
                                      <p:to>
                                        <p:strVal val="visible"/>
                                      </p:to>
                                    </p:set>
                                    <p:animEffect transition="in" filter="fade">
                                      <p:cBhvr>
                                        <p:cTn id="13" dur="500"/>
                                        <p:tgtEl>
                                          <p:spTgt spid="1049099">
                                            <p:txEl>
                                              <p:pRg st="4" end="4"/>
                                            </p:txEl>
                                          </p:spTgt>
                                        </p:tgtEl>
                                      </p:cBhvr>
                                    </p:animEffect>
                                  </p:childTnLst>
                                </p:cTn>
                              </p:par>
                              <p:par>
                                <p:cTn id="14" presetID="42" presetClass="entr" presetSubtype="0" fill="hold" grpId="0" nodeType="withEffect">
                                  <p:stCondLst>
                                    <p:cond delay="200"/>
                                  </p:stCondLst>
                                  <p:childTnLst>
                                    <p:set>
                                      <p:cBhvr>
                                        <p:cTn id="15" dur="1" fill="hold">
                                          <p:stCondLst>
                                            <p:cond delay="0"/>
                                          </p:stCondLst>
                                        </p:cTn>
                                        <p:tgtEl>
                                          <p:spTgt spid="1049100">
                                            <p:txEl>
                                              <p:pRg st="0" end="0"/>
                                            </p:txEl>
                                          </p:spTgt>
                                        </p:tgtEl>
                                        <p:attrNameLst>
                                          <p:attrName>style.visibility</p:attrName>
                                        </p:attrNameLst>
                                      </p:cBhvr>
                                      <p:to>
                                        <p:strVal val="visible"/>
                                      </p:to>
                                    </p:set>
                                    <p:animEffect transition="in" filter="fade">
                                      <p:cBhvr>
                                        <p:cTn id="16" dur="400"/>
                                        <p:tgtEl>
                                          <p:spTgt spid="1049100">
                                            <p:txEl>
                                              <p:pRg st="0" end="0"/>
                                            </p:txEl>
                                          </p:spTgt>
                                        </p:tgtEl>
                                      </p:cBhvr>
                                    </p:animEffect>
                                    <p:anim calcmode="lin" valueType="num">
                                      <p:cBhvr>
                                        <p:cTn id="17" dur="400" fill="hold"/>
                                        <p:tgtEl>
                                          <p:spTgt spid="1049100">
                                            <p:txEl>
                                              <p:pRg st="0" end="0"/>
                                            </p:txEl>
                                          </p:spTgt>
                                        </p:tgtEl>
                                        <p:attrNameLst>
                                          <p:attrName>ppt_x</p:attrName>
                                        </p:attrNameLst>
                                      </p:cBhvr>
                                      <p:tavLst>
                                        <p:tav tm="0">
                                          <p:val>
                                            <p:strVal val="#ppt_x"/>
                                          </p:val>
                                        </p:tav>
                                        <p:tav tm="100000">
                                          <p:val>
                                            <p:strVal val="#ppt_x"/>
                                          </p:val>
                                        </p:tav>
                                      </p:tavLst>
                                    </p:anim>
                                    <p:anim calcmode="lin" valueType="num">
                                      <p:cBhvr>
                                        <p:cTn id="18" dur="400" fill="hold"/>
                                        <p:tgtEl>
                                          <p:spTgt spid="1049100">
                                            <p:txEl>
                                              <p:pRg st="0" end="0"/>
                                            </p:txEl>
                                          </p:spTgt>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00"/>
                                  </p:stCondLst>
                                  <p:childTnLst>
                                    <p:set>
                                      <p:cBhvr>
                                        <p:cTn id="20" dur="1" fill="hold">
                                          <p:stCondLst>
                                            <p:cond delay="0"/>
                                          </p:stCondLst>
                                        </p:cTn>
                                        <p:tgtEl>
                                          <p:spTgt spid="1049101">
                                            <p:txEl>
                                              <p:pRg st="0" end="0"/>
                                            </p:txEl>
                                          </p:spTgt>
                                        </p:tgtEl>
                                        <p:attrNameLst>
                                          <p:attrName>style.visibility</p:attrName>
                                        </p:attrNameLst>
                                      </p:cBhvr>
                                      <p:to>
                                        <p:strVal val="visible"/>
                                      </p:to>
                                    </p:set>
                                    <p:animEffect transition="in" filter="fade">
                                      <p:cBhvr>
                                        <p:cTn id="21" dur="500"/>
                                        <p:tgtEl>
                                          <p:spTgt spid="1049101">
                                            <p:txEl>
                                              <p:pRg st="0" end="0"/>
                                            </p:txEl>
                                          </p:spTgt>
                                        </p:tgtEl>
                                      </p:cBhvr>
                                    </p:animEffect>
                                    <p:anim calcmode="lin" valueType="num">
                                      <p:cBhvr>
                                        <p:cTn id="22" dur="500" fill="hold"/>
                                        <p:tgtEl>
                                          <p:spTgt spid="1049101">
                                            <p:txEl>
                                              <p:pRg st="0" end="0"/>
                                            </p:txEl>
                                          </p:spTgt>
                                        </p:tgtEl>
                                        <p:attrNameLst>
                                          <p:attrName>ppt_x</p:attrName>
                                        </p:attrNameLst>
                                      </p:cBhvr>
                                      <p:tavLst>
                                        <p:tav tm="0">
                                          <p:val>
                                            <p:strVal val="#ppt_x"/>
                                          </p:val>
                                        </p:tav>
                                        <p:tav tm="100000">
                                          <p:val>
                                            <p:strVal val="#ppt_x"/>
                                          </p:val>
                                        </p:tav>
                                      </p:tavLst>
                                    </p:anim>
                                    <p:anim calcmode="lin" valueType="num">
                                      <p:cBhvr>
                                        <p:cTn id="23" dur="500" fill="hold"/>
                                        <p:tgtEl>
                                          <p:spTgt spid="104910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099" grpId="0" build="p">
        <p:tmplLst>
          <p:tmpl lvl="1">
            <p:tnLst>
              <p:par>
                <p:cTn presetID="10" presetClass="entr" presetSubtype="0" fill="hold" nodeType="withEffect" nodePh="1">
                  <p:stCondLst>
                    <p:cond delay="800"/>
                  </p:stCondLst>
                  <p:childTnLst>
                    <p:set>
                      <p:cBhvr>
                        <p:cTn dur="1" fill="hold">
                          <p:stCondLst>
                            <p:cond delay="0"/>
                          </p:stCondLst>
                        </p:cTn>
                        <p:tgtEl>
                          <p:spTgt spid="1049099"/>
                        </p:tgtEl>
                        <p:attrNameLst>
                          <p:attrName>style.visibility</p:attrName>
                        </p:attrNameLst>
                      </p:cBhvr>
                      <p:to>
                        <p:strVal val="visible"/>
                      </p:to>
                    </p:set>
                    <p:animEffect transition="in" filter="fade">
                      <p:cBhvr>
                        <p:cTn dur="500"/>
                        <p:tgtEl>
                          <p:spTgt spid="1049099"/>
                        </p:tgtEl>
                      </p:cBhvr>
                    </p:animEffect>
                  </p:childTnLst>
                </p:cTn>
              </p:par>
            </p:tnLst>
          </p:tmpl>
        </p:tmplLst>
      </p:bldP>
      <p:bldP spid="1049100" grpId="0" build="p">
        <p:tmplLst>
          <p:tmpl lvl="1">
            <p:tnLst>
              <p:par>
                <p:cTn presetID="42" presetClass="entr" presetSubtype="0" fill="hold" nodeType="withEffect">
                  <p:stCondLst>
                    <p:cond delay="200"/>
                  </p:stCondLst>
                  <p:childTnLst>
                    <p:set>
                      <p:cBhvr>
                        <p:cTn dur="1" fill="hold">
                          <p:stCondLst>
                            <p:cond delay="0"/>
                          </p:stCondLst>
                        </p:cTn>
                        <p:tgtEl>
                          <p:spTgt spid="1049100"/>
                        </p:tgtEl>
                        <p:attrNameLst>
                          <p:attrName>style.visibility</p:attrName>
                        </p:attrNameLst>
                      </p:cBhvr>
                      <p:to>
                        <p:strVal val="visible"/>
                      </p:to>
                    </p:set>
                    <p:animEffect transition="in" filter="fade">
                      <p:cBhvr>
                        <p:cTn dur="400"/>
                        <p:tgtEl>
                          <p:spTgt spid="1049100"/>
                        </p:tgtEl>
                      </p:cBhvr>
                    </p:animEffect>
                    <p:anim calcmode="lin" valueType="num">
                      <p:cBhvr>
                        <p:cTn dur="400" fill="hold"/>
                        <p:tgtEl>
                          <p:spTgt spid="1049100"/>
                        </p:tgtEl>
                        <p:attrNameLst>
                          <p:attrName>ppt_x</p:attrName>
                        </p:attrNameLst>
                      </p:cBhvr>
                      <p:tavLst>
                        <p:tav tm="0">
                          <p:val>
                            <p:strVal val="#ppt_x"/>
                          </p:val>
                        </p:tav>
                        <p:tav tm="100000">
                          <p:val>
                            <p:strVal val="#ppt_x"/>
                          </p:val>
                        </p:tav>
                      </p:tavLst>
                    </p:anim>
                    <p:anim calcmode="lin" valueType="num">
                      <p:cBhvr>
                        <p:cTn dur="400" fill="hold"/>
                        <p:tgtEl>
                          <p:spTgt spid="1049100"/>
                        </p:tgtEl>
                        <p:attrNameLst>
                          <p:attrName>ppt_y</p:attrName>
                        </p:attrNameLst>
                      </p:cBhvr>
                      <p:tavLst>
                        <p:tav tm="0">
                          <p:val>
                            <p:strVal val="#ppt_y+.1"/>
                          </p:val>
                        </p:tav>
                        <p:tav tm="100000">
                          <p:val>
                            <p:strVal val="#ppt_y"/>
                          </p:val>
                        </p:tav>
                      </p:tavLst>
                    </p:anim>
                  </p:childTnLst>
                </p:cTn>
              </p:par>
            </p:tnLst>
          </p:tmpl>
        </p:tmplLst>
      </p:bldP>
      <p:bldP spid="1049101" grpId="0" build="p">
        <p:tmplLst>
          <p:tmpl lvl="1">
            <p:tnLst>
              <p:par>
                <p:cTn presetID="42" presetClass="entr" presetSubtype="0" fill="hold" nodeType="withEffect">
                  <p:stCondLst>
                    <p:cond delay="200"/>
                  </p:stCondLst>
                  <p:childTnLst>
                    <p:set>
                      <p:cBhvr>
                        <p:cTn dur="1" fill="hold">
                          <p:stCondLst>
                            <p:cond delay="0"/>
                          </p:stCondLst>
                        </p:cTn>
                        <p:tgtEl>
                          <p:spTgt spid="1049101"/>
                        </p:tgtEl>
                        <p:attrNameLst>
                          <p:attrName>style.visibility</p:attrName>
                        </p:attrNameLst>
                      </p:cBhvr>
                      <p:to>
                        <p:strVal val="visible"/>
                      </p:to>
                    </p:set>
                    <p:animEffect transition="in" filter="fade">
                      <p:cBhvr>
                        <p:cTn dur="500"/>
                        <p:tgtEl>
                          <p:spTgt spid="1049101"/>
                        </p:tgtEl>
                      </p:cBhvr>
                    </p:animEffect>
                    <p:anim calcmode="lin" valueType="num">
                      <p:cBhvr>
                        <p:cTn dur="500" fill="hold"/>
                        <p:tgtEl>
                          <p:spTgt spid="1049101"/>
                        </p:tgtEl>
                        <p:attrNameLst>
                          <p:attrName>ppt_x</p:attrName>
                        </p:attrNameLst>
                      </p:cBhvr>
                      <p:tavLst>
                        <p:tav tm="0">
                          <p:val>
                            <p:strVal val="#ppt_x"/>
                          </p:val>
                        </p:tav>
                        <p:tav tm="100000">
                          <p:val>
                            <p:strVal val="#ppt_x"/>
                          </p:val>
                        </p:tav>
                      </p:tavLst>
                    </p:anim>
                    <p:anim calcmode="lin" valueType="num">
                      <p:cBhvr>
                        <p:cTn dur="500" fill="hold"/>
                        <p:tgtEl>
                          <p:spTgt spid="104910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showMasterSp="0" userDrawn="1">
  <p:cSld name="Three Columns Text">
    <p:spTree>
      <p:nvGrpSpPr>
        <p:cNvPr id="281" name=""/>
        <p:cNvGrpSpPr/>
        <p:nvPr/>
      </p:nvGrpSpPr>
      <p:grpSpPr>
        <a:xfrm>
          <a:off x="0" y="0"/>
          <a:ext cx="0" cy="0"/>
          <a:chOff x="0" y="0"/>
          <a:chExt cx="0" cy="0"/>
        </a:xfrm>
      </p:grpSpPr>
      <p:sp>
        <p:nvSpPr>
          <p:cNvPr id="1049203"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1049204"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49205" name="Text Placeholder 2"/>
          <p:cNvSpPr>
            <a:spLocks noGrp="1"/>
          </p:cNvSpPr>
          <p:nvPr>
            <p:ph type="body" sz="quarter" idx="16" hasCustomPrompt="1"/>
          </p:nvPr>
        </p:nvSpPr>
        <p:spPr>
          <a:xfrm>
            <a:off x="452438" y="1172498"/>
            <a:ext cx="8229600" cy="4093770"/>
          </a:xfrm>
          <a:prstGeom prst="rect">
            <a:avLst/>
          </a:prstGeom>
        </p:spPr>
        <p:txBody>
          <a:bodyPr vert="horz" lIns="95057" tIns="47529" rIns="95057" bIns="47529" numCol="3" spcCol="280728"/>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r>
              <a:rPr lang="en-US" dirty="0" err="1" smtClean="0"/>
              <a:t>Morbi</a:t>
            </a:r>
            <a:r>
              <a:rPr lang="en-US" dirty="0" smtClean="0"/>
              <a:t> </a:t>
            </a:r>
            <a:r>
              <a:rPr lang="en-US" dirty="0" err="1" smtClean="0"/>
              <a:t>sodales</a:t>
            </a:r>
            <a:r>
              <a:rPr lang="en-US" dirty="0" smtClean="0"/>
              <a:t> </a:t>
            </a:r>
            <a:r>
              <a:rPr lang="en-US" dirty="0" err="1" smtClean="0"/>
              <a:t>volutpat</a:t>
            </a:r>
            <a:r>
              <a:rPr lang="en-US" dirty="0" smtClean="0"/>
              <a:t> </a:t>
            </a:r>
            <a:r>
              <a:rPr lang="en-US" dirty="0" err="1" smtClean="0"/>
              <a:t>tellus</a:t>
            </a:r>
            <a:r>
              <a:rPr lang="en-US" dirty="0" smtClean="0"/>
              <a:t>, </a:t>
            </a:r>
            <a:r>
              <a:rPr lang="en-US" dirty="0" err="1" smtClean="0"/>
              <a:t>quis</a:t>
            </a:r>
            <a:r>
              <a:rPr lang="en-US" dirty="0" smtClean="0"/>
              <a:t> </a:t>
            </a:r>
            <a:r>
              <a:rPr lang="en-US" dirty="0" err="1" smtClean="0"/>
              <a:t>aliquam</a:t>
            </a:r>
            <a:r>
              <a:rPr lang="en-US" dirty="0" smtClean="0"/>
              <a:t> </a:t>
            </a:r>
            <a:r>
              <a:rPr lang="en-US" dirty="0" err="1" smtClean="0"/>
              <a:t>urna</a:t>
            </a:r>
            <a:r>
              <a:rPr lang="en-US" dirty="0" smtClean="0"/>
              <a:t> </a:t>
            </a:r>
            <a:r>
              <a:rPr lang="en-US" dirty="0" err="1" smtClean="0"/>
              <a:t>cursus</a:t>
            </a:r>
            <a:r>
              <a:rPr lang="en-US" dirty="0" smtClean="0"/>
              <a:t> et. </a:t>
            </a:r>
            <a:r>
              <a:rPr lang="en-US" dirty="0" err="1" smtClean="0"/>
              <a:t>Proin</a:t>
            </a:r>
            <a:r>
              <a:rPr lang="en-US" dirty="0" smtClean="0"/>
              <a:t> </a:t>
            </a:r>
            <a:r>
              <a:rPr lang="en-US" dirty="0" err="1" smtClean="0"/>
              <a:t>commodo</a:t>
            </a:r>
            <a:r>
              <a:rPr lang="en-US" dirty="0" smtClean="0"/>
              <a:t> </a:t>
            </a:r>
            <a:r>
              <a:rPr lang="en-US" dirty="0" err="1" smtClean="0"/>
              <a:t>arcu</a:t>
            </a:r>
            <a:r>
              <a:rPr lang="en-US" dirty="0" smtClean="0"/>
              <a:t> </a:t>
            </a:r>
            <a:r>
              <a:rPr lang="en-US" dirty="0" err="1" smtClean="0"/>
              <a:t>nec</a:t>
            </a:r>
            <a:r>
              <a:rPr lang="en-US" dirty="0" smtClean="0"/>
              <a:t> nisi </a:t>
            </a:r>
            <a:r>
              <a:rPr lang="en-US" dirty="0" err="1" smtClean="0"/>
              <a:t>rhoncus</a:t>
            </a:r>
            <a:r>
              <a:rPr lang="en-US" dirty="0" smtClean="0"/>
              <a:t> </a:t>
            </a:r>
            <a:r>
              <a:rPr lang="en-US" dirty="0" err="1" smtClean="0"/>
              <a:t>dapibus</a:t>
            </a:r>
            <a:r>
              <a:rPr lang="en-US" dirty="0" smtClean="0"/>
              <a:t>. </a:t>
            </a:r>
            <a:endParaRPr lang="en-US" dirty="0" smtClean="0"/>
          </a:p>
          <a:p>
            <a:pPr lvl="0"/>
            <a:endParaRPr lang="en-US" dirty="0" smtClean="0"/>
          </a:p>
          <a:p>
            <a:pPr lvl="0"/>
            <a:r>
              <a:rPr lang="en-US" dirty="0" err="1" smtClean="0"/>
              <a:t>Praesent</a:t>
            </a:r>
            <a:r>
              <a:rPr lang="en-US" dirty="0" smtClean="0"/>
              <a:t> </a:t>
            </a:r>
            <a:r>
              <a:rPr lang="en-US" dirty="0" err="1" smtClean="0"/>
              <a:t>nec</a:t>
            </a:r>
            <a:r>
              <a:rPr lang="en-US" dirty="0" smtClean="0"/>
              <a:t> </a:t>
            </a:r>
            <a:r>
              <a:rPr lang="en-US" dirty="0" err="1" smtClean="0"/>
              <a:t>elit</a:t>
            </a:r>
            <a:r>
              <a:rPr lang="en-US" dirty="0" smtClean="0"/>
              <a:t> non </a:t>
            </a:r>
            <a:r>
              <a:rPr lang="en-US" dirty="0" err="1" smtClean="0"/>
              <a:t>metus</a:t>
            </a:r>
            <a:r>
              <a:rPr lang="en-US" dirty="0" smtClean="0"/>
              <a:t> </a:t>
            </a:r>
            <a:r>
              <a:rPr lang="en-US" dirty="0" err="1" smtClean="0"/>
              <a:t>mollis</a:t>
            </a:r>
            <a:r>
              <a:rPr lang="en-US" dirty="0" smtClean="0"/>
              <a:t> </a:t>
            </a:r>
            <a:r>
              <a:rPr lang="en-US" dirty="0" err="1" smtClean="0"/>
              <a:t>placerat</a:t>
            </a:r>
            <a:r>
              <a:rPr lang="en-US" dirty="0" smtClean="0"/>
              <a:t>. </a:t>
            </a:r>
            <a:r>
              <a:rPr lang="en-US" dirty="0" err="1" smtClean="0"/>
              <a:t>Vivamus</a:t>
            </a:r>
            <a:r>
              <a:rPr lang="en-US" dirty="0" smtClean="0"/>
              <a:t> </a:t>
            </a:r>
            <a:r>
              <a:rPr lang="en-US" dirty="0" err="1" smtClean="0"/>
              <a:t>porta</a:t>
            </a:r>
            <a:r>
              <a:rPr lang="en-US" dirty="0" smtClean="0"/>
              <a:t> </a:t>
            </a:r>
            <a:r>
              <a:rPr lang="en-US" dirty="0" err="1" smtClean="0"/>
              <a:t>pulvinar</a:t>
            </a:r>
            <a:r>
              <a:rPr lang="en-US" dirty="0" smtClean="0"/>
              <a:t> </a:t>
            </a:r>
            <a:r>
              <a:rPr lang="en-US" dirty="0" err="1" smtClean="0"/>
              <a:t>iaculis</a:t>
            </a:r>
            <a:r>
              <a:rPr lang="en-US" dirty="0" smtClean="0"/>
              <a:t>. </a:t>
            </a:r>
            <a:r>
              <a:rPr lang="en-US" dirty="0" err="1" smtClean="0"/>
              <a:t>Donec</a:t>
            </a:r>
            <a:r>
              <a:rPr lang="en-US" dirty="0" smtClean="0"/>
              <a:t> </a:t>
            </a:r>
            <a:r>
              <a:rPr lang="en-US" dirty="0" err="1" smtClean="0"/>
              <a:t>augue</a:t>
            </a:r>
            <a:r>
              <a:rPr lang="en-US" dirty="0" smtClean="0"/>
              <a:t> </a:t>
            </a:r>
            <a:r>
              <a:rPr lang="en-US" dirty="0" err="1" smtClean="0"/>
              <a:t>arcu</a:t>
            </a:r>
            <a:r>
              <a:rPr lang="en-US" dirty="0" smtClean="0"/>
              <a:t>, </a:t>
            </a:r>
            <a:r>
              <a:rPr lang="en-US" dirty="0" err="1" smtClean="0"/>
              <a:t>volutpat</a:t>
            </a:r>
            <a:r>
              <a:rPr lang="en-US" dirty="0" smtClean="0"/>
              <a:t> </a:t>
            </a:r>
            <a:r>
              <a:rPr lang="en-US" dirty="0" err="1" smtClean="0"/>
              <a:t>nec</a:t>
            </a:r>
            <a:r>
              <a:rPr lang="en-US" dirty="0" smtClean="0"/>
              <a:t> </a:t>
            </a:r>
            <a:r>
              <a:rPr lang="en-US" dirty="0" err="1" smtClean="0"/>
              <a:t>risus</a:t>
            </a:r>
            <a:r>
              <a:rPr lang="en-US" dirty="0" smtClean="0"/>
              <a:t> </a:t>
            </a:r>
            <a:r>
              <a:rPr lang="en-US" dirty="0" err="1" smtClean="0"/>
              <a:t>eget</a:t>
            </a:r>
            <a:r>
              <a:rPr lang="en-US" dirty="0" smtClean="0"/>
              <a:t>, </a:t>
            </a:r>
            <a:r>
              <a:rPr lang="en-US" dirty="0" err="1" smtClean="0"/>
              <a:t>finibus</a:t>
            </a:r>
            <a:r>
              <a:rPr lang="en-US" dirty="0" smtClean="0"/>
              <a:t> </a:t>
            </a:r>
            <a:r>
              <a:rPr lang="en-US" dirty="0" err="1" smtClean="0"/>
              <a:t>lacinia</a:t>
            </a:r>
            <a:r>
              <a:rPr lang="en-US" dirty="0" smtClean="0"/>
              <a:t> ligula. </a:t>
            </a:r>
            <a:r>
              <a:rPr lang="en-US" dirty="0" err="1" smtClean="0"/>
              <a:t>Curabitur</a:t>
            </a:r>
            <a:r>
              <a:rPr lang="en-US" dirty="0" smtClean="0"/>
              <a:t> </a:t>
            </a:r>
            <a:r>
              <a:rPr lang="en-US" dirty="0" err="1" smtClean="0"/>
              <a:t>bibendum</a:t>
            </a:r>
            <a:r>
              <a:rPr lang="en-US" dirty="0" smtClean="0"/>
              <a:t> </a:t>
            </a:r>
            <a:r>
              <a:rPr lang="en-US" dirty="0" err="1" smtClean="0"/>
              <a:t>arcu</a:t>
            </a:r>
            <a:r>
              <a:rPr lang="en-US" dirty="0" smtClean="0"/>
              <a:t> sit </a:t>
            </a:r>
            <a:r>
              <a:rPr lang="en-US" dirty="0" err="1" smtClean="0"/>
              <a:t>amet</a:t>
            </a:r>
            <a:r>
              <a:rPr lang="en-US" dirty="0" smtClean="0"/>
              <a:t> </a:t>
            </a:r>
            <a:r>
              <a:rPr lang="en-US" dirty="0" err="1" smtClean="0"/>
              <a:t>faucibus</a:t>
            </a:r>
            <a:r>
              <a:rPr lang="en-US" dirty="0" smtClean="0"/>
              <a:t> </a:t>
            </a:r>
            <a:r>
              <a:rPr lang="en-US" dirty="0" err="1" smtClean="0"/>
              <a:t>posuere</a:t>
            </a:r>
            <a:r>
              <a:rPr lang="en-US" dirty="0" smtClean="0"/>
              <a:t>. </a:t>
            </a:r>
            <a:r>
              <a:rPr lang="en-US" dirty="0" err="1" smtClean="0"/>
              <a:t>Donec</a:t>
            </a:r>
            <a:r>
              <a:rPr lang="en-US" dirty="0" smtClean="0"/>
              <a:t> a </a:t>
            </a:r>
            <a:r>
              <a:rPr lang="en-US" dirty="0" err="1" smtClean="0"/>
              <a:t>est</a:t>
            </a:r>
            <a:r>
              <a:rPr lang="en-US" dirty="0" smtClean="0"/>
              <a:t> at </a:t>
            </a:r>
            <a:r>
              <a:rPr lang="en-US" dirty="0" err="1" smtClean="0"/>
              <a:t>arcu</a:t>
            </a:r>
            <a:r>
              <a:rPr lang="en-US" dirty="0" smtClean="0"/>
              <a:t> </a:t>
            </a:r>
            <a:r>
              <a:rPr lang="en-US" dirty="0" err="1" smtClean="0"/>
              <a:t>congue</a:t>
            </a:r>
            <a:r>
              <a:rPr lang="en-US" dirty="0" smtClean="0"/>
              <a:t> </a:t>
            </a:r>
            <a:r>
              <a:rPr lang="en-US" dirty="0" err="1" smtClean="0"/>
              <a:t>congue</a:t>
            </a:r>
            <a:r>
              <a:rPr lang="en-US" dirty="0" smtClean="0"/>
              <a:t> </a:t>
            </a:r>
            <a:r>
              <a:rPr lang="en-US" dirty="0" err="1" smtClean="0"/>
              <a:t>vel</a:t>
            </a:r>
            <a:r>
              <a:rPr lang="en-US" dirty="0" smtClean="0"/>
              <a:t> </a:t>
            </a:r>
            <a:r>
              <a:rPr lang="en-US" dirty="0" err="1" smtClean="0"/>
              <a:t>eget</a:t>
            </a:r>
            <a:r>
              <a:rPr lang="en-US" dirty="0" smtClean="0"/>
              <a:t> ex. </a:t>
            </a:r>
            <a:r>
              <a:rPr lang="en-US" dirty="0" err="1" smtClean="0"/>
              <a:t>Duis</a:t>
            </a:r>
            <a:r>
              <a:rPr lang="en-US" dirty="0" smtClean="0"/>
              <a:t> </a:t>
            </a:r>
            <a:r>
              <a:rPr lang="en-US" dirty="0" err="1" smtClean="0"/>
              <a:t>auctor</a:t>
            </a:r>
            <a:r>
              <a:rPr lang="en-US" dirty="0" smtClean="0"/>
              <a:t> </a:t>
            </a:r>
            <a:r>
              <a:rPr lang="en-US" dirty="0" err="1" smtClean="0"/>
              <a:t>lectus</a:t>
            </a:r>
            <a:r>
              <a:rPr lang="en-US" dirty="0" smtClean="0"/>
              <a:t> </a:t>
            </a:r>
            <a:r>
              <a:rPr lang="en-US" dirty="0" err="1" smtClean="0"/>
              <a:t>maximus</a:t>
            </a:r>
            <a:r>
              <a:rPr lang="en-US" dirty="0" smtClean="0"/>
              <a:t> </a:t>
            </a:r>
            <a:r>
              <a:rPr lang="en-US" dirty="0" err="1" smtClean="0"/>
              <a:t>sapien</a:t>
            </a:r>
            <a:r>
              <a:rPr lang="en-US" dirty="0" smtClean="0"/>
              <a:t> </a:t>
            </a:r>
            <a:r>
              <a:rPr lang="en-US" dirty="0" err="1" smtClean="0"/>
              <a:t>suscipit</a:t>
            </a:r>
            <a:r>
              <a:rPr lang="en-US" dirty="0" smtClean="0"/>
              <a:t> </a:t>
            </a:r>
            <a:r>
              <a:rPr lang="en-US" dirty="0" err="1" smtClean="0"/>
              <a:t>interdum</a:t>
            </a:r>
            <a:r>
              <a:rPr lang="en-US" dirty="0" smtClean="0"/>
              <a:t>.</a:t>
            </a:r>
            <a:endParaRPr lang="en-US" dirty="0" smtClean="0"/>
          </a:p>
          <a:p>
            <a:pPr lvl="0"/>
            <a:endParaRPr lang="en-US" dirty="0" smtClean="0"/>
          </a:p>
          <a:p>
            <a:pPr lvl="0"/>
            <a:r>
              <a:rPr lang="en-US" dirty="0" err="1" smtClean="0"/>
              <a:t>Curabitur</a:t>
            </a:r>
            <a:r>
              <a:rPr lang="en-US" dirty="0" smtClean="0"/>
              <a:t> </a:t>
            </a:r>
            <a:r>
              <a:rPr lang="en-US" dirty="0" err="1" smtClean="0"/>
              <a:t>rhoncus</a:t>
            </a:r>
            <a:r>
              <a:rPr lang="en-US" dirty="0" smtClean="0"/>
              <a:t>, </a:t>
            </a:r>
            <a:r>
              <a:rPr lang="en-US" dirty="0" err="1" smtClean="0"/>
              <a:t>diam</a:t>
            </a:r>
            <a:r>
              <a:rPr lang="en-US" dirty="0" smtClean="0"/>
              <a:t> </a:t>
            </a:r>
            <a:r>
              <a:rPr lang="en-US" dirty="0" err="1" smtClean="0"/>
              <a:t>vel</a:t>
            </a:r>
            <a:r>
              <a:rPr lang="en-US" dirty="0" smtClean="0"/>
              <a:t> </a:t>
            </a:r>
            <a:r>
              <a:rPr lang="en-US" dirty="0" err="1" smtClean="0"/>
              <a:t>congue</a:t>
            </a:r>
            <a:r>
              <a:rPr lang="en-US" dirty="0" smtClean="0"/>
              <a:t> </a:t>
            </a:r>
            <a:r>
              <a:rPr lang="en-US" dirty="0" err="1" smtClean="0"/>
              <a:t>pulvinar</a:t>
            </a:r>
            <a:r>
              <a:rPr lang="en-US" dirty="0" smtClean="0"/>
              <a:t>, </a:t>
            </a:r>
            <a:r>
              <a:rPr lang="en-US" dirty="0" err="1" smtClean="0"/>
              <a:t>erat</a:t>
            </a:r>
            <a:r>
              <a:rPr lang="en-US" dirty="0" smtClean="0"/>
              <a:t> </a:t>
            </a:r>
            <a:r>
              <a:rPr lang="en-US" dirty="0" err="1" smtClean="0"/>
              <a:t>massa</a:t>
            </a:r>
            <a:r>
              <a:rPr lang="en-US" dirty="0" smtClean="0"/>
              <a:t> </a:t>
            </a:r>
            <a:r>
              <a:rPr lang="en-US" dirty="0" err="1" smtClean="0"/>
              <a:t>lacinia</a:t>
            </a:r>
            <a:r>
              <a:rPr lang="en-US" dirty="0" smtClean="0"/>
              <a:t> </a:t>
            </a:r>
            <a:r>
              <a:rPr lang="en-US" dirty="0" err="1" smtClean="0"/>
              <a:t>purus</a:t>
            </a:r>
            <a:r>
              <a:rPr lang="en-US" dirty="0" smtClean="0"/>
              <a:t>, in </a:t>
            </a:r>
            <a:r>
              <a:rPr lang="en-US" dirty="0" err="1" smtClean="0"/>
              <a:t>laoreet</a:t>
            </a:r>
            <a:r>
              <a:rPr lang="en-US" dirty="0" smtClean="0"/>
              <a:t> </a:t>
            </a:r>
            <a:r>
              <a:rPr lang="en-US" dirty="0" err="1" smtClean="0"/>
              <a:t>purus</a:t>
            </a:r>
            <a:r>
              <a:rPr lang="en-US" dirty="0" smtClean="0"/>
              <a:t> </a:t>
            </a:r>
            <a:r>
              <a:rPr lang="en-US" dirty="0" err="1" smtClean="0"/>
              <a:t>massa</a:t>
            </a:r>
            <a:r>
              <a:rPr lang="en-US" dirty="0" smtClean="0"/>
              <a:t> in </a:t>
            </a:r>
            <a:r>
              <a:rPr lang="en-US" dirty="0" err="1" smtClean="0"/>
              <a:t>nunc</a:t>
            </a:r>
            <a:r>
              <a:rPr lang="en-US" dirty="0" smtClean="0"/>
              <a:t>. </a:t>
            </a:r>
            <a:r>
              <a:rPr lang="en-US" dirty="0" err="1" smtClean="0"/>
              <a:t>Phasellus</a:t>
            </a:r>
            <a:r>
              <a:rPr lang="en-US" dirty="0" smtClean="0"/>
              <a:t> </a:t>
            </a:r>
            <a:r>
              <a:rPr lang="en-US" dirty="0" err="1" smtClean="0"/>
              <a:t>finibus</a:t>
            </a:r>
            <a:r>
              <a:rPr lang="en-US" dirty="0" smtClean="0"/>
              <a:t> </a:t>
            </a:r>
            <a:r>
              <a:rPr lang="en-US" dirty="0" err="1" smtClean="0"/>
              <a:t>malesuada</a:t>
            </a:r>
            <a:r>
              <a:rPr lang="en-US" dirty="0" smtClean="0"/>
              <a:t> </a:t>
            </a:r>
            <a:r>
              <a:rPr lang="en-US" dirty="0" err="1" smtClean="0"/>
              <a:t>lobortis</a:t>
            </a:r>
            <a:r>
              <a:rPr lang="en-US" dirty="0" smtClean="0"/>
              <a:t>. </a:t>
            </a:r>
            <a:r>
              <a:rPr lang="en-US" dirty="0" err="1" smtClean="0"/>
              <a:t>Sed</a:t>
            </a:r>
            <a:r>
              <a:rPr lang="en-US" dirty="0" smtClean="0"/>
              <a:t> </a:t>
            </a:r>
            <a:r>
              <a:rPr lang="en-US" dirty="0" err="1" smtClean="0"/>
              <a:t>quis</a:t>
            </a:r>
            <a:r>
              <a:rPr lang="en-US" dirty="0" smtClean="0"/>
              <a:t> </a:t>
            </a:r>
            <a:r>
              <a:rPr lang="en-US" dirty="0" err="1" smtClean="0"/>
              <a:t>tellus</a:t>
            </a:r>
            <a:r>
              <a:rPr lang="en-US" dirty="0" smtClean="0"/>
              <a:t> id </a:t>
            </a:r>
            <a:r>
              <a:rPr lang="en-US" dirty="0" err="1" smtClean="0"/>
              <a:t>nulla</a:t>
            </a:r>
            <a:r>
              <a:rPr lang="en-US" dirty="0" smtClean="0"/>
              <a:t> </a:t>
            </a:r>
            <a:r>
              <a:rPr lang="en-US" dirty="0" err="1" smtClean="0"/>
              <a:t>mollis</a:t>
            </a:r>
            <a:r>
              <a:rPr lang="en-US" dirty="0" smtClean="0"/>
              <a:t> </a:t>
            </a:r>
            <a:r>
              <a:rPr lang="en-US" dirty="0" err="1" smtClean="0"/>
              <a:t>iaculis</a:t>
            </a:r>
            <a:r>
              <a:rPr lang="en-US" dirty="0" smtClean="0"/>
              <a:t>. Nam </a:t>
            </a:r>
            <a:r>
              <a:rPr lang="en-US" dirty="0" err="1" smtClean="0"/>
              <a:t>nec</a:t>
            </a:r>
            <a:r>
              <a:rPr lang="en-US" dirty="0" smtClean="0"/>
              <a:t> </a:t>
            </a:r>
            <a:r>
              <a:rPr lang="en-US" dirty="0" err="1" smtClean="0"/>
              <a:t>auctor</a:t>
            </a:r>
            <a:r>
              <a:rPr lang="en-US" dirty="0" smtClean="0"/>
              <a:t> </a:t>
            </a:r>
            <a:r>
              <a:rPr lang="en-US" dirty="0" err="1" smtClean="0"/>
              <a:t>arcu</a:t>
            </a:r>
            <a:r>
              <a:rPr lang="en-US" dirty="0" smtClean="0"/>
              <a:t>. </a:t>
            </a:r>
            <a:r>
              <a:rPr lang="en-US" dirty="0" err="1" smtClean="0"/>
              <a:t>Aenean</a:t>
            </a:r>
            <a:r>
              <a:rPr lang="en-US" dirty="0" smtClean="0"/>
              <a:t> </a:t>
            </a:r>
            <a:r>
              <a:rPr lang="en-US" dirty="0" err="1" smtClean="0"/>
              <a:t>molestie</a:t>
            </a:r>
            <a:r>
              <a:rPr lang="en-US" dirty="0" smtClean="0"/>
              <a:t> lacus </a:t>
            </a:r>
            <a:r>
              <a:rPr lang="en-US" dirty="0" err="1" smtClean="0"/>
              <a:t>ut</a:t>
            </a:r>
            <a:r>
              <a:rPr lang="en-US" dirty="0" smtClean="0"/>
              <a:t> </a:t>
            </a:r>
            <a:r>
              <a:rPr lang="en-US" dirty="0" err="1" smtClean="0"/>
              <a:t>urna</a:t>
            </a:r>
            <a:r>
              <a:rPr lang="en-US" dirty="0" smtClean="0"/>
              <a:t> </a:t>
            </a:r>
            <a:r>
              <a:rPr lang="en-US" dirty="0" err="1" smtClean="0"/>
              <a:t>accumsan</a:t>
            </a:r>
            <a:r>
              <a:rPr lang="en-US" dirty="0" smtClean="0"/>
              <a:t>, a </a:t>
            </a:r>
            <a:r>
              <a:rPr lang="en-US" dirty="0" err="1" smtClean="0"/>
              <a:t>rhoncus</a:t>
            </a:r>
            <a:r>
              <a:rPr lang="en-US" dirty="0" smtClean="0"/>
              <a:t> </a:t>
            </a:r>
            <a:r>
              <a:rPr lang="en-US" dirty="0" err="1" smtClean="0"/>
              <a:t>orci</a:t>
            </a:r>
            <a:r>
              <a:rPr lang="en-US" dirty="0" smtClean="0"/>
              <a:t> </a:t>
            </a:r>
            <a:r>
              <a:rPr lang="en-US" dirty="0" err="1" smtClean="0"/>
              <a:t>rhoncus</a:t>
            </a:r>
            <a:r>
              <a:rPr lang="en-US" dirty="0" smtClean="0"/>
              <a:t>. </a:t>
            </a:r>
            <a:r>
              <a:rPr lang="en-US" dirty="0" err="1" smtClean="0"/>
              <a:t>Fusce</a:t>
            </a:r>
            <a:r>
              <a:rPr lang="en-US" dirty="0" smtClean="0"/>
              <a:t> </a:t>
            </a:r>
            <a:r>
              <a:rPr lang="en-US" dirty="0" err="1" smtClean="0"/>
              <a:t>orci</a:t>
            </a:r>
            <a:r>
              <a:rPr lang="en-US" dirty="0" smtClean="0"/>
              <a:t> </a:t>
            </a:r>
            <a:r>
              <a:rPr lang="en-US" dirty="0" err="1" smtClean="0"/>
              <a:t>velit</a:t>
            </a:r>
            <a:r>
              <a:rPr lang="en-US" dirty="0" smtClean="0"/>
              <a:t>, </a:t>
            </a:r>
            <a:r>
              <a:rPr lang="en-US" dirty="0" err="1" smtClean="0"/>
              <a:t>euismod</a:t>
            </a:r>
            <a:r>
              <a:rPr lang="en-US" dirty="0" smtClean="0"/>
              <a:t> </a:t>
            </a:r>
            <a:r>
              <a:rPr lang="en-US" dirty="0" err="1" smtClean="0"/>
              <a:t>quis</a:t>
            </a:r>
            <a:r>
              <a:rPr lang="en-US" dirty="0" smtClean="0"/>
              <a:t> </a:t>
            </a:r>
            <a:r>
              <a:rPr lang="en-US" dirty="0" err="1" smtClean="0"/>
              <a:t>pulvinar</a:t>
            </a:r>
            <a:r>
              <a:rPr lang="en-US" dirty="0" smtClean="0"/>
              <a:t> ac, </a:t>
            </a:r>
            <a:r>
              <a:rPr lang="en-US" dirty="0" err="1" smtClean="0"/>
              <a:t>ultrices</a:t>
            </a:r>
            <a:r>
              <a:rPr lang="en-US" dirty="0" smtClean="0"/>
              <a:t> </a:t>
            </a:r>
            <a:r>
              <a:rPr lang="en-US" dirty="0" err="1" smtClean="0"/>
              <a:t>vel</a:t>
            </a:r>
            <a:r>
              <a:rPr lang="en-US" dirty="0" smtClean="0"/>
              <a:t> dui. </a:t>
            </a:r>
            <a:r>
              <a:rPr lang="en-US" dirty="0" err="1" smtClean="0"/>
              <a:t>Praesent</a:t>
            </a:r>
            <a:r>
              <a:rPr lang="en-US" dirty="0" smtClean="0"/>
              <a:t> </a:t>
            </a:r>
            <a:r>
              <a:rPr lang="en-US" dirty="0" err="1" smtClean="0"/>
              <a:t>commodo</a:t>
            </a:r>
            <a:r>
              <a:rPr lang="en-US" dirty="0" smtClean="0"/>
              <a:t>, </a:t>
            </a:r>
            <a:r>
              <a:rPr lang="en-US" dirty="0" err="1" smtClean="0"/>
              <a:t>odio</a:t>
            </a:r>
            <a:r>
              <a:rPr lang="en-US" dirty="0" smtClean="0"/>
              <a:t> </a:t>
            </a:r>
            <a:r>
              <a:rPr lang="en-US" dirty="0" err="1" smtClean="0"/>
              <a:t>eu</a:t>
            </a:r>
            <a:r>
              <a:rPr lang="en-US" dirty="0" smtClean="0"/>
              <a:t> </a:t>
            </a:r>
            <a:r>
              <a:rPr lang="en-US" dirty="0" err="1" smtClean="0"/>
              <a:t>ullamcorper</a:t>
            </a:r>
            <a:r>
              <a:rPr lang="en-US" dirty="0" smtClean="0"/>
              <a:t> </a:t>
            </a:r>
            <a:r>
              <a:rPr lang="en-US" dirty="0" err="1" smtClean="0"/>
              <a:t>eleifend</a:t>
            </a:r>
            <a:r>
              <a:rPr lang="en-US" dirty="0" smtClean="0"/>
              <a:t>, magna </a:t>
            </a:r>
            <a:r>
              <a:rPr lang="en-US" dirty="0" err="1" smtClean="0"/>
              <a:t>metus</a:t>
            </a:r>
            <a:r>
              <a:rPr lang="en-US" dirty="0" smtClean="0"/>
              <a:t> </a:t>
            </a:r>
            <a:r>
              <a:rPr lang="en-US" dirty="0" err="1" smtClean="0"/>
              <a:t>euismod</a:t>
            </a:r>
            <a:r>
              <a:rPr lang="en-US" dirty="0" smtClean="0"/>
              <a:t> </a:t>
            </a:r>
            <a:r>
              <a:rPr lang="en-US" dirty="0" err="1" smtClean="0"/>
              <a:t>elit</a:t>
            </a:r>
            <a:r>
              <a:rPr lang="en-US" dirty="0" smtClean="0"/>
              <a:t>, in </a:t>
            </a:r>
            <a:r>
              <a:rPr lang="en-US" dirty="0" err="1" smtClean="0"/>
              <a:t>porttitor</a:t>
            </a:r>
            <a:r>
              <a:rPr lang="en-US" dirty="0" smtClean="0"/>
              <a:t> </a:t>
            </a:r>
            <a:r>
              <a:rPr lang="en-US" dirty="0" err="1" smtClean="0"/>
              <a:t>urna</a:t>
            </a:r>
            <a:r>
              <a:rPr lang="en-US" dirty="0" smtClean="0"/>
              <a:t> </a:t>
            </a:r>
            <a:r>
              <a:rPr lang="en-US" dirty="0" err="1" smtClean="0"/>
              <a:t>nisl</a:t>
            </a:r>
            <a:r>
              <a:rPr lang="en-US" dirty="0" smtClean="0"/>
              <a:t> </a:t>
            </a:r>
            <a:r>
              <a:rPr lang="en-US" dirty="0" err="1" smtClean="0"/>
              <a:t>ut</a:t>
            </a:r>
            <a:r>
              <a:rPr lang="en-US" dirty="0" smtClean="0"/>
              <a:t> </a:t>
            </a:r>
            <a:r>
              <a:rPr lang="en-US" dirty="0" err="1" smtClean="0"/>
              <a:t>nulla</a:t>
            </a:r>
            <a:r>
              <a:rPr lang="en-US" dirty="0" smtClean="0"/>
              <a:t>. </a:t>
            </a:r>
            <a:r>
              <a:rPr lang="en-US" dirty="0" err="1" smtClean="0"/>
              <a:t>Donec</a:t>
            </a:r>
            <a:r>
              <a:rPr lang="en-US" dirty="0" smtClean="0"/>
              <a:t> </a:t>
            </a:r>
            <a:r>
              <a:rPr lang="en-US" dirty="0" err="1" smtClean="0"/>
              <a:t>accumsan</a:t>
            </a:r>
            <a:r>
              <a:rPr lang="en-US" dirty="0" smtClean="0"/>
              <a:t> </a:t>
            </a:r>
            <a:r>
              <a:rPr lang="en-US" dirty="0" err="1" smtClean="0"/>
              <a:t>egestas</a:t>
            </a:r>
            <a:r>
              <a:rPr lang="en-US" dirty="0" smtClean="0"/>
              <a:t> </a:t>
            </a:r>
            <a:r>
              <a:rPr lang="en-US" dirty="0" err="1" smtClean="0"/>
              <a:t>nulla</a:t>
            </a:r>
            <a:r>
              <a:rPr lang="en-US" dirty="0" smtClean="0"/>
              <a:t>, </a:t>
            </a:r>
            <a:r>
              <a:rPr lang="en-US" dirty="0" err="1" smtClean="0"/>
              <a:t>ut</a:t>
            </a:r>
            <a:r>
              <a:rPr lang="en-US" dirty="0" smtClean="0"/>
              <a:t> </a:t>
            </a:r>
            <a:r>
              <a:rPr lang="en-US" dirty="0" err="1" smtClean="0"/>
              <a:t>sollicitudin</a:t>
            </a:r>
            <a:r>
              <a:rPr lang="en-US" dirty="0" smtClean="0"/>
              <a:t> </a:t>
            </a:r>
            <a:r>
              <a:rPr lang="en-US" dirty="0" err="1" smtClean="0"/>
              <a:t>nulla</a:t>
            </a:r>
            <a:r>
              <a:rPr lang="en-US" dirty="0" smtClean="0"/>
              <a:t> </a:t>
            </a:r>
            <a:r>
              <a:rPr lang="en-US" dirty="0" err="1" smtClean="0"/>
              <a:t>lacinia</a:t>
            </a:r>
            <a:r>
              <a:rPr lang="en-US" dirty="0" smtClean="0"/>
              <a:t> ac. </a:t>
            </a:r>
            <a:r>
              <a:rPr lang="en-US" dirty="0" err="1" smtClean="0"/>
              <a:t>Pellentesque</a:t>
            </a:r>
            <a:r>
              <a:rPr lang="en-US" dirty="0" smtClean="0"/>
              <a:t> </a:t>
            </a:r>
            <a:r>
              <a:rPr lang="en-US" dirty="0" err="1" smtClean="0"/>
              <a:t>felis</a:t>
            </a:r>
            <a:r>
              <a:rPr lang="en-US" dirty="0" smtClean="0"/>
              <a:t> </a:t>
            </a:r>
            <a:r>
              <a:rPr lang="en-US" dirty="0" err="1" smtClean="0"/>
              <a:t>est</a:t>
            </a:r>
            <a:r>
              <a:rPr lang="en-US" dirty="0" smtClean="0"/>
              <a:t>, </a:t>
            </a:r>
            <a:r>
              <a:rPr lang="en-US" dirty="0" err="1" smtClean="0"/>
              <a:t>tincidunt</a:t>
            </a:r>
            <a:r>
              <a:rPr lang="en-US" dirty="0" smtClean="0"/>
              <a:t> et </a:t>
            </a:r>
            <a:r>
              <a:rPr lang="en-US" dirty="0" err="1" smtClean="0"/>
              <a:t>suscipit</a:t>
            </a:r>
            <a:r>
              <a:rPr lang="en-US" dirty="0" smtClean="0"/>
              <a:t> id, </a:t>
            </a:r>
            <a:r>
              <a:rPr lang="en-US" dirty="0" err="1" smtClean="0"/>
              <a:t>rutrum</a:t>
            </a:r>
            <a:r>
              <a:rPr lang="en-US" dirty="0" smtClean="0"/>
              <a:t> at </a:t>
            </a:r>
            <a:r>
              <a:rPr lang="en-US" dirty="0" err="1" smtClean="0"/>
              <a:t>odio</a:t>
            </a:r>
            <a:r>
              <a:rPr lang="en-US" dirty="0" smtClean="0"/>
              <a:t>. </a:t>
            </a:r>
            <a:r>
              <a:rPr lang="en-US" dirty="0" err="1" smtClean="0"/>
              <a:t>Sed</a:t>
            </a:r>
            <a:r>
              <a:rPr lang="en-US" dirty="0" smtClean="0"/>
              <a:t> </a:t>
            </a:r>
            <a:r>
              <a:rPr lang="en-US" dirty="0" err="1" smtClean="0"/>
              <a:t>fringilla</a:t>
            </a:r>
            <a:r>
              <a:rPr lang="en-US" dirty="0" smtClean="0"/>
              <a:t> </a:t>
            </a:r>
            <a:r>
              <a:rPr lang="en-US" dirty="0" err="1" smtClean="0"/>
              <a:t>porttitor</a:t>
            </a:r>
            <a:r>
              <a:rPr lang="en-US" dirty="0" smtClean="0"/>
              <a:t> </a:t>
            </a:r>
            <a:r>
              <a:rPr lang="en-US" dirty="0" err="1" smtClean="0"/>
              <a:t>ipsum</a:t>
            </a:r>
            <a:r>
              <a:rPr lang="en-US" dirty="0" smtClean="0"/>
              <a:t>. </a:t>
            </a:r>
            <a:endParaRPr lang="en-US" dirty="0" smtClean="0"/>
          </a:p>
          <a:p>
            <a:pPr lvl="0"/>
            <a:endParaRPr lang="en-US" dirty="0" smtClean="0"/>
          </a:p>
          <a:p>
            <a:pPr lvl="0"/>
            <a:r>
              <a:rPr lang="en-US" dirty="0" err="1" smtClean="0"/>
              <a:t>Morbi</a:t>
            </a:r>
            <a:r>
              <a:rPr lang="en-US" dirty="0" smtClean="0"/>
              <a:t> </a:t>
            </a:r>
            <a:r>
              <a:rPr lang="en-US" dirty="0" err="1" smtClean="0"/>
              <a:t>cursus</a:t>
            </a:r>
            <a:r>
              <a:rPr lang="en-US" dirty="0" smtClean="0"/>
              <a:t> </a:t>
            </a:r>
            <a:r>
              <a:rPr lang="en-US" dirty="0" err="1" smtClean="0"/>
              <a:t>massa</a:t>
            </a:r>
            <a:r>
              <a:rPr lang="en-US" dirty="0" smtClean="0"/>
              <a:t> </a:t>
            </a:r>
            <a:r>
              <a:rPr lang="en-US" dirty="0" err="1" smtClean="0"/>
              <a:t>eget</a:t>
            </a:r>
            <a:r>
              <a:rPr lang="en-US" dirty="0" smtClean="0"/>
              <a:t> </a:t>
            </a:r>
            <a:r>
              <a:rPr lang="en-US" dirty="0" err="1" smtClean="0"/>
              <a:t>arcu</a:t>
            </a:r>
            <a:r>
              <a:rPr lang="en-US" dirty="0" smtClean="0"/>
              <a:t> </a:t>
            </a:r>
            <a:r>
              <a:rPr lang="en-US" dirty="0" err="1" smtClean="0"/>
              <a:t>hendrerit</a:t>
            </a:r>
            <a:r>
              <a:rPr lang="en-US" dirty="0" smtClean="0"/>
              <a:t> </a:t>
            </a:r>
            <a:r>
              <a:rPr lang="en-US" dirty="0" err="1" smtClean="0"/>
              <a:t>eleifend</a:t>
            </a:r>
            <a:r>
              <a:rPr lang="en-US" dirty="0" smtClean="0"/>
              <a:t>. </a:t>
            </a:r>
            <a:r>
              <a:rPr lang="en-US" dirty="0" err="1" smtClean="0"/>
              <a:t>Morbi</a:t>
            </a:r>
            <a:r>
              <a:rPr lang="en-US" dirty="0" smtClean="0"/>
              <a:t> sit </a:t>
            </a:r>
            <a:r>
              <a:rPr lang="en-US" dirty="0" err="1" smtClean="0"/>
              <a:t>amet</a:t>
            </a:r>
            <a:r>
              <a:rPr lang="en-US" dirty="0" smtClean="0"/>
              <a:t> </a:t>
            </a:r>
            <a:r>
              <a:rPr lang="en-US" dirty="0" err="1" smtClean="0"/>
              <a:t>accumsan</a:t>
            </a:r>
            <a:r>
              <a:rPr lang="en-US" dirty="0" smtClean="0"/>
              <a:t> dui, </a:t>
            </a:r>
            <a:r>
              <a:rPr lang="en-US" dirty="0" err="1" smtClean="0"/>
              <a:t>vel</a:t>
            </a:r>
            <a:r>
              <a:rPr lang="en-US" dirty="0" smtClean="0"/>
              <a:t> tempus </a:t>
            </a:r>
            <a:r>
              <a:rPr lang="en-US" dirty="0" err="1" smtClean="0"/>
              <a:t>urna</a:t>
            </a:r>
            <a:r>
              <a:rPr lang="en-US" dirty="0" smtClean="0"/>
              <a:t>. </a:t>
            </a:r>
            <a:r>
              <a:rPr lang="en-US" dirty="0" err="1" smtClean="0"/>
              <a:t>Cras</a:t>
            </a:r>
            <a:r>
              <a:rPr lang="en-US" dirty="0" smtClean="0"/>
              <a:t> in </a:t>
            </a:r>
            <a:r>
              <a:rPr lang="en-US" dirty="0" err="1" smtClean="0"/>
              <a:t>sapien</a:t>
            </a:r>
            <a:r>
              <a:rPr lang="en-US" dirty="0" smtClean="0"/>
              <a:t> at </a:t>
            </a:r>
            <a:r>
              <a:rPr lang="en-US" dirty="0" err="1" smtClean="0"/>
              <a:t>justo</a:t>
            </a:r>
            <a:r>
              <a:rPr lang="en-US" dirty="0" smtClean="0"/>
              <a:t> </a:t>
            </a:r>
            <a:r>
              <a:rPr lang="en-US" dirty="0" err="1" smtClean="0"/>
              <a:t>convallis</a:t>
            </a:r>
            <a:r>
              <a:rPr lang="en-US" dirty="0" smtClean="0"/>
              <a:t> </a:t>
            </a:r>
            <a:r>
              <a:rPr lang="en-US" dirty="0" err="1" smtClean="0"/>
              <a:t>lacinia</a:t>
            </a:r>
            <a:r>
              <a:rPr lang="en-US" dirty="0" smtClean="0"/>
              <a:t> et in </a:t>
            </a:r>
            <a:r>
              <a:rPr lang="en-US" dirty="0" err="1" smtClean="0"/>
              <a:t>felis</a:t>
            </a:r>
            <a:r>
              <a:rPr lang="en-US" dirty="0" smtClean="0"/>
              <a:t>. </a:t>
            </a:r>
            <a:r>
              <a:rPr lang="en-US" dirty="0" err="1" smtClean="0"/>
              <a:t>Vestibulum</a:t>
            </a:r>
            <a:r>
              <a:rPr lang="en-US" dirty="0" smtClean="0"/>
              <a:t> </a:t>
            </a:r>
            <a:r>
              <a:rPr lang="en-US" dirty="0" err="1" smtClean="0"/>
              <a:t>luctus</a:t>
            </a:r>
            <a:r>
              <a:rPr lang="en-US" dirty="0" smtClean="0"/>
              <a:t>, </a:t>
            </a:r>
            <a:r>
              <a:rPr lang="en-US" dirty="0" err="1" smtClean="0"/>
              <a:t>odio</a:t>
            </a:r>
            <a:r>
              <a:rPr lang="en-US" dirty="0" smtClean="0"/>
              <a:t> non </a:t>
            </a:r>
            <a:r>
              <a:rPr lang="en-US" dirty="0" err="1" smtClean="0"/>
              <a:t>accumsan</a:t>
            </a:r>
            <a:r>
              <a:rPr lang="en-US" dirty="0" smtClean="0"/>
              <a:t> </a:t>
            </a:r>
            <a:r>
              <a:rPr lang="en-US" dirty="0" err="1" smtClean="0"/>
              <a:t>eleifend</a:t>
            </a:r>
            <a:r>
              <a:rPr lang="en-US" dirty="0" smtClean="0"/>
              <a:t>, </a:t>
            </a:r>
            <a:r>
              <a:rPr lang="en-US" dirty="0" err="1" smtClean="0"/>
              <a:t>lectus</a:t>
            </a:r>
            <a:r>
              <a:rPr lang="en-US" dirty="0" smtClean="0"/>
              <a:t> </a:t>
            </a:r>
            <a:r>
              <a:rPr lang="en-US" dirty="0" err="1" smtClean="0"/>
              <a:t>metus</a:t>
            </a:r>
            <a:r>
              <a:rPr lang="en-US" dirty="0" smtClean="0"/>
              <a:t> </a:t>
            </a:r>
            <a:r>
              <a:rPr lang="en-US" dirty="0" err="1" smtClean="0"/>
              <a:t>rutrum</a:t>
            </a:r>
            <a:r>
              <a:rPr lang="en-US" dirty="0" smtClean="0"/>
              <a:t> </a:t>
            </a:r>
            <a:r>
              <a:rPr lang="en-US" dirty="0" err="1" smtClean="0"/>
              <a:t>orci</a:t>
            </a:r>
            <a:r>
              <a:rPr lang="en-US" dirty="0" smtClean="0"/>
              <a:t>, </a:t>
            </a:r>
            <a:r>
              <a:rPr lang="en-US" dirty="0" err="1" smtClean="0"/>
              <a:t>quis</a:t>
            </a:r>
            <a:r>
              <a:rPr lang="en-US" dirty="0" smtClean="0"/>
              <a:t> </a:t>
            </a:r>
            <a:r>
              <a:rPr lang="en-US" dirty="0" err="1" smtClean="0"/>
              <a:t>molestie</a:t>
            </a:r>
            <a:r>
              <a:rPr lang="en-US" dirty="0" smtClean="0"/>
              <a:t> </a:t>
            </a:r>
            <a:r>
              <a:rPr lang="en-US" dirty="0" err="1" smtClean="0"/>
              <a:t>enim</a:t>
            </a:r>
            <a:r>
              <a:rPr lang="en-US" dirty="0" smtClean="0"/>
              <a:t> </a:t>
            </a:r>
            <a:r>
              <a:rPr lang="en-US" dirty="0" err="1" smtClean="0"/>
              <a:t>augue</a:t>
            </a:r>
            <a:r>
              <a:rPr lang="en-US" dirty="0" smtClean="0"/>
              <a:t> in </a:t>
            </a:r>
            <a:r>
              <a:rPr lang="en-US" dirty="0" err="1" smtClean="0"/>
              <a:t>lorem</a:t>
            </a:r>
            <a:r>
              <a:rPr lang="en-US" dirty="0" smtClean="0"/>
              <a:t>. </a:t>
            </a:r>
            <a:r>
              <a:rPr lang="en-US" dirty="0" err="1" smtClean="0"/>
              <a:t>Vestibulum</a:t>
            </a:r>
            <a:r>
              <a:rPr lang="en-US" dirty="0" smtClean="0"/>
              <a:t> </a:t>
            </a:r>
            <a:r>
              <a:rPr lang="en-US" dirty="0" err="1" smtClean="0"/>
              <a:t>volutpat</a:t>
            </a:r>
            <a:r>
              <a:rPr lang="en-US" dirty="0" smtClean="0"/>
              <a:t> </a:t>
            </a:r>
            <a:r>
              <a:rPr lang="en-US" dirty="0" err="1" smtClean="0"/>
              <a:t>sagittis</a:t>
            </a:r>
            <a:r>
              <a:rPr lang="en-US" dirty="0" smtClean="0"/>
              <a:t> quam </a:t>
            </a:r>
            <a:r>
              <a:rPr lang="en-US" dirty="0" err="1" smtClean="0"/>
              <a:t>varius</a:t>
            </a:r>
            <a:r>
              <a:rPr lang="en-US" dirty="0" smtClean="0"/>
              <a:t> </a:t>
            </a:r>
            <a:r>
              <a:rPr lang="en-US" dirty="0" err="1" smtClean="0"/>
              <a:t>facilisis</a:t>
            </a:r>
            <a:r>
              <a:rPr lang="en-US" dirty="0" smtClean="0"/>
              <a:t>.</a:t>
            </a:r>
            <a:endParaRPr lang="en-US" dirty="0" smtClean="0"/>
          </a:p>
          <a:p>
            <a:pPr lvl="0"/>
            <a:r>
              <a:rPr lang="en-US" dirty="0" err="1" smtClean="0"/>
              <a:t>Donec</a:t>
            </a:r>
            <a:r>
              <a:rPr lang="en-US" dirty="0" smtClean="0"/>
              <a:t> ligula </a:t>
            </a:r>
            <a:r>
              <a:rPr lang="en-US" dirty="0" err="1" smtClean="0"/>
              <a:t>diam</a:t>
            </a:r>
            <a:r>
              <a:rPr lang="en-US" dirty="0" smtClean="0"/>
              <a:t>, </a:t>
            </a:r>
            <a:r>
              <a:rPr lang="en-US" dirty="0" err="1" smtClean="0"/>
              <a:t>tincidunt</a:t>
            </a:r>
            <a:r>
              <a:rPr lang="en-US" dirty="0" smtClean="0"/>
              <a:t> id </a:t>
            </a:r>
            <a:r>
              <a:rPr lang="en-US" dirty="0" err="1" smtClean="0"/>
              <a:t>nisl</a:t>
            </a:r>
            <a:r>
              <a:rPr lang="en-US" dirty="0" smtClean="0"/>
              <a:t> </a:t>
            </a:r>
            <a:r>
              <a:rPr lang="en-US" dirty="0" err="1" smtClean="0"/>
              <a:t>vel</a:t>
            </a:r>
            <a:r>
              <a:rPr lang="en-US" dirty="0" smtClean="0"/>
              <a:t>, </a:t>
            </a:r>
            <a:r>
              <a:rPr lang="en-US" dirty="0" err="1" smtClean="0"/>
              <a:t>accumsan</a:t>
            </a:r>
            <a:r>
              <a:rPr lang="en-US" dirty="0" smtClean="0"/>
              <a:t> </a:t>
            </a:r>
            <a:r>
              <a:rPr lang="en-US" dirty="0" err="1" smtClean="0"/>
              <a:t>placerat</a:t>
            </a:r>
            <a:r>
              <a:rPr lang="en-US" dirty="0" smtClean="0"/>
              <a:t> </a:t>
            </a:r>
            <a:r>
              <a:rPr lang="en-US" dirty="0" err="1" smtClean="0"/>
              <a:t>velit</a:t>
            </a:r>
            <a:r>
              <a:rPr lang="en-US" dirty="0" smtClean="0"/>
              <a:t>. </a:t>
            </a:r>
            <a:r>
              <a:rPr lang="en-US" dirty="0" err="1" smtClean="0"/>
              <a:t>Nullam</a:t>
            </a:r>
            <a:r>
              <a:rPr lang="en-US" dirty="0" smtClean="0"/>
              <a:t> </a:t>
            </a:r>
            <a:r>
              <a:rPr lang="en-US" dirty="0" err="1" smtClean="0"/>
              <a:t>sagittis</a:t>
            </a:r>
            <a:r>
              <a:rPr lang="en-US" dirty="0" smtClean="0"/>
              <a:t> </a:t>
            </a:r>
            <a:r>
              <a:rPr lang="en-US" dirty="0" err="1" smtClean="0"/>
              <a:t>feugiat</a:t>
            </a:r>
            <a:r>
              <a:rPr lang="en-US" dirty="0" smtClean="0"/>
              <a:t> </a:t>
            </a:r>
            <a:r>
              <a:rPr lang="en-US" dirty="0" err="1" smtClean="0"/>
              <a:t>erat</a:t>
            </a:r>
            <a:r>
              <a:rPr lang="en-US" dirty="0" smtClean="0"/>
              <a:t>, </a:t>
            </a:r>
            <a:r>
              <a:rPr lang="en-US" dirty="0" err="1" smtClean="0"/>
              <a:t>vel</a:t>
            </a:r>
            <a:r>
              <a:rPr lang="en-US" dirty="0" smtClean="0"/>
              <a:t> </a:t>
            </a:r>
            <a:r>
              <a:rPr lang="en-US" dirty="0" err="1" smtClean="0"/>
              <a:t>vestibulum</a:t>
            </a:r>
            <a:r>
              <a:rPr lang="en-US" dirty="0" smtClean="0"/>
              <a:t> </a:t>
            </a:r>
            <a:r>
              <a:rPr lang="en-US" dirty="0" err="1" smtClean="0"/>
              <a:t>lorem</a:t>
            </a:r>
            <a:r>
              <a:rPr lang="en-US" dirty="0" smtClean="0"/>
              <a:t> </a:t>
            </a:r>
            <a:r>
              <a:rPr lang="en-US" dirty="0" err="1" smtClean="0"/>
              <a:t>facilisis</a:t>
            </a:r>
            <a:r>
              <a:rPr lang="en-US" dirty="0" smtClean="0"/>
              <a:t> vitae. </a:t>
            </a:r>
            <a:r>
              <a:rPr lang="en-US" dirty="0" err="1" smtClean="0"/>
              <a:t>Duis</a:t>
            </a:r>
            <a:r>
              <a:rPr lang="en-US" dirty="0" smtClean="0"/>
              <a:t> </a:t>
            </a:r>
            <a:r>
              <a:rPr lang="en-US" dirty="0" err="1" smtClean="0"/>
              <a:t>molestie</a:t>
            </a:r>
            <a:r>
              <a:rPr lang="en-US" dirty="0" smtClean="0"/>
              <a:t> </a:t>
            </a:r>
            <a:r>
              <a:rPr lang="en-US" dirty="0" err="1" smtClean="0"/>
              <a:t>urna</a:t>
            </a:r>
            <a:r>
              <a:rPr lang="en-US" dirty="0" smtClean="0"/>
              <a:t> </a:t>
            </a:r>
            <a:r>
              <a:rPr lang="en-US" dirty="0" err="1" smtClean="0"/>
              <a:t>enim</a:t>
            </a:r>
            <a:r>
              <a:rPr lang="en-US" dirty="0" smtClean="0"/>
              <a:t>, </a:t>
            </a:r>
            <a:r>
              <a:rPr lang="en-US" dirty="0" err="1" smtClean="0"/>
              <a:t>vel</a:t>
            </a:r>
            <a:r>
              <a:rPr lang="en-US" dirty="0" smtClean="0"/>
              <a:t> </a:t>
            </a:r>
            <a:r>
              <a:rPr lang="en-US" dirty="0" err="1" smtClean="0"/>
              <a:t>scelerisque</a:t>
            </a:r>
            <a:r>
              <a:rPr lang="en-US" dirty="0" smtClean="0"/>
              <a:t> </a:t>
            </a:r>
            <a:r>
              <a:rPr lang="en-US" dirty="0" err="1" smtClean="0"/>
              <a:t>arcu</a:t>
            </a:r>
            <a:r>
              <a:rPr lang="en-US" dirty="0" smtClean="0"/>
              <a:t> </a:t>
            </a:r>
            <a:r>
              <a:rPr lang="en-US" dirty="0" err="1" smtClean="0"/>
              <a:t>feugiat</a:t>
            </a:r>
            <a:r>
              <a:rPr lang="en-US" dirty="0" smtClean="0"/>
              <a:t> </a:t>
            </a:r>
            <a:r>
              <a:rPr lang="en-US" dirty="0" err="1" smtClean="0"/>
              <a:t>eget</a:t>
            </a:r>
            <a:r>
              <a:rPr lang="en-US" dirty="0" smtClean="0"/>
              <a:t>. </a:t>
            </a:r>
            <a:r>
              <a:rPr lang="en-US" dirty="0" err="1" smtClean="0"/>
              <a:t>Curabitur</a:t>
            </a:r>
            <a:r>
              <a:rPr lang="en-US" dirty="0" smtClean="0"/>
              <a:t> </a:t>
            </a:r>
            <a:r>
              <a:rPr lang="en-US" dirty="0" err="1" smtClean="0"/>
              <a:t>lobortis</a:t>
            </a:r>
            <a:r>
              <a:rPr lang="en-US" dirty="0" smtClean="0"/>
              <a:t>, </a:t>
            </a:r>
            <a:r>
              <a:rPr lang="en-US" dirty="0" err="1" smtClean="0"/>
              <a:t>nulla</a:t>
            </a:r>
            <a:r>
              <a:rPr lang="en-US" dirty="0" smtClean="0"/>
              <a:t> </a:t>
            </a:r>
            <a:r>
              <a:rPr lang="en-US" dirty="0" err="1" smtClean="0"/>
              <a:t>vel</a:t>
            </a:r>
            <a:r>
              <a:rPr lang="en-US" dirty="0" smtClean="0"/>
              <a:t> </a:t>
            </a:r>
            <a:r>
              <a:rPr lang="en-US" dirty="0" err="1" smtClean="0"/>
              <a:t>dignissim</a:t>
            </a:r>
            <a:r>
              <a:rPr lang="en-US" dirty="0" smtClean="0"/>
              <a:t> </a:t>
            </a:r>
            <a:r>
              <a:rPr lang="en-US" dirty="0" err="1" smtClean="0"/>
              <a:t>consequat</a:t>
            </a:r>
            <a:r>
              <a:rPr lang="en-US" dirty="0" smtClean="0"/>
              <a:t>, </a:t>
            </a:r>
            <a:r>
              <a:rPr lang="en-US" dirty="0" err="1" smtClean="0"/>
              <a:t>odio</a:t>
            </a:r>
            <a:r>
              <a:rPr lang="en-US" dirty="0" smtClean="0"/>
              <a:t> </a:t>
            </a:r>
            <a:r>
              <a:rPr lang="en-US" dirty="0" err="1" smtClean="0"/>
              <a:t>libero</a:t>
            </a:r>
            <a:r>
              <a:rPr lang="en-US" dirty="0" smtClean="0"/>
              <a:t> </a:t>
            </a:r>
            <a:r>
              <a:rPr lang="en-US" dirty="0" err="1" smtClean="0"/>
              <a:t>pellentesque</a:t>
            </a:r>
            <a:r>
              <a:rPr lang="en-US" dirty="0" smtClean="0"/>
              <a:t> </a:t>
            </a:r>
            <a:r>
              <a:rPr lang="en-US" dirty="0" err="1" smtClean="0"/>
              <a:t>nunc</a:t>
            </a:r>
            <a:r>
              <a:rPr lang="en-US" dirty="0" smtClean="0"/>
              <a:t>, sit </a:t>
            </a:r>
            <a:r>
              <a:rPr lang="en-US" dirty="0" err="1" smtClean="0"/>
              <a:t>amet</a:t>
            </a:r>
            <a:r>
              <a:rPr lang="en-US" dirty="0" smtClean="0"/>
              <a:t> </a:t>
            </a:r>
            <a:r>
              <a:rPr lang="en-US" dirty="0" err="1" smtClean="0"/>
              <a:t>feugiat</a:t>
            </a:r>
            <a:r>
              <a:rPr lang="en-US" dirty="0" smtClean="0"/>
              <a:t> </a:t>
            </a:r>
            <a:r>
              <a:rPr lang="en-US" dirty="0" err="1" smtClean="0"/>
              <a:t>justo</a:t>
            </a:r>
            <a:r>
              <a:rPr lang="en-US" dirty="0" smtClean="0"/>
              <a:t> </a:t>
            </a:r>
            <a:r>
              <a:rPr lang="en-US" dirty="0" err="1" smtClean="0"/>
              <a:t>metus</a:t>
            </a:r>
            <a:r>
              <a:rPr lang="en-US" dirty="0" smtClean="0"/>
              <a:t> </a:t>
            </a:r>
            <a:r>
              <a:rPr lang="en-US" dirty="0" err="1" smtClean="0"/>
              <a:t>nec</a:t>
            </a:r>
            <a:r>
              <a:rPr lang="en-US" dirty="0" smtClean="0"/>
              <a:t> </a:t>
            </a:r>
            <a:r>
              <a:rPr lang="en-US" dirty="0" err="1" smtClean="0"/>
              <a:t>neque</a:t>
            </a:r>
            <a:r>
              <a:rPr lang="en-US" dirty="0" smtClean="0"/>
              <a:t>. </a:t>
            </a:r>
            <a:r>
              <a:rPr lang="en-US" dirty="0" err="1" smtClean="0"/>
              <a:t>Donec</a:t>
            </a:r>
            <a:r>
              <a:rPr lang="en-US" dirty="0" smtClean="0"/>
              <a:t> non ante ac </a:t>
            </a:r>
            <a:r>
              <a:rPr lang="en-US" dirty="0" err="1" smtClean="0"/>
              <a:t>orci</a:t>
            </a:r>
            <a:r>
              <a:rPr lang="en-US" dirty="0" smtClean="0"/>
              <a:t> </a:t>
            </a:r>
            <a:r>
              <a:rPr lang="en-US" dirty="0" err="1" smtClean="0"/>
              <a:t>elementum</a:t>
            </a:r>
            <a:r>
              <a:rPr lang="en-US" dirty="0" smtClean="0"/>
              <a:t> </a:t>
            </a:r>
            <a:r>
              <a:rPr lang="en-US" dirty="0" err="1" smtClean="0"/>
              <a:t>iaculis</a:t>
            </a:r>
            <a:r>
              <a:rPr lang="en-US" dirty="0" smtClean="0"/>
              <a:t> </a:t>
            </a:r>
            <a:r>
              <a:rPr lang="en-US" dirty="0" err="1" smtClean="0"/>
              <a:t>consequat</a:t>
            </a:r>
            <a:r>
              <a:rPr lang="en-US" dirty="0" smtClean="0"/>
              <a:t> in </a:t>
            </a:r>
            <a:r>
              <a:rPr lang="en-US" dirty="0" err="1" smtClean="0"/>
              <a:t>metus</a:t>
            </a:r>
            <a:r>
              <a:rPr lang="en-US" dirty="0" smtClean="0"/>
              <a:t>. </a:t>
            </a:r>
            <a:r>
              <a:rPr lang="en-US" dirty="0" err="1" smtClean="0"/>
              <a:t>Interdum</a:t>
            </a:r>
            <a:r>
              <a:rPr lang="en-US" dirty="0" smtClean="0"/>
              <a:t> et </a:t>
            </a:r>
            <a:r>
              <a:rPr lang="en-US" dirty="0" err="1" smtClean="0"/>
              <a:t>malesuada</a:t>
            </a:r>
            <a:r>
              <a:rPr lang="en-US" dirty="0" smtClean="0"/>
              <a:t> fames ac ante </a:t>
            </a:r>
            <a:r>
              <a:rPr lang="en-US" dirty="0" err="1" smtClean="0"/>
              <a:t>ipsum</a:t>
            </a:r>
            <a:r>
              <a:rPr lang="en-US" dirty="0" smtClean="0"/>
              <a:t> </a:t>
            </a:r>
            <a:r>
              <a:rPr lang="en-US" dirty="0" err="1" smtClean="0"/>
              <a:t>primis</a:t>
            </a:r>
            <a:r>
              <a:rPr lang="en-US" dirty="0" smtClean="0"/>
              <a:t> in </a:t>
            </a:r>
            <a:r>
              <a:rPr lang="en-US" dirty="0" err="1" smtClean="0"/>
              <a:t>faucibus</a:t>
            </a:r>
            <a:r>
              <a:rPr lang="en-US" dirty="0" smtClean="0"/>
              <a:t>. </a:t>
            </a:r>
            <a:r>
              <a:rPr lang="en-US" dirty="0" err="1" smtClean="0"/>
              <a:t>Mauris</a:t>
            </a:r>
            <a:r>
              <a:rPr lang="en-US" dirty="0" smtClean="0"/>
              <a:t> </a:t>
            </a:r>
            <a:r>
              <a:rPr lang="en-US" dirty="0" err="1" smtClean="0"/>
              <a:t>volutpat</a:t>
            </a:r>
            <a:r>
              <a:rPr lang="en-US" dirty="0" smtClean="0"/>
              <a:t> </a:t>
            </a:r>
            <a:r>
              <a:rPr lang="en-US" dirty="0" err="1" smtClean="0"/>
              <a:t>aliquet</a:t>
            </a:r>
            <a:r>
              <a:rPr lang="en-US" dirty="0" smtClean="0"/>
              <a:t> </a:t>
            </a:r>
            <a:r>
              <a:rPr lang="en-US" dirty="0" err="1" smtClean="0"/>
              <a:t>imperdiet</a:t>
            </a:r>
            <a:r>
              <a:rPr lang="en-US" dirty="0" smtClean="0"/>
              <a:t>. </a:t>
            </a:r>
            <a:r>
              <a:rPr lang="en-US" dirty="0" err="1" smtClean="0"/>
              <a:t>Suspendisse</a:t>
            </a:r>
            <a:r>
              <a:rPr lang="en-US" dirty="0" smtClean="0"/>
              <a:t> </a:t>
            </a:r>
            <a:r>
              <a:rPr lang="en-US" dirty="0" err="1" smtClean="0"/>
              <a:t>ultrices</a:t>
            </a:r>
            <a:r>
              <a:rPr lang="en-US" dirty="0" smtClean="0"/>
              <a:t> lacus id </a:t>
            </a:r>
            <a:r>
              <a:rPr lang="en-US" dirty="0" err="1" smtClean="0"/>
              <a:t>est</a:t>
            </a:r>
            <a:r>
              <a:rPr lang="en-US" dirty="0" smtClean="0"/>
              <a:t> </a:t>
            </a:r>
            <a:r>
              <a:rPr lang="en-US" dirty="0" err="1" smtClean="0"/>
              <a:t>viverra</a:t>
            </a:r>
            <a:r>
              <a:rPr lang="en-US" dirty="0" smtClean="0"/>
              <a:t>, at </a:t>
            </a:r>
            <a:r>
              <a:rPr lang="en-US" dirty="0" err="1" smtClean="0"/>
              <a:t>porttitor</a:t>
            </a:r>
            <a:r>
              <a:rPr lang="en-US" dirty="0" smtClean="0"/>
              <a:t> </a:t>
            </a:r>
            <a:r>
              <a:rPr lang="en-US" dirty="0" err="1" smtClean="0"/>
              <a:t>metus</a:t>
            </a:r>
            <a:r>
              <a:rPr lang="en-US" dirty="0" smtClean="0"/>
              <a:t> </a:t>
            </a:r>
            <a:r>
              <a:rPr lang="en-US" dirty="0" err="1" smtClean="0"/>
              <a:t>facilisis</a:t>
            </a:r>
            <a:r>
              <a:rPr lang="en-US" dirty="0" smtClean="0"/>
              <a:t>. </a:t>
            </a:r>
            <a:r>
              <a:rPr lang="en-US" dirty="0" err="1" smtClean="0"/>
              <a:t>Nullam</a:t>
            </a:r>
            <a:r>
              <a:rPr lang="en-US" dirty="0" smtClean="0"/>
              <a:t> dolor </a:t>
            </a:r>
            <a:r>
              <a:rPr lang="en-US" dirty="0" err="1" smtClean="0"/>
              <a:t>sapien</a:t>
            </a:r>
            <a:r>
              <a:rPr lang="en-US" dirty="0" smtClean="0"/>
              <a:t>, </a:t>
            </a:r>
            <a:r>
              <a:rPr lang="en-US" dirty="0" err="1" smtClean="0"/>
              <a:t>hendrerit</a:t>
            </a:r>
            <a:r>
              <a:rPr lang="en-US" dirty="0" smtClean="0"/>
              <a:t> sit </a:t>
            </a:r>
            <a:r>
              <a:rPr lang="en-US" dirty="0" err="1" smtClean="0"/>
              <a:t>amet</a:t>
            </a:r>
            <a:r>
              <a:rPr lang="en-US" dirty="0" smtClean="0"/>
              <a:t> </a:t>
            </a:r>
            <a:r>
              <a:rPr lang="en-US" dirty="0" err="1" smtClean="0"/>
              <a:t>tellus</a:t>
            </a:r>
            <a:r>
              <a:rPr lang="en-US" dirty="0" smtClean="0"/>
              <a:t> </a:t>
            </a:r>
            <a:r>
              <a:rPr lang="en-US" dirty="0" err="1" smtClean="0"/>
              <a:t>tristique</a:t>
            </a:r>
            <a:r>
              <a:rPr lang="en-US" dirty="0" smtClean="0"/>
              <a:t>, </a:t>
            </a:r>
            <a:r>
              <a:rPr lang="en-US" dirty="0" err="1" smtClean="0"/>
              <a:t>tempor</a:t>
            </a:r>
            <a:r>
              <a:rPr lang="en-US" dirty="0" smtClean="0"/>
              <a:t> </a:t>
            </a:r>
            <a:r>
              <a:rPr lang="en-US" dirty="0" err="1" smtClean="0"/>
              <a:t>iaculis</a:t>
            </a:r>
            <a:r>
              <a:rPr lang="en-US" dirty="0" smtClean="0"/>
              <a:t> </a:t>
            </a:r>
            <a:r>
              <a:rPr lang="en-US" dirty="0" err="1" smtClean="0"/>
              <a:t>urna</a:t>
            </a:r>
            <a:r>
              <a:rPr lang="en-US" dirty="0" smtClean="0"/>
              <a:t>. </a:t>
            </a:r>
            <a:r>
              <a:rPr lang="en-US" dirty="0" err="1" smtClean="0"/>
              <a:t>Nulla</a:t>
            </a:r>
            <a:r>
              <a:rPr lang="en-US" dirty="0" smtClean="0"/>
              <a:t> a </a:t>
            </a:r>
            <a:r>
              <a:rPr lang="en-US" dirty="0" err="1" smtClean="0"/>
              <a:t>aliquam</a:t>
            </a:r>
            <a:r>
              <a:rPr lang="en-US" dirty="0" smtClean="0"/>
              <a:t> magna. </a:t>
            </a:r>
            <a:r>
              <a:rPr lang="en-US" dirty="0" err="1" smtClean="0"/>
              <a:t>Donec</a:t>
            </a:r>
            <a:r>
              <a:rPr lang="en-US" dirty="0" smtClean="0"/>
              <a:t> </a:t>
            </a:r>
            <a:r>
              <a:rPr lang="en-US" dirty="0" err="1" smtClean="0"/>
              <a:t>eget</a:t>
            </a:r>
            <a:r>
              <a:rPr lang="en-US" dirty="0" smtClean="0"/>
              <a:t> </a:t>
            </a:r>
            <a:r>
              <a:rPr lang="en-US" dirty="0" err="1" smtClean="0"/>
              <a:t>felis</a:t>
            </a:r>
            <a:r>
              <a:rPr lang="en-US" dirty="0" smtClean="0"/>
              <a:t> in </a:t>
            </a:r>
            <a:r>
              <a:rPr lang="en-US" dirty="0" err="1" smtClean="0"/>
              <a:t>felis</a:t>
            </a:r>
            <a:r>
              <a:rPr lang="en-US" dirty="0" smtClean="0"/>
              <a:t> </a:t>
            </a:r>
            <a:r>
              <a:rPr lang="en-US" dirty="0" err="1" smtClean="0"/>
              <a:t>lacinia</a:t>
            </a:r>
            <a:r>
              <a:rPr lang="en-US" dirty="0" smtClean="0"/>
              <a:t> </a:t>
            </a:r>
            <a:r>
              <a:rPr lang="en-US" dirty="0" err="1" smtClean="0"/>
              <a:t>porttitor</a:t>
            </a:r>
            <a:r>
              <a:rPr lang="en-US" dirty="0" smtClean="0"/>
              <a:t>. </a:t>
            </a:r>
            <a:r>
              <a:rPr lang="en-US" dirty="0" err="1" smtClean="0"/>
              <a:t>Proin</a:t>
            </a:r>
            <a:r>
              <a:rPr lang="en-US" dirty="0" smtClean="0"/>
              <a:t> </a:t>
            </a:r>
            <a:r>
              <a:rPr lang="en-US" dirty="0" err="1" smtClean="0"/>
              <a:t>sollicitudin</a:t>
            </a:r>
            <a:r>
              <a:rPr lang="en-US" dirty="0" smtClean="0"/>
              <a:t> ante id </a:t>
            </a:r>
            <a:r>
              <a:rPr lang="en-US" dirty="0" err="1" smtClean="0"/>
              <a:t>nisl</a:t>
            </a:r>
            <a:r>
              <a:rPr lang="en-US" dirty="0" smtClean="0"/>
              <a:t> </a:t>
            </a:r>
            <a:r>
              <a:rPr lang="en-US" dirty="0" err="1" smtClean="0"/>
              <a:t>imperdiet</a:t>
            </a:r>
            <a:r>
              <a:rPr lang="en-US" dirty="0" smtClean="0"/>
              <a:t> </a:t>
            </a:r>
            <a:r>
              <a:rPr lang="en-US" dirty="0" err="1" smtClean="0"/>
              <a:t>euismod</a:t>
            </a:r>
            <a:r>
              <a:rPr lang="en-US" dirty="0" smtClean="0"/>
              <a:t>. </a:t>
            </a:r>
            <a:r>
              <a:rPr lang="en-US" dirty="0" err="1" smtClean="0"/>
              <a:t>Aenean</a:t>
            </a:r>
            <a:r>
              <a:rPr lang="en-US" dirty="0" smtClean="0"/>
              <a:t> </a:t>
            </a:r>
            <a:r>
              <a:rPr lang="en-US" dirty="0" err="1" smtClean="0"/>
              <a:t>vestibulum</a:t>
            </a:r>
            <a:r>
              <a:rPr lang="en-US" dirty="0" smtClean="0"/>
              <a:t> non </a:t>
            </a:r>
            <a:r>
              <a:rPr lang="en-US" dirty="0" err="1" smtClean="0"/>
              <a:t>metus</a:t>
            </a:r>
            <a:r>
              <a:rPr lang="en-US" dirty="0" smtClean="0"/>
              <a:t> vitae </a:t>
            </a:r>
            <a:r>
              <a:rPr lang="en-US" dirty="0" err="1" smtClean="0"/>
              <a:t>rutrum</a:t>
            </a:r>
            <a:r>
              <a:rPr lang="en-US" dirty="0" smtClean="0"/>
              <a:t>. </a:t>
            </a:r>
            <a:r>
              <a:rPr lang="en-US" dirty="0" err="1" smtClean="0"/>
              <a:t>Cras</a:t>
            </a:r>
            <a:r>
              <a:rPr lang="en-US" dirty="0" smtClean="0"/>
              <a:t> </a:t>
            </a:r>
            <a:r>
              <a:rPr lang="en-US" dirty="0" err="1" smtClean="0"/>
              <a:t>varius</a:t>
            </a:r>
            <a:r>
              <a:rPr lang="en-US" dirty="0" smtClean="0"/>
              <a:t> </a:t>
            </a:r>
            <a:r>
              <a:rPr lang="en-US" dirty="0" err="1" smtClean="0"/>
              <a:t>condimentum</a:t>
            </a:r>
            <a:r>
              <a:rPr lang="en-US" dirty="0" smtClean="0"/>
              <a:t> </a:t>
            </a:r>
            <a:r>
              <a:rPr lang="en-US" dirty="0" err="1" smtClean="0"/>
              <a:t>diam</a:t>
            </a:r>
            <a:r>
              <a:rPr lang="en-US" dirty="0" smtClean="0"/>
              <a:t>, </a:t>
            </a:r>
            <a:r>
              <a:rPr lang="en-US" dirty="0" err="1" smtClean="0"/>
              <a:t>quis</a:t>
            </a:r>
            <a:r>
              <a:rPr lang="en-US" dirty="0" smtClean="0"/>
              <a:t> </a:t>
            </a:r>
            <a:r>
              <a:rPr lang="en-US" dirty="0" err="1" smtClean="0"/>
              <a:t>euismod</a:t>
            </a:r>
            <a:r>
              <a:rPr lang="en-US" dirty="0" smtClean="0"/>
              <a:t> </a:t>
            </a:r>
            <a:r>
              <a:rPr lang="en-US" dirty="0" err="1" smtClean="0"/>
              <a:t>erat</a:t>
            </a:r>
            <a:r>
              <a:rPr lang="en-US" dirty="0" smtClean="0"/>
              <a:t> </a:t>
            </a:r>
            <a:r>
              <a:rPr lang="en-US" dirty="0" err="1" smtClean="0"/>
              <a:t>pharetra</a:t>
            </a:r>
            <a:r>
              <a:rPr lang="en-US" dirty="0" smtClean="0"/>
              <a:t> non. </a:t>
            </a:r>
            <a:r>
              <a:rPr lang="en-US" dirty="0" err="1" smtClean="0"/>
              <a:t>Sed</a:t>
            </a:r>
            <a:r>
              <a:rPr lang="en-US" dirty="0" smtClean="0"/>
              <a:t> </a:t>
            </a:r>
            <a:r>
              <a:rPr lang="en-US" dirty="0" err="1" smtClean="0"/>
              <a:t>eget</a:t>
            </a:r>
            <a:r>
              <a:rPr lang="en-US" dirty="0" smtClean="0"/>
              <a:t> </a:t>
            </a:r>
            <a:r>
              <a:rPr lang="en-US" dirty="0" err="1" smtClean="0"/>
              <a:t>blandit</a:t>
            </a:r>
            <a:r>
              <a:rPr lang="en-US" dirty="0" smtClean="0"/>
              <a:t> sem.</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1049203">
                                            <p:txEl>
                                              <p:pRg st="0" end="0"/>
                                            </p:txEl>
                                          </p:spTgt>
                                        </p:tgtEl>
                                        <p:attrNameLst>
                                          <p:attrName>style.visibility</p:attrName>
                                        </p:attrNameLst>
                                      </p:cBhvr>
                                      <p:to>
                                        <p:strVal val="visible"/>
                                      </p:to>
                                    </p:set>
                                    <p:animEffect transition="in" filter="fade">
                                      <p:cBhvr>
                                        <p:cTn id="7" dur="400"/>
                                        <p:tgtEl>
                                          <p:spTgt spid="1049203">
                                            <p:txEl>
                                              <p:pRg st="0" end="0"/>
                                            </p:txEl>
                                          </p:spTgt>
                                        </p:tgtEl>
                                      </p:cBhvr>
                                    </p:animEffect>
                                    <p:anim calcmode="lin" valueType="num">
                                      <p:cBhvr>
                                        <p:cTn id="8" dur="400" fill="hold"/>
                                        <p:tgtEl>
                                          <p:spTgt spid="1049203">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104920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1049204">
                                            <p:txEl>
                                              <p:pRg st="0" end="0"/>
                                            </p:txEl>
                                          </p:spTgt>
                                        </p:tgtEl>
                                        <p:attrNameLst>
                                          <p:attrName>style.visibility</p:attrName>
                                        </p:attrNameLst>
                                      </p:cBhvr>
                                      <p:to>
                                        <p:strVal val="visible"/>
                                      </p:to>
                                    </p:set>
                                    <p:animEffect transition="in" filter="fade">
                                      <p:cBhvr>
                                        <p:cTn id="12" dur="500"/>
                                        <p:tgtEl>
                                          <p:spTgt spid="1049204">
                                            <p:txEl>
                                              <p:pRg st="0" end="0"/>
                                            </p:txEl>
                                          </p:spTgt>
                                        </p:tgtEl>
                                      </p:cBhvr>
                                    </p:animEffect>
                                    <p:anim calcmode="lin" valueType="num">
                                      <p:cBhvr>
                                        <p:cTn id="13" dur="500" fill="hold"/>
                                        <p:tgtEl>
                                          <p:spTgt spid="104920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049204">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1049205">
                                            <p:txEl>
                                              <p:pRg st="0" end="0"/>
                                            </p:txEl>
                                          </p:spTgt>
                                        </p:tgtEl>
                                        <p:attrNameLst>
                                          <p:attrName>style.visibility</p:attrName>
                                        </p:attrNameLst>
                                      </p:cBhvr>
                                      <p:to>
                                        <p:strVal val="visible"/>
                                      </p:to>
                                    </p:set>
                                    <p:animEffect transition="in" filter="fade">
                                      <p:cBhvr>
                                        <p:cTn id="17" dur="500"/>
                                        <p:tgtEl>
                                          <p:spTgt spid="1049205">
                                            <p:txEl>
                                              <p:pRg st="0" end="0"/>
                                            </p:txEl>
                                          </p:spTgt>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1049205">
                                            <p:txEl>
                                              <p:pRg st="2" end="2"/>
                                            </p:txEl>
                                          </p:spTgt>
                                        </p:tgtEl>
                                        <p:attrNameLst>
                                          <p:attrName>style.visibility</p:attrName>
                                        </p:attrNameLst>
                                      </p:cBhvr>
                                      <p:to>
                                        <p:strVal val="visible"/>
                                      </p:to>
                                    </p:set>
                                    <p:animEffect transition="in" filter="fade">
                                      <p:cBhvr>
                                        <p:cTn id="20" dur="500"/>
                                        <p:tgtEl>
                                          <p:spTgt spid="1049205">
                                            <p:txEl>
                                              <p:pRg st="2" end="2"/>
                                            </p:txEl>
                                          </p:spTgt>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1049205">
                                            <p:txEl>
                                              <p:pRg st="4" end="4"/>
                                            </p:txEl>
                                          </p:spTgt>
                                        </p:tgtEl>
                                        <p:attrNameLst>
                                          <p:attrName>style.visibility</p:attrName>
                                        </p:attrNameLst>
                                      </p:cBhvr>
                                      <p:to>
                                        <p:strVal val="visible"/>
                                      </p:to>
                                    </p:set>
                                    <p:animEffect transition="in" filter="fade">
                                      <p:cBhvr>
                                        <p:cTn id="23" dur="500"/>
                                        <p:tgtEl>
                                          <p:spTgt spid="1049205">
                                            <p:txEl>
                                              <p:pRg st="4" end="4"/>
                                            </p:txEl>
                                          </p:spTgt>
                                        </p:tgtEl>
                                      </p:cBhvr>
                                    </p:animEffect>
                                  </p:childTnLst>
                                </p:cTn>
                              </p:par>
                              <p:par>
                                <p:cTn id="24" presetID="10" presetClass="entr" presetSubtype="0" fill="hold" grpId="0" nodeType="withEffect">
                                  <p:stCondLst>
                                    <p:cond delay="800"/>
                                  </p:stCondLst>
                                  <p:childTnLst>
                                    <p:set>
                                      <p:cBhvr>
                                        <p:cTn id="25" dur="1" fill="hold">
                                          <p:stCondLst>
                                            <p:cond delay="0"/>
                                          </p:stCondLst>
                                        </p:cTn>
                                        <p:tgtEl>
                                          <p:spTgt spid="1049205">
                                            <p:txEl>
                                              <p:pRg st="6" end="6"/>
                                            </p:txEl>
                                          </p:spTgt>
                                        </p:tgtEl>
                                        <p:attrNameLst>
                                          <p:attrName>style.visibility</p:attrName>
                                        </p:attrNameLst>
                                      </p:cBhvr>
                                      <p:to>
                                        <p:strVal val="visible"/>
                                      </p:to>
                                    </p:set>
                                    <p:animEffect transition="in" filter="fade">
                                      <p:cBhvr>
                                        <p:cTn id="26" dur="500"/>
                                        <p:tgtEl>
                                          <p:spTgt spid="1049205">
                                            <p:txEl>
                                              <p:pRg st="6" end="6"/>
                                            </p:txEl>
                                          </p:spTgt>
                                        </p:tgtEl>
                                      </p:cBhvr>
                                    </p:animEffect>
                                  </p:childTnLst>
                                </p:cTn>
                              </p:par>
                              <p:par>
                                <p:cTn id="27" presetID="10" presetClass="entr" presetSubtype="0" fill="hold" grpId="0" nodeType="withEffect">
                                  <p:stCondLst>
                                    <p:cond delay="800"/>
                                  </p:stCondLst>
                                  <p:childTnLst>
                                    <p:set>
                                      <p:cBhvr>
                                        <p:cTn id="28" dur="1" fill="hold">
                                          <p:stCondLst>
                                            <p:cond delay="0"/>
                                          </p:stCondLst>
                                        </p:cTn>
                                        <p:tgtEl>
                                          <p:spTgt spid="1049205">
                                            <p:txEl>
                                              <p:pRg st="7" end="7"/>
                                            </p:txEl>
                                          </p:spTgt>
                                        </p:tgtEl>
                                        <p:attrNameLst>
                                          <p:attrName>style.visibility</p:attrName>
                                        </p:attrNameLst>
                                      </p:cBhvr>
                                      <p:to>
                                        <p:strVal val="visible"/>
                                      </p:to>
                                    </p:set>
                                    <p:animEffect transition="in" filter="fade">
                                      <p:cBhvr>
                                        <p:cTn id="29" dur="500"/>
                                        <p:tgtEl>
                                          <p:spTgt spid="104920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203" grpId="0" build="p">
        <p:tmplLst>
          <p:tmpl lvl="1">
            <p:tnLst>
              <p:par>
                <p:cTn presetID="42" presetClass="entr" presetSubtype="0" fill="hold" nodeType="withEffect">
                  <p:stCondLst>
                    <p:cond delay="200"/>
                  </p:stCondLst>
                  <p:childTnLst>
                    <p:set>
                      <p:cBhvr>
                        <p:cTn dur="1" fill="hold">
                          <p:stCondLst>
                            <p:cond delay="0"/>
                          </p:stCondLst>
                        </p:cTn>
                        <p:tgtEl>
                          <p:spTgt spid="1049203"/>
                        </p:tgtEl>
                        <p:attrNameLst>
                          <p:attrName>style.visibility</p:attrName>
                        </p:attrNameLst>
                      </p:cBhvr>
                      <p:to>
                        <p:strVal val="visible"/>
                      </p:to>
                    </p:set>
                    <p:animEffect transition="in" filter="fade">
                      <p:cBhvr>
                        <p:cTn dur="400"/>
                        <p:tgtEl>
                          <p:spTgt spid="1049203"/>
                        </p:tgtEl>
                      </p:cBhvr>
                    </p:animEffect>
                    <p:anim calcmode="lin" valueType="num">
                      <p:cBhvr>
                        <p:cTn dur="400" fill="hold"/>
                        <p:tgtEl>
                          <p:spTgt spid="1049203"/>
                        </p:tgtEl>
                        <p:attrNameLst>
                          <p:attrName>ppt_x</p:attrName>
                        </p:attrNameLst>
                      </p:cBhvr>
                      <p:tavLst>
                        <p:tav tm="0">
                          <p:val>
                            <p:strVal val="#ppt_x"/>
                          </p:val>
                        </p:tav>
                        <p:tav tm="100000">
                          <p:val>
                            <p:strVal val="#ppt_x"/>
                          </p:val>
                        </p:tav>
                      </p:tavLst>
                    </p:anim>
                    <p:anim calcmode="lin" valueType="num">
                      <p:cBhvr>
                        <p:cTn dur="400" fill="hold"/>
                        <p:tgtEl>
                          <p:spTgt spid="1049203"/>
                        </p:tgtEl>
                        <p:attrNameLst>
                          <p:attrName>ppt_y</p:attrName>
                        </p:attrNameLst>
                      </p:cBhvr>
                      <p:tavLst>
                        <p:tav tm="0">
                          <p:val>
                            <p:strVal val="#ppt_y+.1"/>
                          </p:val>
                        </p:tav>
                        <p:tav tm="100000">
                          <p:val>
                            <p:strVal val="#ppt_y"/>
                          </p:val>
                        </p:tav>
                      </p:tavLst>
                    </p:anim>
                  </p:childTnLst>
                </p:cTn>
              </p:par>
            </p:tnLst>
          </p:tmpl>
        </p:tmplLst>
      </p:bldP>
      <p:bldP spid="1049204" grpId="0" build="p">
        <p:tmplLst>
          <p:tmpl lvl="1">
            <p:tnLst>
              <p:par>
                <p:cTn presetID="42" presetClass="entr" presetSubtype="0" fill="hold" nodeType="withEffect">
                  <p:stCondLst>
                    <p:cond delay="200"/>
                  </p:stCondLst>
                  <p:childTnLst>
                    <p:set>
                      <p:cBhvr>
                        <p:cTn dur="1" fill="hold">
                          <p:stCondLst>
                            <p:cond delay="0"/>
                          </p:stCondLst>
                        </p:cTn>
                        <p:tgtEl>
                          <p:spTgt spid="1049204"/>
                        </p:tgtEl>
                        <p:attrNameLst>
                          <p:attrName>style.visibility</p:attrName>
                        </p:attrNameLst>
                      </p:cBhvr>
                      <p:to>
                        <p:strVal val="visible"/>
                      </p:to>
                    </p:set>
                    <p:animEffect transition="in" filter="fade">
                      <p:cBhvr>
                        <p:cTn dur="500"/>
                        <p:tgtEl>
                          <p:spTgt spid="1049204"/>
                        </p:tgtEl>
                      </p:cBhvr>
                    </p:animEffect>
                    <p:anim calcmode="lin" valueType="num">
                      <p:cBhvr>
                        <p:cTn dur="500" fill="hold"/>
                        <p:tgtEl>
                          <p:spTgt spid="1049204"/>
                        </p:tgtEl>
                        <p:attrNameLst>
                          <p:attrName>ppt_x</p:attrName>
                        </p:attrNameLst>
                      </p:cBhvr>
                      <p:tavLst>
                        <p:tav tm="0">
                          <p:val>
                            <p:strVal val="#ppt_x"/>
                          </p:val>
                        </p:tav>
                        <p:tav tm="100000">
                          <p:val>
                            <p:strVal val="#ppt_x"/>
                          </p:val>
                        </p:tav>
                      </p:tavLst>
                    </p:anim>
                    <p:anim calcmode="lin" valueType="num">
                      <p:cBhvr>
                        <p:cTn dur="500" fill="hold"/>
                        <p:tgtEl>
                          <p:spTgt spid="1049204"/>
                        </p:tgtEl>
                        <p:attrNameLst>
                          <p:attrName>ppt_y</p:attrName>
                        </p:attrNameLst>
                      </p:cBhvr>
                      <p:tavLst>
                        <p:tav tm="0">
                          <p:val>
                            <p:strVal val="#ppt_y+.1"/>
                          </p:val>
                        </p:tav>
                        <p:tav tm="100000">
                          <p:val>
                            <p:strVal val="#ppt_y"/>
                          </p:val>
                        </p:tav>
                      </p:tavLst>
                    </p:anim>
                  </p:childTnLst>
                </p:cTn>
              </p:par>
            </p:tnLst>
          </p:tmpl>
        </p:tmplLst>
      </p:bldP>
      <p:bldP spid="1049205" grpId="0" build="p">
        <p:tmplLst>
          <p:tmpl lvl="1">
            <p:tnLst>
              <p:par>
                <p:cTn presetID="10" presetClass="entr" presetSubtype="0" fill="hold" nodeType="withEffect">
                  <p:stCondLst>
                    <p:cond delay="800"/>
                  </p:stCondLst>
                  <p:childTnLst>
                    <p:set>
                      <p:cBhvr>
                        <p:cTn dur="1" fill="hold">
                          <p:stCondLst>
                            <p:cond delay="0"/>
                          </p:stCondLst>
                        </p:cTn>
                        <p:tgtEl>
                          <p:spTgt spid="1049205"/>
                        </p:tgtEl>
                        <p:attrNameLst>
                          <p:attrName>style.visibility</p:attrName>
                        </p:attrNameLst>
                      </p:cBhvr>
                      <p:to>
                        <p:strVal val="visible"/>
                      </p:to>
                    </p:set>
                    <p:animEffect transition="in" filter="fade">
                      <p:cBhvr>
                        <p:cTn dur="500"/>
                        <p:tgtEl>
                          <p:spTgt spid="1049205"/>
                        </p:tgtEl>
                      </p:cBhvr>
                    </p:animEffect>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262" name=""/>
        <p:cNvGrpSpPr/>
        <p:nvPr/>
      </p:nvGrpSpPr>
      <p:grpSpPr>
        <a:xfrm>
          <a:off x="0" y="0"/>
          <a:ext cx="0" cy="0"/>
          <a:chOff x="0" y="0"/>
          <a:chExt cx="0" cy="0"/>
        </a:xfrm>
      </p:grpSpPr>
      <p:sp>
        <p:nvSpPr>
          <p:cNvPr id="1049018" name="标题 1"/>
          <p:cNvSpPr>
            <a:spLocks noGrp="1"/>
          </p:cNvSpPr>
          <p:nvPr>
            <p:ph type="title"/>
          </p:nvPr>
        </p:nvSpPr>
        <p:spPr>
          <a:xfrm>
            <a:off x="457200" y="228600"/>
            <a:ext cx="8229600" cy="952500"/>
          </a:xfrm>
          <a:prstGeom prst="rect">
            <a:avLst/>
          </a:prstGeom>
        </p:spPr>
        <p:txBody>
          <a:bodyPr/>
          <a:p>
            <a:r>
              <a:rPr lang="zh-CN" altLang="en-US" smtClean="0"/>
              <a:t>单击此处编辑母版标题样式</a:t>
            </a:r>
            <a:endParaRPr lang="zh-CN" altLang="en-US"/>
          </a:p>
        </p:txBody>
      </p:sp>
      <p:sp>
        <p:nvSpPr>
          <p:cNvPr id="1049019" name="矩形 3"/>
          <p:cNvSpPr/>
          <p:nvPr userDrawn="1"/>
        </p:nvSpPr>
        <p:spPr>
          <a:xfrm>
            <a:off x="6409341" y="5181082"/>
            <a:ext cx="775136" cy="218440"/>
          </a:xfrm>
          <a:prstGeom prst="rect">
            <a:avLst/>
          </a:prstGeom>
        </p:spPr>
        <p:txBody>
          <a:bodyPr wrap="square">
            <a:spAutoFit/>
          </a:bodyPr>
          <a:p>
            <a:pPr marL="0" marR="0" lvl="0" indent="0" defTabSz="914400" eaLnBrk="1" fontAlgn="auto" latinLnBrk="0" hangingPunct="1">
              <a:lnSpc>
                <a:spcPct val="100000"/>
              </a:lnSpc>
              <a:spcBef>
                <a:spcPts val="0"/>
              </a:spcBef>
              <a:spcAft>
                <a:spcPts val="0"/>
              </a:spcAft>
              <a:buClrTx/>
              <a:buSzTx/>
              <a:buFontTx/>
              <a:buNone/>
            </a:pPr>
            <a:r>
              <a:rPr kumimoji="0" lang="en-US" altLang="zh-CN" sz="100" b="0" i="0" u="none" strike="noStrike" kern="0" cap="none" spc="0" normalizeH="0" baseline="0" noProof="0" dirty="0" smtClean="0">
                <a:ln>
                  <a:noFill/>
                </a:ln>
                <a:solidFill>
                  <a:schemeClr val="accent4">
                    <a:lumMod val="50000"/>
                  </a:schemeClr>
                </a:solidFill>
                <a:effectLst/>
                <a:uLnTx/>
                <a:uFillTx/>
              </a:rPr>
              <a:t>PPT</a:t>
            </a:r>
            <a:r>
              <a:rPr kumimoji="0" lang="zh-CN" altLang="en-US" sz="100" b="0" i="0" u="none" strike="noStrike" kern="0" cap="none" spc="0" normalizeH="0" baseline="0" noProof="0" dirty="0" smtClean="0">
                <a:ln>
                  <a:noFill/>
                </a:ln>
                <a:solidFill>
                  <a:schemeClr val="accent4">
                    <a:lumMod val="50000"/>
                  </a:schemeClr>
                </a:solidFill>
                <a:effectLst/>
                <a:uLnTx/>
                <a:uFillTx/>
              </a:rPr>
              <a:t>模板下载：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www.1ppt.com/moban/     </a:t>
            </a:r>
            <a:r>
              <a:rPr kumimoji="0" lang="zh-CN" altLang="en-US" sz="100" b="0" i="0" u="none" strike="noStrike" kern="0" cap="none" spc="0" normalizeH="0" baseline="0" noProof="0" dirty="0" smtClean="0">
                <a:ln>
                  <a:noFill/>
                </a:ln>
                <a:solidFill>
                  <a:schemeClr val="accent4">
                    <a:lumMod val="50000"/>
                  </a:schemeClr>
                </a:solidFill>
                <a:effectLst/>
                <a:uLnTx/>
                <a:uFillTx/>
              </a:rPr>
              <a:t>行业</a:t>
            </a:r>
            <a:r>
              <a:rPr kumimoji="0" lang="en-US" altLang="zh-CN" sz="100" b="0" i="0" u="none" strike="noStrike" kern="0" cap="none" spc="0" normalizeH="0" baseline="0" noProof="0" dirty="0" smtClean="0">
                <a:ln>
                  <a:noFill/>
                </a:ln>
                <a:solidFill>
                  <a:schemeClr val="accent4">
                    <a:lumMod val="50000"/>
                  </a:schemeClr>
                </a:solidFill>
                <a:effectLst/>
                <a:uLnTx/>
                <a:uFillTx/>
              </a:rPr>
              <a:t>PPT</a:t>
            </a:r>
            <a:r>
              <a:rPr kumimoji="0" lang="zh-CN" altLang="en-US" sz="100" b="0" i="0" u="none" strike="noStrike" kern="0" cap="none" spc="0" normalizeH="0" baseline="0" noProof="0" dirty="0" smtClean="0">
                <a:ln>
                  <a:noFill/>
                </a:ln>
                <a:solidFill>
                  <a:schemeClr val="accent4">
                    <a:lumMod val="50000"/>
                  </a:schemeClr>
                </a:solidFill>
                <a:effectLst/>
                <a:uLnTx/>
                <a:uFillTx/>
              </a:rPr>
              <a:t>模板：</a:t>
            </a:r>
            <a:r>
              <a:rPr kumimoji="0" lang="en-US" altLang="zh-CN" sz="100" b="0" i="0" u="none" strike="noStrike" kern="0" cap="none" spc="0" normalizeH="0" baseline="0" noProof="0" dirty="0" smtClean="0">
                <a:ln>
                  <a:noFill/>
                </a:ln>
                <a:solidFill>
                  <a:schemeClr val="accent4">
                    <a:lumMod val="50000"/>
                  </a:schemeClr>
                </a:solidFill>
                <a:effectLst/>
                <a:uLnTx/>
                <a:uFillTx/>
              </a:rPr>
              <a:t>www.1ppt.com/hangye/ </a:t>
            </a:r>
            <a:endParaRPr kumimoji="0" lang="en-US" altLang="zh-CN" sz="100" b="0" i="0" u="none" strike="noStrike" kern="0" cap="none" spc="0" normalizeH="0" baseline="0" noProof="0" dirty="0" smtClean="0">
              <a:ln>
                <a:noFill/>
              </a:ln>
              <a:solidFill>
                <a:schemeClr val="accent4">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pPr>
            <a:r>
              <a:rPr kumimoji="0" lang="zh-CN" altLang="en-US" sz="100" b="0" i="0" u="none" strike="noStrike" kern="0" cap="none" spc="0" normalizeH="0" baseline="0" noProof="0" dirty="0" smtClean="0">
                <a:ln>
                  <a:noFill/>
                </a:ln>
                <a:solidFill>
                  <a:schemeClr val="accent4">
                    <a:lumMod val="50000"/>
                  </a:schemeClr>
                </a:solidFill>
                <a:effectLst/>
                <a:uLnTx/>
                <a:uFillTx/>
              </a:rPr>
              <a:t>节日</a:t>
            </a:r>
            <a:r>
              <a:rPr kumimoji="0" lang="en-US" altLang="zh-CN" sz="100" b="0" i="0" u="none" strike="noStrike" kern="0" cap="none" spc="0" normalizeH="0" baseline="0" noProof="0" dirty="0" smtClean="0">
                <a:ln>
                  <a:noFill/>
                </a:ln>
                <a:solidFill>
                  <a:schemeClr val="accent4">
                    <a:lumMod val="50000"/>
                  </a:schemeClr>
                </a:solidFill>
                <a:effectLst/>
                <a:uLnTx/>
                <a:uFillTx/>
              </a:rPr>
              <a:t>PPT</a:t>
            </a:r>
            <a:r>
              <a:rPr kumimoji="0" lang="zh-CN" altLang="en-US" sz="100" b="0" i="0" u="none" strike="noStrike" kern="0" cap="none" spc="0" normalizeH="0" baseline="0" noProof="0" dirty="0" smtClean="0">
                <a:ln>
                  <a:noFill/>
                </a:ln>
                <a:solidFill>
                  <a:schemeClr val="accent4">
                    <a:lumMod val="50000"/>
                  </a:schemeClr>
                </a:solidFill>
                <a:effectLst/>
                <a:uLnTx/>
                <a:uFillTx/>
              </a:rPr>
              <a:t>模板：</a:t>
            </a:r>
            <a:r>
              <a:rPr kumimoji="0" lang="en-US" altLang="zh-CN" sz="100" b="0" i="0" u="none" strike="noStrike" kern="0" cap="none" spc="0" normalizeH="0" baseline="0" noProof="0" dirty="0" smtClean="0">
                <a:ln>
                  <a:noFill/>
                </a:ln>
                <a:solidFill>
                  <a:schemeClr val="accent4">
                    <a:lumMod val="50000"/>
                  </a:schemeClr>
                </a:solidFill>
                <a:effectLst/>
                <a:uLnTx/>
                <a:uFillTx/>
              </a:rPr>
              <a:t>www.1ppt.com/jieri/           PPT</a:t>
            </a:r>
            <a:r>
              <a:rPr kumimoji="0" lang="zh-CN" altLang="en-US" sz="100" b="0" i="0" u="none" strike="noStrike" kern="0" cap="none" spc="0" normalizeH="0" baseline="0" noProof="0" dirty="0" smtClean="0">
                <a:ln>
                  <a:noFill/>
                </a:ln>
                <a:solidFill>
                  <a:schemeClr val="accent4">
                    <a:lumMod val="50000"/>
                  </a:schemeClr>
                </a:solidFill>
                <a:effectLst/>
                <a:uLnTx/>
                <a:uFillTx/>
              </a:rPr>
              <a:t>素材下载：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www.1ppt.com/sucai/</a:t>
            </a:r>
            <a:endParaRPr kumimoji="0" lang="en-US" altLang="zh-CN" sz="100" b="0" i="0" u="none" strike="noStrike" kern="0" cap="none" spc="0" normalizeH="0" baseline="0" noProof="0" dirty="0" smtClean="0">
              <a:ln>
                <a:noFill/>
              </a:ln>
              <a:solidFill>
                <a:schemeClr val="accent4">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pPr>
            <a:r>
              <a:rPr kumimoji="0" lang="en-US" altLang="zh-CN" sz="100" b="0" i="0" u="none" strike="noStrike" kern="0" cap="none" spc="0" normalizeH="0" baseline="0" noProof="0" dirty="0" smtClean="0">
                <a:ln>
                  <a:noFill/>
                </a:ln>
                <a:solidFill>
                  <a:schemeClr val="accent4">
                    <a:lumMod val="50000"/>
                  </a:schemeClr>
                </a:solidFill>
                <a:effectLst/>
                <a:uLnTx/>
                <a:uFillTx/>
              </a:rPr>
              <a:t>PPT</a:t>
            </a:r>
            <a:r>
              <a:rPr kumimoji="0" lang="zh-CN" altLang="en-US" sz="100" b="0" i="0" u="none" strike="noStrike" kern="0" cap="none" spc="0" normalizeH="0" baseline="0" noProof="0" dirty="0" smtClean="0">
                <a:ln>
                  <a:noFill/>
                </a:ln>
                <a:solidFill>
                  <a:schemeClr val="accent4">
                    <a:lumMod val="50000"/>
                  </a:schemeClr>
                </a:solidFill>
                <a:effectLst/>
                <a:uLnTx/>
                <a:uFillTx/>
              </a:rPr>
              <a:t>背景图片：</a:t>
            </a:r>
            <a:r>
              <a:rPr kumimoji="0" lang="en-US" altLang="zh-CN" sz="100" b="0" i="0" u="none" strike="noStrike" kern="0" cap="none" spc="0" normalizeH="0" baseline="0" noProof="0" dirty="0" smtClean="0">
                <a:ln>
                  <a:noFill/>
                </a:ln>
                <a:solidFill>
                  <a:schemeClr val="accent4">
                    <a:lumMod val="50000"/>
                  </a:schemeClr>
                </a:solidFill>
                <a:effectLst/>
                <a:uLnTx/>
                <a:uFillTx/>
              </a:rPr>
              <a:t>www.1ppt.com/beijing/      PPT</a:t>
            </a:r>
            <a:r>
              <a:rPr kumimoji="0" lang="zh-CN" altLang="en-US" sz="100" b="0" i="0" u="none" strike="noStrike" kern="0" cap="none" spc="0" normalizeH="0" baseline="0" noProof="0" dirty="0" smtClean="0">
                <a:ln>
                  <a:noFill/>
                </a:ln>
                <a:solidFill>
                  <a:schemeClr val="accent4">
                    <a:lumMod val="50000"/>
                  </a:schemeClr>
                </a:solidFill>
                <a:effectLst/>
                <a:uLnTx/>
                <a:uFillTx/>
              </a:rPr>
              <a:t>图表下载：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www.1ppt.com/tubiao/      </a:t>
            </a:r>
            <a:endParaRPr kumimoji="0" lang="en-US" altLang="zh-CN" sz="100" b="0" i="0" u="none" strike="noStrike" kern="0" cap="none" spc="0" normalizeH="0" baseline="0" noProof="0" dirty="0" smtClean="0">
              <a:ln>
                <a:noFill/>
              </a:ln>
              <a:solidFill>
                <a:schemeClr val="accent4">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pPr>
            <a:r>
              <a:rPr kumimoji="0" lang="zh-CN" altLang="en-US" sz="100" b="0" i="0" u="none" strike="noStrike" kern="0" cap="none" spc="0" normalizeH="0" baseline="0" noProof="0" dirty="0" smtClean="0">
                <a:ln>
                  <a:noFill/>
                </a:ln>
                <a:solidFill>
                  <a:schemeClr val="accent4">
                    <a:lumMod val="50000"/>
                  </a:schemeClr>
                </a:solidFill>
                <a:effectLst/>
                <a:uLnTx/>
                <a:uFillTx/>
              </a:rPr>
              <a:t>优秀</a:t>
            </a:r>
            <a:r>
              <a:rPr kumimoji="0" lang="en-US" altLang="zh-CN" sz="100" b="0" i="0" u="none" strike="noStrike" kern="0" cap="none" spc="0" normalizeH="0" baseline="0" noProof="0" dirty="0" smtClean="0">
                <a:ln>
                  <a:noFill/>
                </a:ln>
                <a:solidFill>
                  <a:schemeClr val="accent4">
                    <a:lumMod val="50000"/>
                  </a:schemeClr>
                </a:solidFill>
                <a:effectLst/>
                <a:uLnTx/>
                <a:uFillTx/>
              </a:rPr>
              <a:t>PPT</a:t>
            </a:r>
            <a:r>
              <a:rPr kumimoji="0" lang="zh-CN" altLang="en-US" sz="100" b="0" i="0" u="none" strike="noStrike" kern="0" cap="none" spc="0" normalizeH="0" baseline="0" noProof="0" dirty="0" smtClean="0">
                <a:ln>
                  <a:noFill/>
                </a:ln>
                <a:solidFill>
                  <a:schemeClr val="accent4">
                    <a:lumMod val="50000"/>
                  </a:schemeClr>
                </a:solidFill>
                <a:effectLst/>
                <a:uLnTx/>
                <a:uFillTx/>
              </a:rPr>
              <a:t>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www.1ppt.com/xiazai/        PPT</a:t>
            </a:r>
            <a:r>
              <a:rPr kumimoji="0" lang="zh-CN" altLang="en-US" sz="100" b="0" i="0" u="none" strike="noStrike" kern="0" cap="none" spc="0" normalizeH="0" baseline="0" noProof="0" dirty="0" smtClean="0">
                <a:ln>
                  <a:noFill/>
                </a:ln>
                <a:solidFill>
                  <a:schemeClr val="accent4">
                    <a:lumMod val="50000"/>
                  </a:schemeClr>
                </a:solidFill>
                <a:effectLst/>
                <a:uLnTx/>
                <a:uFillTx/>
              </a:rPr>
              <a:t>教程： </a:t>
            </a:r>
            <a:r>
              <a:rPr kumimoji="0" lang="en-US" altLang="zh-CN" sz="100" b="0" i="0" u="none" strike="noStrike" kern="0" cap="none" spc="0" normalizeH="0" baseline="0" noProof="0" dirty="0" smtClean="0">
                <a:ln>
                  <a:noFill/>
                </a:ln>
                <a:solidFill>
                  <a:schemeClr val="accent4">
                    <a:lumMod val="50000"/>
                  </a:schemeClr>
                </a:solidFill>
                <a:effectLst/>
                <a:uLnTx/>
                <a:uFillTx/>
              </a:rPr>
              <a:t>www.1ppt.com/powerpoint/      </a:t>
            </a:r>
            <a:endParaRPr kumimoji="0" lang="en-US" altLang="zh-CN" sz="100" b="0" i="0" u="none" strike="noStrike" kern="0" cap="none" spc="0" normalizeH="0" baseline="0" noProof="0" dirty="0" smtClean="0">
              <a:ln>
                <a:noFill/>
              </a:ln>
              <a:solidFill>
                <a:schemeClr val="accent4">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pPr>
            <a:r>
              <a:rPr kumimoji="0" lang="en-US" altLang="zh-CN" sz="100" b="0" i="0" u="none" strike="noStrike" kern="0" cap="none" spc="0" normalizeH="0" baseline="0" noProof="0" dirty="0" smtClean="0">
                <a:ln>
                  <a:noFill/>
                </a:ln>
                <a:solidFill>
                  <a:schemeClr val="accent4">
                    <a:lumMod val="50000"/>
                  </a:schemeClr>
                </a:solidFill>
                <a:effectLst/>
                <a:uLnTx/>
                <a:uFillTx/>
              </a:rPr>
              <a:t>Word</a:t>
            </a:r>
            <a:r>
              <a:rPr kumimoji="0" lang="zh-CN" altLang="en-US" sz="100" b="0" i="0" u="none" strike="noStrike" kern="0" cap="none" spc="0" normalizeH="0" baseline="0" noProof="0" dirty="0" smtClean="0">
                <a:ln>
                  <a:noFill/>
                </a:ln>
                <a:solidFill>
                  <a:schemeClr val="accent4">
                    <a:lumMod val="50000"/>
                  </a:schemeClr>
                </a:solidFill>
                <a:effectLst/>
                <a:uLnTx/>
                <a:uFillTx/>
              </a:rPr>
              <a:t>教程： </a:t>
            </a:r>
            <a:r>
              <a:rPr kumimoji="0" lang="en-US" altLang="zh-CN" sz="100" b="0" i="0" u="none" strike="noStrike" kern="0" cap="none" spc="0" normalizeH="0" baseline="0" noProof="0" dirty="0" smtClean="0">
                <a:ln>
                  <a:noFill/>
                </a:ln>
                <a:solidFill>
                  <a:schemeClr val="accent4">
                    <a:lumMod val="50000"/>
                  </a:schemeClr>
                </a:solidFill>
                <a:effectLst/>
                <a:uLnTx/>
                <a:uFillTx/>
              </a:rPr>
              <a:t>www.1ppt.com/word/              Excel</a:t>
            </a:r>
            <a:r>
              <a:rPr kumimoji="0" lang="zh-CN" altLang="en-US" sz="100" b="0" i="0" u="none" strike="noStrike" kern="0" cap="none" spc="0" normalizeH="0" baseline="0" noProof="0" dirty="0" smtClean="0">
                <a:ln>
                  <a:noFill/>
                </a:ln>
                <a:solidFill>
                  <a:schemeClr val="accent4">
                    <a:lumMod val="50000"/>
                  </a:schemeClr>
                </a:solidFill>
                <a:effectLst/>
                <a:uLnTx/>
                <a:uFillTx/>
              </a:rPr>
              <a:t>教程：</a:t>
            </a:r>
            <a:r>
              <a:rPr kumimoji="0" lang="en-US" altLang="zh-CN" sz="100" b="0" i="0" u="none" strike="noStrike" kern="0" cap="none" spc="0" normalizeH="0" baseline="0" noProof="0" dirty="0" smtClean="0">
                <a:ln>
                  <a:noFill/>
                </a:ln>
                <a:solidFill>
                  <a:schemeClr val="accent4">
                    <a:lumMod val="50000"/>
                  </a:schemeClr>
                </a:solidFill>
                <a:effectLst/>
                <a:uLnTx/>
                <a:uFillTx/>
              </a:rPr>
              <a:t>www.1ppt.com/excel/  </a:t>
            </a:r>
            <a:endParaRPr kumimoji="0" lang="en-US" altLang="zh-CN" sz="100" b="0" i="0" u="none" strike="noStrike" kern="0" cap="none" spc="0" normalizeH="0" baseline="0" noProof="0" dirty="0" smtClean="0">
              <a:ln>
                <a:noFill/>
              </a:ln>
              <a:solidFill>
                <a:schemeClr val="accent4">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pPr>
            <a:r>
              <a:rPr kumimoji="0" lang="zh-CN" altLang="en-US" sz="100" b="0" i="0" u="none" strike="noStrike" kern="0" cap="none" spc="0" normalizeH="0" baseline="0" noProof="0" dirty="0" smtClean="0">
                <a:ln>
                  <a:noFill/>
                </a:ln>
                <a:solidFill>
                  <a:schemeClr val="accent4">
                    <a:lumMod val="50000"/>
                  </a:schemeClr>
                </a:solidFill>
                <a:effectLst/>
                <a:uLnTx/>
                <a:uFillTx/>
              </a:rPr>
              <a:t>资料下载：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www.1ppt.com/ziliao/                PPT</a:t>
            </a:r>
            <a:r>
              <a:rPr kumimoji="0" lang="zh-CN" altLang="en-US" sz="100" b="0" i="0" u="none" strike="noStrike" kern="0" cap="none" spc="0" normalizeH="0" baseline="0" noProof="0" dirty="0" smtClean="0">
                <a:ln>
                  <a:noFill/>
                </a:ln>
                <a:solidFill>
                  <a:schemeClr val="accent4">
                    <a:lumMod val="50000"/>
                  </a:schemeClr>
                </a:solidFill>
                <a:effectLst/>
                <a:uLnTx/>
                <a:uFillTx/>
              </a:rPr>
              <a:t>课件下载：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www.1ppt.com/kejian/ </a:t>
            </a:r>
            <a:endParaRPr kumimoji="0" lang="en-US" altLang="zh-CN" sz="100" b="0" i="0" u="none" strike="noStrike" kern="0" cap="none" spc="0" normalizeH="0" baseline="0" noProof="0" dirty="0" smtClean="0">
              <a:ln>
                <a:noFill/>
              </a:ln>
              <a:solidFill>
                <a:schemeClr val="accent4">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pPr>
            <a:r>
              <a:rPr kumimoji="0" lang="zh-CN" altLang="en-US" sz="100" b="0" i="0" u="none" strike="noStrike" kern="0" cap="none" spc="0" normalizeH="0" baseline="0" noProof="0" dirty="0" smtClean="0">
                <a:ln>
                  <a:noFill/>
                </a:ln>
                <a:solidFill>
                  <a:schemeClr val="accent4">
                    <a:lumMod val="50000"/>
                  </a:schemeClr>
                </a:solidFill>
                <a:effectLst/>
                <a:uLnTx/>
                <a:uFillTx/>
              </a:rPr>
              <a:t>范文下载：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www.1ppt.com/fanwen/             </a:t>
            </a:r>
            <a:r>
              <a:rPr kumimoji="0" lang="zh-CN" altLang="en-US" sz="100" b="0" i="0" u="none" strike="noStrike" kern="0" cap="none" spc="0" normalizeH="0" baseline="0" noProof="0" dirty="0" smtClean="0">
                <a:ln>
                  <a:noFill/>
                </a:ln>
                <a:solidFill>
                  <a:schemeClr val="accent4">
                    <a:lumMod val="50000"/>
                  </a:schemeClr>
                </a:solidFill>
                <a:effectLst/>
                <a:uLnTx/>
                <a:uFillTx/>
              </a:rPr>
              <a:t>试卷下载：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www.1ppt.com/shiti/  </a:t>
            </a:r>
            <a:endParaRPr kumimoji="0" lang="en-US" altLang="zh-CN" sz="100" b="0" i="0" u="none" strike="noStrike" kern="0" cap="none" spc="0" normalizeH="0" baseline="0" noProof="0" dirty="0" smtClean="0">
              <a:ln>
                <a:noFill/>
              </a:ln>
              <a:solidFill>
                <a:schemeClr val="accent4">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pPr>
            <a:r>
              <a:rPr kumimoji="0" lang="zh-CN" altLang="en-US" sz="100" b="0" i="0" u="none" strike="noStrike" kern="0" cap="none" spc="0" normalizeH="0" baseline="0" noProof="0" dirty="0" smtClean="0">
                <a:ln>
                  <a:noFill/>
                </a:ln>
                <a:solidFill>
                  <a:schemeClr val="accent4">
                    <a:lumMod val="50000"/>
                  </a:schemeClr>
                </a:solidFill>
                <a:effectLst/>
                <a:uLnTx/>
                <a:uFillTx/>
              </a:rPr>
              <a:t>教案下载：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www.1ppt.com/jiaoan/        </a:t>
            </a:r>
            <a:endParaRPr kumimoji="0" lang="en-US" altLang="zh-CN" sz="100" b="0" i="0" u="none" strike="noStrike" kern="0" cap="none" spc="0" normalizeH="0" baseline="0" noProof="0" dirty="0" smtClean="0">
              <a:ln>
                <a:noFill/>
              </a:ln>
              <a:solidFill>
                <a:schemeClr val="accent4">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pPr>
            <a:r>
              <a:rPr kumimoji="0" lang="zh-CN" altLang="en-US" sz="100" b="0" i="0" u="none" strike="noStrike" kern="0" cap="none" spc="0" normalizeH="0" baseline="0" noProof="0" dirty="0" smtClean="0">
                <a:ln>
                  <a:noFill/>
                </a:ln>
                <a:solidFill>
                  <a:schemeClr val="accent4">
                    <a:lumMod val="50000"/>
                  </a:schemeClr>
                </a:solidFill>
                <a:effectLst/>
                <a:uLnTx/>
                <a:uFillTx/>
              </a:rPr>
              <a:t>字体下载：</a:t>
            </a:r>
            <a:r>
              <a:rPr kumimoji="0" lang="en-US" altLang="zh-CN" sz="100" b="0" i="0" u="none" strike="noStrike" kern="0" cap="none" spc="0" normalizeH="0" baseline="0" noProof="0" dirty="0" smtClean="0">
                <a:ln>
                  <a:noFill/>
                </a:ln>
                <a:solidFill>
                  <a:schemeClr val="accent4">
                    <a:lumMod val="50000"/>
                  </a:schemeClr>
                </a:solidFill>
                <a:effectLst/>
                <a:uLnTx/>
                <a:uFillTx/>
              </a:rPr>
              <a:t>www.1ppt.com/ziti/</a:t>
            </a:r>
            <a:endParaRPr kumimoji="0" lang="en-US" altLang="zh-CN" sz="100" b="0" i="0" u="none" strike="noStrike" kern="0" cap="none" spc="0" normalizeH="0" baseline="0" noProof="0" dirty="0" smtClean="0">
              <a:ln>
                <a:noFill/>
              </a:ln>
              <a:solidFill>
                <a:schemeClr val="accent4">
                  <a:lumMod val="50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pPr>
            <a:r>
              <a:rPr kumimoji="0" lang="en-US" altLang="zh-CN" sz="100" b="0" i="0" u="none" strike="noStrike" kern="0" cap="none" spc="0" normalizeH="0" baseline="0" noProof="0" dirty="0" smtClean="0">
                <a:ln>
                  <a:noFill/>
                </a:ln>
                <a:solidFill>
                  <a:schemeClr val="accent4">
                    <a:lumMod val="50000"/>
                  </a:schemeClr>
                </a:solidFill>
                <a:effectLst/>
                <a:uLnTx/>
                <a:uFillTx/>
              </a:rPr>
              <a:t> </a:t>
            </a:r>
            <a:endParaRPr kumimoji="0" lang="zh-CN" altLang="en-US" sz="100" b="0" i="0" u="none" strike="noStrike" kern="0" cap="none" spc="0" normalizeH="0" baseline="0" noProof="0" dirty="0" smtClean="0">
              <a:ln>
                <a:noFill/>
              </a:ln>
              <a:solidFill>
                <a:schemeClr val="accent4">
                  <a:lumMod val="50000"/>
                </a:schemeClr>
              </a:solidFill>
              <a:effectLst/>
              <a:uLnTx/>
              <a:uFillTx/>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cSld name="自定义版式">
    <p:spTree>
      <p:nvGrpSpPr>
        <p:cNvPr id="123" name=""/>
        <p:cNvGrpSpPr/>
        <p:nvPr/>
      </p:nvGrpSpPr>
      <p:grpSpPr>
        <a:xfrm>
          <a:off x="0" y="0"/>
          <a:ext cx="0" cy="0"/>
          <a:chOff x="0" y="0"/>
          <a:chExt cx="0" cy="0"/>
        </a:xfrm>
      </p:grpSpPr>
      <p:sp>
        <p:nvSpPr>
          <p:cNvPr id="1048621" name="标题 1"/>
          <p:cNvSpPr>
            <a:spLocks noGrp="1"/>
          </p:cNvSpPr>
          <p:nvPr>
            <p:ph type="title"/>
          </p:nvPr>
        </p:nvSpPr>
        <p:spPr>
          <a:xfrm>
            <a:off x="628650" y="304271"/>
            <a:ext cx="7886700" cy="1104636"/>
          </a:xfrm>
          <a:prstGeom prst="rect">
            <a:avLst/>
          </a:prstGeom>
        </p:spPr>
        <p:txBody>
          <a:bodyPr/>
          <a:p>
            <a:r>
              <a:rPr lang="zh-CN" altLang="en-US" smtClean="0"/>
              <a:t>单击此处编辑母版标题样式</a:t>
            </a:r>
            <a:endParaRPr lang="zh-CN" altLang="en-US"/>
          </a:p>
        </p:txBody>
      </p:sp>
      <p:sp>
        <p:nvSpPr>
          <p:cNvPr id="1048622" name="日期占位符 2"/>
          <p:cNvSpPr>
            <a:spLocks noGrp="1"/>
          </p:cNvSpPr>
          <p:nvPr>
            <p:ph type="dt" sz="half" idx="10"/>
          </p:nvPr>
        </p:nvSpPr>
        <p:spPr>
          <a:xfrm>
            <a:off x="628650" y="5296959"/>
            <a:ext cx="2057400" cy="304271"/>
          </a:xfrm>
          <a:prstGeom prst="rect">
            <a:avLst/>
          </a:prstGeom>
        </p:spPr>
        <p:txBody>
          <a:bodyPr/>
          <a:p>
            <a:fld id="{A2B3F2F7-D8C9-4E43-8D7C-873B3821DA85}" type="datetime1">
              <a:rPr lang="zh-CN" altLang="en-US"/>
            </a:fld>
            <a:endParaRPr lang="zh-CN" altLang="en-US" sz="1400">
              <a:solidFill>
                <a:schemeClr val="tx1"/>
              </a:solidFill>
            </a:endParaRPr>
          </a:p>
        </p:txBody>
      </p:sp>
      <p:sp>
        <p:nvSpPr>
          <p:cNvPr id="1048623" name="页脚占位符 3"/>
          <p:cNvSpPr>
            <a:spLocks noGrp="1"/>
          </p:cNvSpPr>
          <p:nvPr>
            <p:ph type="ftr" sz="quarter" idx="11"/>
          </p:nvPr>
        </p:nvSpPr>
        <p:spPr>
          <a:xfrm>
            <a:off x="3028950" y="5296959"/>
            <a:ext cx="3086100" cy="304271"/>
          </a:xfrm>
          <a:prstGeom prst="rect">
            <a:avLst/>
          </a:prstGeom>
        </p:spPr>
        <p:txBody>
          <a:bodyPr/>
          <a:p>
            <a:endParaRPr lang="zh-CN" altLang="zh-CN"/>
          </a:p>
        </p:txBody>
      </p:sp>
      <p:sp>
        <p:nvSpPr>
          <p:cNvPr id="1048624" name="灯片编号占位符 4"/>
          <p:cNvSpPr>
            <a:spLocks noGrp="1"/>
          </p:cNvSpPr>
          <p:nvPr>
            <p:ph type="sldNum" sz="quarter" idx="12"/>
          </p:nvPr>
        </p:nvSpPr>
        <p:spPr>
          <a:xfrm>
            <a:off x="6457950" y="5296959"/>
            <a:ext cx="2057400" cy="304271"/>
          </a:xfrm>
          <a:prstGeom prst="rect">
            <a:avLst/>
          </a:prstGeom>
        </p:spPr>
        <p:txBody>
          <a:bodyPr/>
          <a:p>
            <a:fld id="{BE49A5DF-8B1F-43DD-BA44-60E67D5F9AA0}" type="slidenum">
              <a:rPr lang="zh-CN" altLang="en-US"/>
            </a:fld>
            <a:endParaRPr lang="zh-CN" altLang="en-US" sz="1400">
              <a:solidFill>
                <a:schemeClr val="tx1"/>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showMasterSp="0">
  <p:cSld name="空白">
    <p:spTree>
      <p:nvGrpSpPr>
        <p:cNvPr id="100" name=""/>
        <p:cNvGrpSpPr/>
        <p:nvPr/>
      </p:nvGrpSpPr>
      <p:grpSpPr>
        <a:xfrm>
          <a:off x="0" y="0"/>
          <a:ext cx="0" cy="0"/>
          <a:chOff x="0" y="0"/>
          <a:chExt cx="0" cy="0"/>
        </a:xfrm>
      </p:grpSpPr>
      <p:sp>
        <p:nvSpPr>
          <p:cNvPr id="1048578" name="日期占位符 1"/>
          <p:cNvSpPr>
            <a:spLocks noGrp="1"/>
          </p:cNvSpPr>
          <p:nvPr>
            <p:ph type="dt" sz="half" idx="10"/>
          </p:nvPr>
        </p:nvSpPr>
        <p:spPr>
          <a:xfrm>
            <a:off x="457201" y="5296960"/>
            <a:ext cx="2133600" cy="304271"/>
          </a:xfrm>
          <a:prstGeom prst="rect">
            <a:avLst/>
          </a:prstGeom>
        </p:spPr>
        <p:txBody>
          <a:bodyPr/>
          <a:p>
            <a:fld id="{06DB1B64-DBBB-47C8-B605-FDCE552E155A}" type="datetimeFigureOut">
              <a:rPr lang="zh-CN" altLang="en-US" smtClean="0"/>
            </a:fld>
            <a:endParaRPr lang="zh-CN" altLang="en-US"/>
          </a:p>
        </p:txBody>
      </p:sp>
      <p:sp>
        <p:nvSpPr>
          <p:cNvPr id="1048579" name="页脚占位符 2"/>
          <p:cNvSpPr>
            <a:spLocks noGrp="1"/>
          </p:cNvSpPr>
          <p:nvPr>
            <p:ph type="ftr" sz="quarter" idx="11"/>
          </p:nvPr>
        </p:nvSpPr>
        <p:spPr>
          <a:xfrm>
            <a:off x="3124200" y="5296960"/>
            <a:ext cx="2895600" cy="304271"/>
          </a:xfrm>
          <a:prstGeom prst="rect">
            <a:avLst/>
          </a:prstGeom>
        </p:spPr>
        <p:txBody>
          <a:bodyPr/>
          <a:p>
            <a:endParaRPr lang="zh-CN" altLang="en-US"/>
          </a:p>
        </p:txBody>
      </p:sp>
      <p:sp>
        <p:nvSpPr>
          <p:cNvPr id="1048580" name="灯片编号占位符 3"/>
          <p:cNvSpPr>
            <a:spLocks noGrp="1"/>
          </p:cNvSpPr>
          <p:nvPr>
            <p:ph type="sldNum" sz="quarter" idx="12"/>
          </p:nvPr>
        </p:nvSpPr>
        <p:spPr>
          <a:xfrm>
            <a:off x="6553200" y="5296960"/>
            <a:ext cx="2133600" cy="304271"/>
          </a:xfrm>
          <a:prstGeom prst="rect">
            <a:avLst/>
          </a:prstGeom>
        </p:spPr>
        <p:txBody>
          <a:bodyPr/>
          <a:p>
            <a:fld id="{03793D6F-412A-4ABA-AC8C-DAF45DDA03D8}" type="slidenum">
              <a:rPr lang="zh-CN" altLang="en-US" smtClean="0"/>
            </a:fld>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showMasterSp="0">
  <p:cSld name="标题和内容">
    <p:spTree>
      <p:nvGrpSpPr>
        <p:cNvPr id="285" name=""/>
        <p:cNvGrpSpPr/>
        <p:nvPr/>
      </p:nvGrpSpPr>
      <p:grpSpPr>
        <a:xfrm>
          <a:off x="0" y="0"/>
          <a:ext cx="0" cy="0"/>
          <a:chOff x="0" y="0"/>
          <a:chExt cx="0" cy="0"/>
        </a:xfrm>
      </p:grpSpPr>
      <p:sp>
        <p:nvSpPr>
          <p:cNvPr id="1049268" name="标题 1"/>
          <p:cNvSpPr>
            <a:spLocks noGrp="1"/>
          </p:cNvSpPr>
          <p:nvPr>
            <p:ph type="title"/>
          </p:nvPr>
        </p:nvSpPr>
        <p:spPr>
          <a:xfrm>
            <a:off x="457200" y="228865"/>
            <a:ext cx="8229600" cy="952500"/>
          </a:xfrm>
          <a:prstGeom prst="rect">
            <a:avLst/>
          </a:prstGeom>
        </p:spPr>
        <p:txBody>
          <a:bodyPr/>
          <a:p>
            <a:r>
              <a:rPr lang="zh-CN" altLang="en-US" smtClean="0"/>
              <a:t>单击此处编辑母版标题样式</a:t>
            </a:r>
            <a:endParaRPr lang="zh-CN" altLang="en-US"/>
          </a:p>
        </p:txBody>
      </p:sp>
      <p:sp>
        <p:nvSpPr>
          <p:cNvPr id="1049269" name="内容占位符 2"/>
          <p:cNvSpPr>
            <a:spLocks noGrp="1"/>
          </p:cNvSpPr>
          <p:nvPr>
            <p:ph idx="1"/>
          </p:nvPr>
        </p:nvSpPr>
        <p:spPr>
          <a:xfrm>
            <a:off x="457200" y="1333501"/>
            <a:ext cx="8229600" cy="3771636"/>
          </a:xfrm>
          <a:prstGeom prst="rect">
            <a:avLst/>
          </a:prstGeom>
        </p:spPr>
        <p:txBody>
          <a:bodyPr/>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9270" name="日期占位符 3"/>
          <p:cNvSpPr>
            <a:spLocks noGrp="1"/>
          </p:cNvSpPr>
          <p:nvPr>
            <p:ph type="dt" sz="half" idx="10"/>
          </p:nvPr>
        </p:nvSpPr>
        <p:spPr>
          <a:xfrm>
            <a:off x="457201" y="5296960"/>
            <a:ext cx="2133600" cy="304271"/>
          </a:xfrm>
          <a:prstGeom prst="rect">
            <a:avLst/>
          </a:prstGeom>
        </p:spPr>
        <p:txBody>
          <a:bodyPr/>
          <a:p>
            <a:fld id="{06DB1B64-DBBB-47C8-B605-FDCE552E155A}" type="datetimeFigureOut">
              <a:rPr lang="zh-CN" altLang="en-US" smtClean="0"/>
            </a:fld>
            <a:endParaRPr lang="zh-CN" altLang="en-US"/>
          </a:p>
        </p:txBody>
      </p:sp>
      <p:sp>
        <p:nvSpPr>
          <p:cNvPr id="1049271" name="页脚占位符 4"/>
          <p:cNvSpPr>
            <a:spLocks noGrp="1"/>
          </p:cNvSpPr>
          <p:nvPr>
            <p:ph type="ftr" sz="quarter" idx="11"/>
          </p:nvPr>
        </p:nvSpPr>
        <p:spPr>
          <a:xfrm>
            <a:off x="3124200" y="5296960"/>
            <a:ext cx="2895600" cy="304271"/>
          </a:xfrm>
          <a:prstGeom prst="rect">
            <a:avLst/>
          </a:prstGeom>
        </p:spPr>
        <p:txBody>
          <a:bodyPr/>
          <a:p>
            <a:endParaRPr lang="zh-CN" altLang="en-US"/>
          </a:p>
        </p:txBody>
      </p:sp>
      <p:sp>
        <p:nvSpPr>
          <p:cNvPr id="1049272" name="灯片编号占位符 5"/>
          <p:cNvSpPr>
            <a:spLocks noGrp="1"/>
          </p:cNvSpPr>
          <p:nvPr>
            <p:ph type="sldNum" sz="quarter" idx="12"/>
          </p:nvPr>
        </p:nvSpPr>
        <p:spPr>
          <a:xfrm>
            <a:off x="6553200" y="5296960"/>
            <a:ext cx="2133600" cy="304271"/>
          </a:xfrm>
          <a:prstGeom prst="rect">
            <a:avLst/>
          </a:prstGeom>
        </p:spPr>
        <p:txBody>
          <a:bodyPr/>
          <a:p>
            <a:fld id="{03793D6F-412A-4ABA-AC8C-DAF45DDA03D8}" type="slidenum">
              <a:rPr lang="zh-CN" altLang="en-US" smtClean="0"/>
            </a:fld>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4_节标题">
    <p:spTree>
      <p:nvGrpSpPr>
        <p:cNvPr id="292"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6" Type="http://schemas.openxmlformats.org/officeDocument/2006/relationships/theme" Target="../theme/theme1.xml"/><Relationship Id="rId55" Type="http://schemas.openxmlformats.org/officeDocument/2006/relationships/image" Target="../media/image1.jpeg"/><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5" cstate="screen">
            <a:lum/>
          </a:blip>
          <a:srcRect/>
          <a:stretch>
            <a:fillRect/>
          </a:stretch>
        </a:blipFill>
        <a:effectLst/>
      </p:bgPr>
    </p:bg>
    <p:spTree>
      <p:nvGrpSpPr>
        <p:cNvPr id="45" name=""/>
        <p:cNvGrpSpPr/>
        <p:nvPr/>
      </p:nvGrpSpPr>
      <p:grpSpPr>
        <a:xfrm>
          <a:off x="0" y="0"/>
          <a:ext cx="0" cy="0"/>
          <a:chOff x="0" y="0"/>
          <a:chExt cx="0" cy="0"/>
        </a:xfrm>
      </p:grpSpPr>
      <p:sp>
        <p:nvSpPr>
          <p:cNvPr id="1048576" name="Rounded Rectangle 1"/>
          <p:cNvSpPr/>
          <p:nvPr userDrawn="1"/>
        </p:nvSpPr>
        <p:spPr>
          <a:xfrm>
            <a:off x="8680453" y="270483"/>
            <a:ext cx="274638" cy="237193"/>
          </a:xfrm>
          <a:prstGeom prst="roundRect">
            <a:avLst>
              <a:gd name="adj" fmla="val 2173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5057" tIns="47529" rIns="95057" bIns="47529" rtlCol="0" anchor="ctr"/>
          <a:p>
            <a:pPr algn="ctr"/>
            <a:endParaRPr lang="en-US" dirty="0">
              <a:solidFill>
                <a:srgbClr val="7F7F7F"/>
              </a:solidFill>
            </a:endParaRPr>
          </a:p>
        </p:txBody>
      </p:sp>
      <p:sp>
        <p:nvSpPr>
          <p:cNvPr id="1048577" name="TextBox 2"/>
          <p:cNvSpPr txBox="1"/>
          <p:nvPr userDrawn="1"/>
        </p:nvSpPr>
        <p:spPr>
          <a:xfrm flipH="1">
            <a:off x="8744211" y="263429"/>
            <a:ext cx="145790" cy="244248"/>
          </a:xfrm>
          <a:prstGeom prst="rect">
            <a:avLst/>
          </a:prstGeom>
          <a:noFill/>
        </p:spPr>
        <p:txBody>
          <a:bodyPr wrap="none" lIns="0" tIns="0" rIns="0" bIns="0" rtlCol="0" anchor="ctr" anchorCtr="1">
            <a:normAutofit/>
          </a:bodyPr>
          <a:p>
            <a:pPr algn="ctr">
              <a:lnSpc>
                <a:spcPct val="100000"/>
              </a:lnSpc>
            </a:pPr>
            <a:fld id="{FCEE2C88-6C8F-484D-AF69-578F576B1F44}" type="slidenum">
              <a:rPr lang="en-US" sz="900" smtClean="0">
                <a:solidFill>
                  <a:schemeClr val="bg1"/>
                </a:solidFill>
                <a:latin typeface="Arial" panose="020B0604020202020204"/>
                <a:cs typeface="Arial" panose="020B0604020202020204"/>
              </a:rPr>
            </a:fld>
            <a:endParaRPr lang="en-US" sz="900" dirty="0">
              <a:solidFill>
                <a:schemeClr val="bg1"/>
              </a:solidFill>
              <a:latin typeface="Arial" panose="020B0604020202020204"/>
              <a:cs typeface="Arial" panose="020B0604020202020204"/>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048576"/>
                                        </p:tgtEl>
                                        <p:attrNameLst>
                                          <p:attrName>style.visibility</p:attrName>
                                        </p:attrNameLst>
                                      </p:cBhvr>
                                      <p:to>
                                        <p:strVal val="visible"/>
                                      </p:to>
                                    </p:set>
                                    <p:anim calcmode="lin" valueType="num">
                                      <p:cBhvr>
                                        <p:cTn id="7" dur="300" fill="hold"/>
                                        <p:tgtEl>
                                          <p:spTgt spid="1048576"/>
                                        </p:tgtEl>
                                        <p:attrNameLst>
                                          <p:attrName>ppt_w</p:attrName>
                                        </p:attrNameLst>
                                      </p:cBhvr>
                                      <p:tavLst>
                                        <p:tav tm="0">
                                          <p:val>
                                            <p:fltVal val="0.0"/>
                                          </p:val>
                                        </p:tav>
                                        <p:tav tm="100000">
                                          <p:val>
                                            <p:strVal val="#ppt_w"/>
                                          </p:val>
                                        </p:tav>
                                      </p:tavLst>
                                    </p:anim>
                                    <p:anim calcmode="lin" valueType="num">
                                      <p:cBhvr>
                                        <p:cTn id="8" dur="300" fill="hold"/>
                                        <p:tgtEl>
                                          <p:spTgt spid="1048576"/>
                                        </p:tgtEl>
                                        <p:attrNameLst>
                                          <p:attrName>ppt_h</p:attrName>
                                        </p:attrNameLst>
                                      </p:cBhvr>
                                      <p:tavLst>
                                        <p:tav tm="0">
                                          <p:val>
                                            <p:fltVal val="0.0"/>
                                          </p:val>
                                        </p:tav>
                                        <p:tav tm="100000">
                                          <p:val>
                                            <p:strVal val="#ppt_h"/>
                                          </p:val>
                                        </p:tav>
                                      </p:tavLst>
                                    </p:anim>
                                    <p:animEffect transition="in" filter="fade">
                                      <p:cBhvr>
                                        <p:cTn id="9" dur="300"/>
                                        <p:tgtEl>
                                          <p:spTgt spid="10485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76" grpId="0" animBg="1"/>
    </p:bldLst>
  </p:timing>
  <p:hf hdr="0" ftr="0" dt="0"/>
  <p:txStyles>
    <p:titleStyle>
      <a:lvl1pPr algn="ctr" defTabSz="405130" rtl="0" eaLnBrk="1" latinLnBrk="0" hangingPunct="1">
        <a:spcBef>
          <a:spcPct val="0"/>
        </a:spcBef>
        <a:buNone/>
        <a:defRPr sz="3900" kern="1200">
          <a:solidFill>
            <a:schemeClr val="tx1"/>
          </a:solidFill>
          <a:latin typeface="+mj-lt"/>
          <a:ea typeface="+mj-ea"/>
          <a:cs typeface="+mj-cs"/>
        </a:defRPr>
      </a:lvl1pPr>
    </p:titleStyle>
    <p:bodyStyle>
      <a:lvl1pPr marL="303530" indent="-303530" algn="l" defTabSz="405130" rtl="0" eaLnBrk="1" latinLnBrk="0" hangingPunct="1">
        <a:spcBef>
          <a:spcPct val="20000"/>
        </a:spcBef>
        <a:buFont typeface="Arial" panose="020B0604020202020204"/>
        <a:buChar char="•"/>
        <a:defRPr sz="2800" kern="1200">
          <a:solidFill>
            <a:schemeClr val="tx1"/>
          </a:solidFill>
          <a:latin typeface="+mn-lt"/>
          <a:ea typeface="+mn-ea"/>
          <a:cs typeface="+mn-cs"/>
        </a:defRPr>
      </a:lvl1pPr>
      <a:lvl2pPr marL="658495" indent="-253365" algn="l" defTabSz="405130" rtl="0" eaLnBrk="1" latinLnBrk="0" hangingPunct="1">
        <a:spcBef>
          <a:spcPct val="20000"/>
        </a:spcBef>
        <a:buFont typeface="Arial" panose="020B0604020202020204"/>
        <a:buChar char="–"/>
        <a:defRPr sz="2500" kern="1200">
          <a:solidFill>
            <a:schemeClr val="tx1"/>
          </a:solidFill>
          <a:latin typeface="+mn-lt"/>
          <a:ea typeface="+mn-ea"/>
          <a:cs typeface="+mn-cs"/>
        </a:defRPr>
      </a:lvl2pPr>
      <a:lvl3pPr marL="1012825" indent="-202565" algn="l" defTabSz="405130" rtl="0" eaLnBrk="1" latinLnBrk="0" hangingPunct="1">
        <a:spcBef>
          <a:spcPct val="20000"/>
        </a:spcBef>
        <a:buFont typeface="Arial" panose="020B0604020202020204"/>
        <a:buChar char="•"/>
        <a:defRPr sz="2100" kern="1200">
          <a:solidFill>
            <a:schemeClr val="tx1"/>
          </a:solidFill>
          <a:latin typeface="+mn-lt"/>
          <a:ea typeface="+mn-ea"/>
          <a:cs typeface="+mn-cs"/>
        </a:defRPr>
      </a:lvl3pPr>
      <a:lvl4pPr marL="1417320" indent="-202565" algn="l" defTabSz="405130" rtl="0" eaLnBrk="1" latinLnBrk="0" hangingPunct="1">
        <a:spcBef>
          <a:spcPct val="20000"/>
        </a:spcBef>
        <a:buFont typeface="Arial" panose="020B0604020202020204"/>
        <a:buChar char="–"/>
        <a:defRPr sz="1800" kern="1200">
          <a:solidFill>
            <a:schemeClr val="tx1"/>
          </a:solidFill>
          <a:latin typeface="+mn-lt"/>
          <a:ea typeface="+mn-ea"/>
          <a:cs typeface="+mn-cs"/>
        </a:defRPr>
      </a:lvl4pPr>
      <a:lvl5pPr marL="1822450" indent="-202565" algn="l" defTabSz="405130" rtl="0" eaLnBrk="1" latinLnBrk="0" hangingPunct="1">
        <a:spcBef>
          <a:spcPct val="20000"/>
        </a:spcBef>
        <a:buFont typeface="Arial" panose="020B0604020202020204"/>
        <a:buChar char="»"/>
        <a:defRPr sz="1800" kern="1200">
          <a:solidFill>
            <a:schemeClr val="tx1"/>
          </a:solidFill>
          <a:latin typeface="+mn-lt"/>
          <a:ea typeface="+mn-ea"/>
          <a:cs typeface="+mn-cs"/>
        </a:defRPr>
      </a:lvl5pPr>
      <a:lvl6pPr marL="2227580" indent="-202565" algn="l" defTabSz="405130" rtl="0" eaLnBrk="1" latinLnBrk="0" hangingPunct="1">
        <a:spcBef>
          <a:spcPct val="20000"/>
        </a:spcBef>
        <a:buFont typeface="Arial" panose="020B0604020202020204"/>
        <a:buChar char="•"/>
        <a:defRPr sz="1800" kern="1200">
          <a:solidFill>
            <a:schemeClr val="tx1"/>
          </a:solidFill>
          <a:latin typeface="+mn-lt"/>
          <a:ea typeface="+mn-ea"/>
          <a:cs typeface="+mn-cs"/>
        </a:defRPr>
      </a:lvl6pPr>
      <a:lvl7pPr marL="2632710" indent="-202565" algn="l" defTabSz="405130" rtl="0" eaLnBrk="1" latinLnBrk="0" hangingPunct="1">
        <a:spcBef>
          <a:spcPct val="20000"/>
        </a:spcBef>
        <a:buFont typeface="Arial" panose="020B0604020202020204"/>
        <a:buChar char="•"/>
        <a:defRPr sz="1800" kern="1200">
          <a:solidFill>
            <a:schemeClr val="tx1"/>
          </a:solidFill>
          <a:latin typeface="+mn-lt"/>
          <a:ea typeface="+mn-ea"/>
          <a:cs typeface="+mn-cs"/>
        </a:defRPr>
      </a:lvl7pPr>
      <a:lvl8pPr marL="3037840" indent="-202565" algn="l" defTabSz="405130" rtl="0" eaLnBrk="1" latinLnBrk="0" hangingPunct="1">
        <a:spcBef>
          <a:spcPct val="20000"/>
        </a:spcBef>
        <a:buFont typeface="Arial" panose="020B0604020202020204"/>
        <a:buChar char="•"/>
        <a:defRPr sz="1800" kern="1200">
          <a:solidFill>
            <a:schemeClr val="tx1"/>
          </a:solidFill>
          <a:latin typeface="+mn-lt"/>
          <a:ea typeface="+mn-ea"/>
          <a:cs typeface="+mn-cs"/>
        </a:defRPr>
      </a:lvl8pPr>
      <a:lvl9pPr marL="3442970" indent="-202565" algn="l" defTabSz="405130" rtl="0" eaLnBrk="1" latinLnBrk="0" hangingPunct="1">
        <a:spcBef>
          <a:spcPct val="20000"/>
        </a:spcBef>
        <a:buFont typeface="Arial" panose="020B0604020202020204"/>
        <a:buChar char="•"/>
        <a:defRPr sz="1800" kern="1200">
          <a:solidFill>
            <a:schemeClr val="tx1"/>
          </a:solidFill>
          <a:latin typeface="+mn-lt"/>
          <a:ea typeface="+mn-ea"/>
          <a:cs typeface="+mn-cs"/>
        </a:defRPr>
      </a:lvl9pPr>
    </p:bodyStyle>
    <p:otherStyle>
      <a:defPPr>
        <a:defRPr lang="en-US"/>
      </a:defPPr>
      <a:lvl1pPr marL="0" algn="l" defTabSz="405130" rtl="0" eaLnBrk="1" latinLnBrk="0" hangingPunct="1">
        <a:defRPr sz="1600" kern="1200">
          <a:solidFill>
            <a:schemeClr val="tx1"/>
          </a:solidFill>
          <a:latin typeface="+mn-lt"/>
          <a:ea typeface="+mn-ea"/>
          <a:cs typeface="+mn-cs"/>
        </a:defRPr>
      </a:lvl1pPr>
      <a:lvl2pPr marL="405130" algn="l" defTabSz="405130" rtl="0" eaLnBrk="1" latinLnBrk="0" hangingPunct="1">
        <a:defRPr sz="1600" kern="1200">
          <a:solidFill>
            <a:schemeClr val="tx1"/>
          </a:solidFill>
          <a:latin typeface="+mn-lt"/>
          <a:ea typeface="+mn-ea"/>
          <a:cs typeface="+mn-cs"/>
        </a:defRPr>
      </a:lvl2pPr>
      <a:lvl3pPr marL="810260" algn="l" defTabSz="405130" rtl="0" eaLnBrk="1" latinLnBrk="0" hangingPunct="1">
        <a:defRPr sz="1600" kern="1200">
          <a:solidFill>
            <a:schemeClr val="tx1"/>
          </a:solidFill>
          <a:latin typeface="+mn-lt"/>
          <a:ea typeface="+mn-ea"/>
          <a:cs typeface="+mn-cs"/>
        </a:defRPr>
      </a:lvl3pPr>
      <a:lvl4pPr marL="1215390" algn="l" defTabSz="405130" rtl="0" eaLnBrk="1" latinLnBrk="0" hangingPunct="1">
        <a:defRPr sz="1600" kern="1200">
          <a:solidFill>
            <a:schemeClr val="tx1"/>
          </a:solidFill>
          <a:latin typeface="+mn-lt"/>
          <a:ea typeface="+mn-ea"/>
          <a:cs typeface="+mn-cs"/>
        </a:defRPr>
      </a:lvl4pPr>
      <a:lvl5pPr marL="1619885" algn="l" defTabSz="405130" rtl="0" eaLnBrk="1" latinLnBrk="0" hangingPunct="1">
        <a:defRPr sz="1600" kern="1200">
          <a:solidFill>
            <a:schemeClr val="tx1"/>
          </a:solidFill>
          <a:latin typeface="+mn-lt"/>
          <a:ea typeface="+mn-ea"/>
          <a:cs typeface="+mn-cs"/>
        </a:defRPr>
      </a:lvl5pPr>
      <a:lvl6pPr marL="2025015" algn="l" defTabSz="405130" rtl="0" eaLnBrk="1" latinLnBrk="0" hangingPunct="1">
        <a:defRPr sz="1600" kern="1200">
          <a:solidFill>
            <a:schemeClr val="tx1"/>
          </a:solidFill>
          <a:latin typeface="+mn-lt"/>
          <a:ea typeface="+mn-ea"/>
          <a:cs typeface="+mn-cs"/>
        </a:defRPr>
      </a:lvl6pPr>
      <a:lvl7pPr marL="2430145" algn="l" defTabSz="405130" rtl="0" eaLnBrk="1" latinLnBrk="0" hangingPunct="1">
        <a:defRPr sz="1600" kern="1200">
          <a:solidFill>
            <a:schemeClr val="tx1"/>
          </a:solidFill>
          <a:latin typeface="+mn-lt"/>
          <a:ea typeface="+mn-ea"/>
          <a:cs typeface="+mn-cs"/>
        </a:defRPr>
      </a:lvl7pPr>
      <a:lvl8pPr marL="2835275" algn="l" defTabSz="405130" rtl="0" eaLnBrk="1" latinLnBrk="0" hangingPunct="1">
        <a:defRPr sz="1600" kern="1200">
          <a:solidFill>
            <a:schemeClr val="tx1"/>
          </a:solidFill>
          <a:latin typeface="+mn-lt"/>
          <a:ea typeface="+mn-ea"/>
          <a:cs typeface="+mn-cs"/>
        </a:defRPr>
      </a:lvl8pPr>
      <a:lvl9pPr marL="3240405" algn="l" defTabSz="405130"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8" Type="http://schemas.openxmlformats.org/officeDocument/2006/relationships/notesSlide" Target="../notesSlides/notesSlide1.xml"/><Relationship Id="rId77" Type="http://schemas.openxmlformats.org/officeDocument/2006/relationships/slideLayout" Target="../slideLayouts/slideLayout51.xml"/><Relationship Id="rId76" Type="http://schemas.openxmlformats.org/officeDocument/2006/relationships/image" Target="../media/image77.png"/><Relationship Id="rId75" Type="http://schemas.openxmlformats.org/officeDocument/2006/relationships/image" Target="../media/image76.png"/><Relationship Id="rId74" Type="http://schemas.openxmlformats.org/officeDocument/2006/relationships/image" Target="../media/image75.png"/><Relationship Id="rId73" Type="http://schemas.openxmlformats.org/officeDocument/2006/relationships/image" Target="../media/image74.png"/><Relationship Id="rId72" Type="http://schemas.openxmlformats.org/officeDocument/2006/relationships/image" Target="../media/image73.png"/><Relationship Id="rId71" Type="http://schemas.openxmlformats.org/officeDocument/2006/relationships/image" Target="../media/image72.png"/><Relationship Id="rId70" Type="http://schemas.openxmlformats.org/officeDocument/2006/relationships/image" Target="../media/image71.png"/><Relationship Id="rId7" Type="http://schemas.openxmlformats.org/officeDocument/2006/relationships/image" Target="../media/image8.png"/><Relationship Id="rId69" Type="http://schemas.openxmlformats.org/officeDocument/2006/relationships/image" Target="../media/image70.png"/><Relationship Id="rId68" Type="http://schemas.openxmlformats.org/officeDocument/2006/relationships/image" Target="../media/image69.png"/><Relationship Id="rId67" Type="http://schemas.openxmlformats.org/officeDocument/2006/relationships/image" Target="../media/image68.png"/><Relationship Id="rId66" Type="http://schemas.openxmlformats.org/officeDocument/2006/relationships/image" Target="../media/image67.png"/><Relationship Id="rId65" Type="http://schemas.openxmlformats.org/officeDocument/2006/relationships/image" Target="../media/image66.png"/><Relationship Id="rId64" Type="http://schemas.openxmlformats.org/officeDocument/2006/relationships/image" Target="../media/image65.png"/><Relationship Id="rId63" Type="http://schemas.openxmlformats.org/officeDocument/2006/relationships/image" Target="../media/image64.png"/><Relationship Id="rId62" Type="http://schemas.openxmlformats.org/officeDocument/2006/relationships/image" Target="../media/image63.png"/><Relationship Id="rId61" Type="http://schemas.openxmlformats.org/officeDocument/2006/relationships/image" Target="../media/image62.png"/><Relationship Id="rId60" Type="http://schemas.openxmlformats.org/officeDocument/2006/relationships/image" Target="../media/image61.png"/><Relationship Id="rId6" Type="http://schemas.openxmlformats.org/officeDocument/2006/relationships/image" Target="../media/image7.png"/><Relationship Id="rId59" Type="http://schemas.openxmlformats.org/officeDocument/2006/relationships/image" Target="../media/image60.png"/><Relationship Id="rId58" Type="http://schemas.openxmlformats.org/officeDocument/2006/relationships/image" Target="../media/image59.png"/><Relationship Id="rId57" Type="http://schemas.openxmlformats.org/officeDocument/2006/relationships/image" Target="../media/image58.png"/><Relationship Id="rId56" Type="http://schemas.openxmlformats.org/officeDocument/2006/relationships/image" Target="../media/image57.png"/><Relationship Id="rId55" Type="http://schemas.openxmlformats.org/officeDocument/2006/relationships/image" Target="../media/image56.png"/><Relationship Id="rId54" Type="http://schemas.openxmlformats.org/officeDocument/2006/relationships/image" Target="../media/image55.png"/><Relationship Id="rId53" Type="http://schemas.openxmlformats.org/officeDocument/2006/relationships/image" Target="../media/image54.png"/><Relationship Id="rId52" Type="http://schemas.openxmlformats.org/officeDocument/2006/relationships/image" Target="../media/image53.png"/><Relationship Id="rId51" Type="http://schemas.openxmlformats.org/officeDocument/2006/relationships/image" Target="../media/image52.png"/><Relationship Id="rId50" Type="http://schemas.openxmlformats.org/officeDocument/2006/relationships/image" Target="../media/image51.png"/><Relationship Id="rId5" Type="http://schemas.openxmlformats.org/officeDocument/2006/relationships/image" Target="../media/image6.png"/><Relationship Id="rId49" Type="http://schemas.openxmlformats.org/officeDocument/2006/relationships/image" Target="../media/image50.png"/><Relationship Id="rId48" Type="http://schemas.openxmlformats.org/officeDocument/2006/relationships/image" Target="../media/image49.png"/><Relationship Id="rId47" Type="http://schemas.openxmlformats.org/officeDocument/2006/relationships/image" Target="../media/image48.png"/><Relationship Id="rId46" Type="http://schemas.openxmlformats.org/officeDocument/2006/relationships/image" Target="../media/image47.png"/><Relationship Id="rId45" Type="http://schemas.openxmlformats.org/officeDocument/2006/relationships/image" Target="../media/image46.png"/><Relationship Id="rId44" Type="http://schemas.openxmlformats.org/officeDocument/2006/relationships/image" Target="../media/image45.png"/><Relationship Id="rId43" Type="http://schemas.openxmlformats.org/officeDocument/2006/relationships/image" Target="../media/image44.png"/><Relationship Id="rId42" Type="http://schemas.openxmlformats.org/officeDocument/2006/relationships/image" Target="../media/image43.png"/><Relationship Id="rId41" Type="http://schemas.openxmlformats.org/officeDocument/2006/relationships/image" Target="../media/image42.png"/><Relationship Id="rId40" Type="http://schemas.openxmlformats.org/officeDocument/2006/relationships/image" Target="../media/image41.png"/><Relationship Id="rId4" Type="http://schemas.openxmlformats.org/officeDocument/2006/relationships/image" Target="../media/image5.png"/><Relationship Id="rId39" Type="http://schemas.openxmlformats.org/officeDocument/2006/relationships/image" Target="../media/image40.png"/><Relationship Id="rId38" Type="http://schemas.openxmlformats.org/officeDocument/2006/relationships/image" Target="../media/image39.png"/><Relationship Id="rId37" Type="http://schemas.openxmlformats.org/officeDocument/2006/relationships/image" Target="../media/image38.png"/><Relationship Id="rId36" Type="http://schemas.openxmlformats.org/officeDocument/2006/relationships/image" Target="../media/image37.png"/><Relationship Id="rId35" Type="http://schemas.openxmlformats.org/officeDocument/2006/relationships/image" Target="../media/image36.png"/><Relationship Id="rId34" Type="http://schemas.openxmlformats.org/officeDocument/2006/relationships/image" Target="../media/image35.png"/><Relationship Id="rId33" Type="http://schemas.openxmlformats.org/officeDocument/2006/relationships/image" Target="../media/image34.png"/><Relationship Id="rId32" Type="http://schemas.openxmlformats.org/officeDocument/2006/relationships/image" Target="../media/image33.png"/><Relationship Id="rId31" Type="http://schemas.openxmlformats.org/officeDocument/2006/relationships/image" Target="../media/image32.png"/><Relationship Id="rId30" Type="http://schemas.openxmlformats.org/officeDocument/2006/relationships/image" Target="../media/image31.png"/><Relationship Id="rId3" Type="http://schemas.openxmlformats.org/officeDocument/2006/relationships/image" Target="../media/image4.png"/><Relationship Id="rId29" Type="http://schemas.openxmlformats.org/officeDocument/2006/relationships/image" Target="../media/image30.png"/><Relationship Id="rId28" Type="http://schemas.openxmlformats.org/officeDocument/2006/relationships/image" Target="../media/image29.png"/><Relationship Id="rId27" Type="http://schemas.openxmlformats.org/officeDocument/2006/relationships/image" Target="../media/image28.png"/><Relationship Id="rId26" Type="http://schemas.openxmlformats.org/officeDocument/2006/relationships/image" Target="../media/image27.png"/><Relationship Id="rId25" Type="http://schemas.openxmlformats.org/officeDocument/2006/relationships/image" Target="../media/image26.png"/><Relationship Id="rId24" Type="http://schemas.openxmlformats.org/officeDocument/2006/relationships/image" Target="../media/image25.png"/><Relationship Id="rId23" Type="http://schemas.openxmlformats.org/officeDocument/2006/relationships/image" Target="../media/image24.png"/><Relationship Id="rId22" Type="http://schemas.openxmlformats.org/officeDocument/2006/relationships/image" Target="../media/image23.png"/><Relationship Id="rId21" Type="http://schemas.openxmlformats.org/officeDocument/2006/relationships/image" Target="../media/image22.png"/><Relationship Id="rId20" Type="http://schemas.openxmlformats.org/officeDocument/2006/relationships/image" Target="../media/image21.png"/><Relationship Id="rId2" Type="http://schemas.openxmlformats.org/officeDocument/2006/relationships/image" Target="../media/image3.png"/><Relationship Id="rId19" Type="http://schemas.openxmlformats.org/officeDocument/2006/relationships/image" Target="../media/image20.png"/><Relationship Id="rId18" Type="http://schemas.openxmlformats.org/officeDocument/2006/relationships/image" Target="../media/image19.png"/><Relationship Id="rId17" Type="http://schemas.openxmlformats.org/officeDocument/2006/relationships/image" Target="../media/image18.png"/><Relationship Id="rId16" Type="http://schemas.openxmlformats.org/officeDocument/2006/relationships/image" Target="../media/image17.png"/><Relationship Id="rId15" Type="http://schemas.openxmlformats.org/officeDocument/2006/relationships/image" Target="../media/image16.png"/><Relationship Id="rId14" Type="http://schemas.openxmlformats.org/officeDocument/2006/relationships/image" Target="../media/image15.png"/><Relationship Id="rId13" Type="http://schemas.openxmlformats.org/officeDocument/2006/relationships/image" Target="../media/image14.png"/><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1.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5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79.png"/><Relationship Id="rId1" Type="http://schemas.openxmlformats.org/officeDocument/2006/relationships/image" Target="../media/image78.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2.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image" Target="../media/image80.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52.xml"/><Relationship Id="rId2" Type="http://schemas.openxmlformats.org/officeDocument/2006/relationships/image" Target="../media/image81.jpeg"/><Relationship Id="rId1" Type="http://schemas.openxmlformats.org/officeDocument/2006/relationships/image" Target="../media/image80.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2.xml"/><Relationship Id="rId1" Type="http://schemas.openxmlformats.org/officeDocument/2006/relationships/tags" Target="../tags/tag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image" Target="../media/image80.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image" Target="../media/image8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5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79.png"/><Relationship Id="rId1" Type="http://schemas.openxmlformats.org/officeDocument/2006/relationships/image" Target="../media/image78.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tags" Target="../tags/tag6.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image" Target="../media/image8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2.xml"/><Relationship Id="rId1" Type="http://schemas.openxmlformats.org/officeDocument/2006/relationships/tags" Target="../tags/tag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image" Target="../media/image8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2.xml"/><Relationship Id="rId1" Type="http://schemas.openxmlformats.org/officeDocument/2006/relationships/tags" Target="../tags/tag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2.xml"/><Relationship Id="rId1" Type="http://schemas.openxmlformats.org/officeDocument/2006/relationships/image" Target="../media/image80.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52.xml"/><Relationship Id="rId2" Type="http://schemas.openxmlformats.org/officeDocument/2006/relationships/image" Target="../media/image82.png"/><Relationship Id="rId1" Type="http://schemas.openxmlformats.org/officeDocument/2006/relationships/image" Target="../media/image80.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tags" Target="../tags/tag9.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tags" Target="../tags/tag10.xml"/><Relationship Id="rId1" Type="http://schemas.openxmlformats.org/officeDocument/2006/relationships/image" Target="../media/image8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2.xml"/><Relationship Id="rId1" Type="http://schemas.openxmlformats.org/officeDocument/2006/relationships/image" Target="../media/image80.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image" Target="../media/image80.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image" Target="../media/image80.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tags" Target="../tags/tag11.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52.xml"/><Relationship Id="rId1" Type="http://schemas.openxmlformats.org/officeDocument/2006/relationships/image" Target="../media/image8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image" Target="../media/image79.png"/><Relationship Id="rId1" Type="http://schemas.openxmlformats.org/officeDocument/2006/relationships/image" Target="../media/image7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24" name=""/>
        <p:cNvGrpSpPr/>
        <p:nvPr/>
      </p:nvGrpSpPr>
      <p:grpSpPr>
        <a:xfrm>
          <a:off x="0" y="0"/>
          <a:ext cx="0" cy="0"/>
          <a:chOff x="0" y="0"/>
          <a:chExt cx="0" cy="0"/>
        </a:xfrm>
      </p:grpSpPr>
      <p:pic>
        <p:nvPicPr>
          <p:cNvPr id="2097152" name="Picture 5" descr="C:\Users\ABC\Desktop\图片1.png"/>
          <p:cNvPicPr>
            <a:picLocks noChangeAspect="1" noChangeArrowheads="1"/>
          </p:cNvPicPr>
          <p:nvPr/>
        </p:nvPicPr>
        <p:blipFill>
          <a:blip r:embed="rId1"/>
          <a:srcRect/>
          <a:stretch>
            <a:fillRect/>
          </a:stretch>
        </p:blipFill>
        <p:spPr bwMode="auto">
          <a:xfrm>
            <a:off x="-71703" y="-108277"/>
            <a:ext cx="9272855" cy="5961321"/>
          </a:xfrm>
          <a:prstGeom prst="rect">
            <a:avLst/>
          </a:prstGeom>
          <a:noFill/>
        </p:spPr>
      </p:pic>
      <p:pic>
        <p:nvPicPr>
          <p:cNvPr id="2097153" name="Picture 4" descr="C:\Users\ABC\Desktop\GR-010 (2).png"/>
          <p:cNvPicPr>
            <a:picLocks noChangeAspect="1" noChangeArrowheads="1"/>
          </p:cNvPicPr>
          <p:nvPr/>
        </p:nvPicPr>
        <p:blipFill>
          <a:blip r:embed="rId2">
            <a:biLevel thresh="25000"/>
          </a:blip>
          <a:srcRect/>
          <a:stretch>
            <a:fillRect/>
          </a:stretch>
        </p:blipFill>
        <p:spPr bwMode="auto">
          <a:xfrm>
            <a:off x="3003521" y="2433867"/>
            <a:ext cx="5228297" cy="342499"/>
          </a:xfrm>
          <a:prstGeom prst="rect">
            <a:avLst/>
          </a:prstGeom>
          <a:noFill/>
        </p:spPr>
      </p:pic>
      <p:sp>
        <p:nvSpPr>
          <p:cNvPr id="1048625" name="文本框 22"/>
          <p:cNvSpPr>
            <a:spLocks noChangeArrowheads="1"/>
          </p:cNvSpPr>
          <p:nvPr/>
        </p:nvSpPr>
        <p:spPr bwMode="auto">
          <a:xfrm>
            <a:off x="3096260" y="1847215"/>
            <a:ext cx="4949190" cy="745490"/>
          </a:xfrm>
          <a:prstGeom prst="rect">
            <a:avLst/>
          </a:prstGeom>
          <a:noFill/>
          <a:ln>
            <a:noFill/>
          </a:ln>
        </p:spPr>
        <p:txBody>
          <a:bodyPr wrap="square" lIns="68580" tIns="34290" rIns="68580" bIns="34290">
            <a:spAutoFit/>
          </a:bodyPr>
          <a:p>
            <a:r>
              <a:rPr sz="4400" b="1" dirty="0">
                <a:solidFill>
                  <a:schemeClr val="bg1"/>
                </a:solidFill>
                <a:latin typeface="微软雅黑" panose="020B0503020204020204" pitchFamily="34" charset="-122"/>
                <a:ea typeface="微软雅黑" panose="020B0503020204020204" pitchFamily="34" charset="-122"/>
              </a:rPr>
              <a:t>近代列强侵华战争</a:t>
            </a:r>
            <a:endParaRPr sz="4400" b="1" dirty="0">
              <a:solidFill>
                <a:schemeClr val="bg1"/>
              </a:solidFill>
              <a:latin typeface="微软雅黑" panose="020B0503020204020204" pitchFamily="34" charset="-122"/>
              <a:ea typeface="微软雅黑" panose="020B0503020204020204" pitchFamily="34" charset="-122"/>
            </a:endParaRPr>
          </a:p>
        </p:txBody>
      </p:sp>
      <p:sp>
        <p:nvSpPr>
          <p:cNvPr id="1048626" name="Rectangle 4"/>
          <p:cNvSpPr txBox="1">
            <a:spLocks noChangeArrowheads="1"/>
          </p:cNvSpPr>
          <p:nvPr/>
        </p:nvSpPr>
        <p:spPr bwMode="auto">
          <a:xfrm>
            <a:off x="3105785" y="2776220"/>
            <a:ext cx="4719955" cy="471170"/>
          </a:xfrm>
          <a:prstGeom prst="rect">
            <a:avLst/>
          </a:prstGeom>
          <a:noFill/>
          <a:ln>
            <a:noFill/>
          </a:ln>
          <a:effectLst/>
        </p:spPr>
        <p:txBody>
          <a:bodyPr vert="horz" wrap="square" lIns="68562" tIns="34281" rIns="68562" bIns="3428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ctr"/>
            <a:r>
              <a:rPr lang="zh-CN" altLang="en-US" sz="2800" b="0" dirty="0">
                <a:latin typeface="黑体" panose="02010609060101010101" charset="-122"/>
                <a:ea typeface="黑体" panose="02010609060101010101" charset="-122"/>
                <a:cs typeface="黑体" panose="02010609060101010101" charset="-122"/>
              </a:rPr>
              <a:t>中考考点：</a:t>
            </a:r>
            <a:r>
              <a:rPr lang="en-US" sz="2800" b="0" dirty="0">
                <a:latin typeface="黑体" panose="02010609060101010101" charset="-122"/>
                <a:ea typeface="黑体" panose="02010609060101010101" charset="-122"/>
                <a:cs typeface="黑体" panose="02010609060101010101" charset="-122"/>
              </a:rPr>
              <a:t>“</a:t>
            </a:r>
            <a:r>
              <a:rPr lang="zh-CN" altLang="en-US" sz="2800" b="0" dirty="0">
                <a:solidFill>
                  <a:srgbClr val="FFFF00"/>
                </a:solidFill>
                <a:latin typeface="黑体" panose="02010609060101010101" charset="-122"/>
                <a:ea typeface="黑体" panose="02010609060101010101" charset="-122"/>
                <a:cs typeface="黑体" panose="02010609060101010101" charset="-122"/>
              </a:rPr>
              <a:t>四战三约</a:t>
            </a:r>
            <a:r>
              <a:rPr lang="en-US" sz="2800" b="0" dirty="0">
                <a:latin typeface="黑体" panose="02010609060101010101" charset="-122"/>
                <a:ea typeface="黑体" panose="02010609060101010101" charset="-122"/>
                <a:cs typeface="黑体" panose="02010609060101010101" charset="-122"/>
              </a:rPr>
              <a:t>”</a:t>
            </a:r>
            <a:endParaRPr lang="en-US" sz="2800" b="0" dirty="0">
              <a:latin typeface="黑体" panose="02010609060101010101" charset="-122"/>
              <a:ea typeface="黑体" panose="02010609060101010101" charset="-122"/>
              <a:cs typeface="黑体" panose="02010609060101010101" charset="-122"/>
            </a:endParaRPr>
          </a:p>
        </p:txBody>
      </p:sp>
      <p:grpSp>
        <p:nvGrpSpPr>
          <p:cNvPr id="125" name="组合 42"/>
          <p:cNvGrpSpPr/>
          <p:nvPr/>
        </p:nvGrpSpPr>
        <p:grpSpPr>
          <a:xfrm>
            <a:off x="6519058" y="349510"/>
            <a:ext cx="343825" cy="309997"/>
            <a:chOff x="4634991" y="2138335"/>
            <a:chExt cx="428348" cy="386204"/>
          </a:xfrm>
          <a:solidFill>
            <a:srgbClr val="EF7E86"/>
          </a:solidFill>
        </p:grpSpPr>
        <p:sp>
          <p:nvSpPr>
            <p:cNvPr id="1048627"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vert="horz" wrap="square" lIns="91440" tIns="45720" rIns="91440" bIns="45720" numCol="1" anchor="t" anchorCtr="0" compatLnSpc="1"/>
            <a:p>
              <a:endParaRPr lang="zh-CN" altLang="en-US"/>
            </a:p>
          </p:txBody>
        </p:sp>
        <p:sp>
          <p:nvSpPr>
            <p:cNvPr id="1048628"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p>
              <a:pPr algn="ctr"/>
              <a:endParaRPr lang="zh-CN" altLang="en-US">
                <a:solidFill>
                  <a:srgbClr val="FFFFFF"/>
                </a:solidFill>
                <a:ea typeface="宋体" panose="02010600030101010101" pitchFamily="2" charset="-122"/>
              </a:endParaRPr>
            </a:p>
          </p:txBody>
        </p:sp>
      </p:grpSp>
      <p:grpSp>
        <p:nvGrpSpPr>
          <p:cNvPr id="126" name="组合 45"/>
          <p:cNvGrpSpPr/>
          <p:nvPr/>
        </p:nvGrpSpPr>
        <p:grpSpPr>
          <a:xfrm>
            <a:off x="7009024" y="323628"/>
            <a:ext cx="343825" cy="309997"/>
            <a:chOff x="5076056" y="2138335"/>
            <a:chExt cx="428348" cy="386204"/>
          </a:xfrm>
        </p:grpSpPr>
        <p:sp>
          <p:nvSpPr>
            <p:cNvPr id="1048629"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7D8CD"/>
            </a:solidFill>
            <a:ln w="9525" cap="flat">
              <a:noFill/>
              <a:prstDash val="solid"/>
              <a:miter lim="800000"/>
            </a:ln>
          </p:spPr>
          <p:txBody>
            <a:bodyPr vert="horz" wrap="square" lIns="91440" tIns="45720" rIns="91440" bIns="45720" numCol="1" anchor="t" anchorCtr="0" compatLnSpc="1"/>
            <a:p>
              <a:endParaRPr lang="zh-CN" altLang="en-US"/>
            </a:p>
          </p:txBody>
        </p:sp>
        <p:sp>
          <p:nvSpPr>
            <p:cNvPr id="1048630"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p>
              <a:pPr algn="ctr"/>
              <a:endParaRPr lang="zh-CN" altLang="en-US">
                <a:solidFill>
                  <a:srgbClr val="FFFFFF"/>
                </a:solidFill>
                <a:ea typeface="宋体" panose="02010600030101010101" pitchFamily="2" charset="-122"/>
              </a:endParaRPr>
            </a:p>
          </p:txBody>
        </p:sp>
      </p:grpSp>
      <p:grpSp>
        <p:nvGrpSpPr>
          <p:cNvPr id="127" name="组合 48"/>
          <p:cNvGrpSpPr/>
          <p:nvPr/>
        </p:nvGrpSpPr>
        <p:grpSpPr>
          <a:xfrm>
            <a:off x="7481898" y="317337"/>
            <a:ext cx="343825" cy="309997"/>
            <a:chOff x="5557128" y="2138335"/>
            <a:chExt cx="428348" cy="386204"/>
          </a:xfrm>
        </p:grpSpPr>
        <p:sp>
          <p:nvSpPr>
            <p:cNvPr id="1048631"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78A58"/>
            </a:solidFill>
            <a:ln w="9525" cap="flat">
              <a:noFill/>
              <a:prstDash val="solid"/>
              <a:miter lim="800000"/>
            </a:ln>
          </p:spPr>
          <p:txBody>
            <a:bodyPr vert="horz" wrap="square" lIns="91440" tIns="45720" rIns="91440" bIns="45720" numCol="1" anchor="t" anchorCtr="0" compatLnSpc="1"/>
            <a:p>
              <a:endParaRPr lang="zh-CN" altLang="en-US"/>
            </a:p>
          </p:txBody>
        </p:sp>
        <p:sp>
          <p:nvSpPr>
            <p:cNvPr id="1048632"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p>
              <a:pPr algn="ctr"/>
              <a:endParaRPr lang="zh-CN" altLang="en-US">
                <a:solidFill>
                  <a:srgbClr val="FFFFFF"/>
                </a:solidFill>
                <a:ea typeface="宋体" panose="02010600030101010101" pitchFamily="2" charset="-122"/>
              </a:endParaRPr>
            </a:p>
          </p:txBody>
        </p:sp>
      </p:grpSp>
      <p:grpSp>
        <p:nvGrpSpPr>
          <p:cNvPr id="128" name="组合 51"/>
          <p:cNvGrpSpPr/>
          <p:nvPr/>
        </p:nvGrpSpPr>
        <p:grpSpPr>
          <a:xfrm>
            <a:off x="7961026" y="329334"/>
            <a:ext cx="343825" cy="309997"/>
            <a:chOff x="6068610" y="2138335"/>
            <a:chExt cx="428348" cy="386204"/>
          </a:xfrm>
        </p:grpSpPr>
        <p:sp>
          <p:nvSpPr>
            <p:cNvPr id="1048633"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F7E86"/>
            </a:solidFill>
            <a:ln w="9525" cap="flat">
              <a:noFill/>
              <a:prstDash val="solid"/>
              <a:miter lim="800000"/>
            </a:ln>
          </p:spPr>
          <p:txBody>
            <a:bodyPr vert="horz" wrap="square" lIns="91440" tIns="45720" rIns="91440" bIns="45720" numCol="1" anchor="t" anchorCtr="0" compatLnSpc="1"/>
            <a:p>
              <a:endParaRPr lang="zh-CN" altLang="en-US"/>
            </a:p>
          </p:txBody>
        </p:sp>
        <p:sp>
          <p:nvSpPr>
            <p:cNvPr id="1048634"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p>
              <a:pPr algn="ctr"/>
              <a:endParaRPr lang="zh-CN" altLang="en-US">
                <a:solidFill>
                  <a:srgbClr val="FFFFFF"/>
                </a:solidFill>
                <a:ea typeface="宋体" panose="02010600030101010101" pitchFamily="2" charset="-122"/>
              </a:endParaRPr>
            </a:p>
          </p:txBody>
        </p:sp>
      </p:grpSp>
      <p:grpSp>
        <p:nvGrpSpPr>
          <p:cNvPr id="129" name="组合 54"/>
          <p:cNvGrpSpPr/>
          <p:nvPr/>
        </p:nvGrpSpPr>
        <p:grpSpPr>
          <a:xfrm>
            <a:off x="8444738" y="329334"/>
            <a:ext cx="343825" cy="309997"/>
            <a:chOff x="6623914" y="2138335"/>
            <a:chExt cx="428348" cy="386204"/>
          </a:xfrm>
        </p:grpSpPr>
        <p:sp>
          <p:nvSpPr>
            <p:cNvPr id="1048635"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7D8CD"/>
            </a:solidFill>
            <a:ln w="9525" cap="flat">
              <a:noFill/>
              <a:prstDash val="solid"/>
              <a:miter lim="800000"/>
            </a:ln>
          </p:spPr>
          <p:txBody>
            <a:bodyPr vert="horz" wrap="square" lIns="91440" tIns="45720" rIns="91440" bIns="45720" numCol="1" anchor="t" anchorCtr="0" compatLnSpc="1"/>
            <a:p>
              <a:endParaRPr lang="zh-CN" altLang="en-US"/>
            </a:p>
          </p:txBody>
        </p:sp>
        <p:sp>
          <p:nvSpPr>
            <p:cNvPr id="1048636"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p>
              <a:pPr algn="ctr"/>
              <a:endParaRPr lang="zh-CN" altLang="en-US">
                <a:solidFill>
                  <a:srgbClr val="FFFFFF"/>
                </a:solidFill>
                <a:ea typeface="宋体" panose="02010600030101010101" pitchFamily="2" charset="-122"/>
              </a:endParaRPr>
            </a:p>
          </p:txBody>
        </p:sp>
      </p:grpSp>
      <p:pic>
        <p:nvPicPr>
          <p:cNvPr id="2097154" name="Picture 3" descr="C:\Users\ABC\Desktop\GR-010 (2).png"/>
          <p:cNvPicPr>
            <a:picLocks noChangeAspect="1" noChangeArrowheads="1"/>
          </p:cNvPicPr>
          <p:nvPr/>
        </p:nvPicPr>
        <p:blipFill>
          <a:blip r:embed="rId3">
            <a:grayscl/>
          </a:blip>
          <a:srcRect/>
          <a:stretch>
            <a:fillRect/>
          </a:stretch>
        </p:blipFill>
        <p:spPr bwMode="auto">
          <a:xfrm rot="19741709">
            <a:off x="7809241" y="2049216"/>
            <a:ext cx="939800" cy="508000"/>
          </a:xfrm>
          <a:prstGeom prst="rect">
            <a:avLst/>
          </a:prstGeom>
          <a:noFill/>
        </p:spPr>
      </p:pic>
      <p:sp>
        <p:nvSpPr>
          <p:cNvPr id="1048637" name="Freeform 6"/>
          <p:cNvSpPr/>
          <p:nvPr/>
        </p:nvSpPr>
        <p:spPr bwMode="auto">
          <a:xfrm flipH="1">
            <a:off x="1192264" y="4607686"/>
            <a:ext cx="670226" cy="144190"/>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blipFill dpi="0" rotWithShape="1">
            <a:blip r:embed="rId4" cstate="screen"/>
            <a:srcRect/>
            <a:stretch>
              <a:fillRect/>
            </a:stretch>
          </a:blipFill>
          <a:ln>
            <a:noFill/>
          </a:ln>
        </p:spPr>
        <p:txBody>
          <a:bodyPr vert="horz" wrap="square" lIns="68562" tIns="34281" rIns="68562" bIns="34281" numCol="1" anchor="t" anchorCtr="0" compatLnSpc="1"/>
          <a:p>
            <a:endParaRPr lang="id-ID" sz="1015"/>
          </a:p>
        </p:txBody>
      </p:sp>
      <p:sp>
        <p:nvSpPr>
          <p:cNvPr id="1048638" name="Freeform 24"/>
          <p:cNvSpPr/>
          <p:nvPr/>
        </p:nvSpPr>
        <p:spPr>
          <a:xfrm flipH="1">
            <a:off x="1016595" y="4279828"/>
            <a:ext cx="1021563" cy="297804"/>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blipFill dpi="0" rotWithShape="1">
            <a:blip r:embed="rId5"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1200">
              <a:solidFill>
                <a:srgbClr val="414455"/>
              </a:solidFill>
            </a:endParaRPr>
          </a:p>
        </p:txBody>
      </p:sp>
      <p:sp>
        <p:nvSpPr>
          <p:cNvPr id="1048639" name="Freeform 25"/>
          <p:cNvSpPr/>
          <p:nvPr/>
        </p:nvSpPr>
        <p:spPr>
          <a:xfrm flipH="1">
            <a:off x="1299524" y="4781930"/>
            <a:ext cx="455706" cy="97281"/>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blipFill dpi="0" rotWithShape="1">
            <a:blip r:embed="rId6"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id-ID" sz="1200"/>
          </a:p>
        </p:txBody>
      </p:sp>
      <p:sp>
        <p:nvSpPr>
          <p:cNvPr id="1048640" name="Freeform 5"/>
          <p:cNvSpPr/>
          <p:nvPr/>
        </p:nvSpPr>
        <p:spPr bwMode="auto">
          <a:xfrm>
            <a:off x="1445398" y="3704415"/>
            <a:ext cx="133315" cy="393995"/>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blipFill dpi="0" rotWithShape="1">
            <a:blip r:embed="rId7"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41" name="Freeform 6"/>
          <p:cNvSpPr/>
          <p:nvPr/>
        </p:nvSpPr>
        <p:spPr bwMode="auto">
          <a:xfrm>
            <a:off x="1483488" y="3634187"/>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blipFill dpi="0" rotWithShape="1">
            <a:blip r:embed="rId8"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42" name="Freeform 7"/>
          <p:cNvSpPr/>
          <p:nvPr/>
        </p:nvSpPr>
        <p:spPr bwMode="auto">
          <a:xfrm>
            <a:off x="1471585" y="3678228"/>
            <a:ext cx="114270" cy="110700"/>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blipFill dpi="0" rotWithShape="1">
            <a:blip r:embed="rId9"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43" name="Freeform 8"/>
          <p:cNvSpPr/>
          <p:nvPr/>
        </p:nvSpPr>
        <p:spPr bwMode="auto">
          <a:xfrm>
            <a:off x="1463253" y="4084125"/>
            <a:ext cx="34520" cy="57135"/>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blipFill dpi="0" rotWithShape="1">
            <a:blip r:embed="rId10"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44" name="Freeform 9"/>
          <p:cNvSpPr/>
          <p:nvPr/>
        </p:nvSpPr>
        <p:spPr bwMode="auto">
          <a:xfrm>
            <a:off x="1583475" y="3703225"/>
            <a:ext cx="132125" cy="393995"/>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blipFill dpi="0" rotWithShape="1">
            <a:blip r:embed="rId11"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45" name="Freeform 10"/>
          <p:cNvSpPr/>
          <p:nvPr/>
        </p:nvSpPr>
        <p:spPr bwMode="auto">
          <a:xfrm>
            <a:off x="1620375" y="3630616"/>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blipFill dpi="0" rotWithShape="1">
            <a:blip r:embed="rId12"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46" name="Freeform 11"/>
          <p:cNvSpPr/>
          <p:nvPr/>
        </p:nvSpPr>
        <p:spPr bwMode="auto">
          <a:xfrm>
            <a:off x="1609662" y="3677038"/>
            <a:ext cx="114270" cy="109509"/>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blipFill dpi="0" rotWithShape="1">
            <a:blip r:embed="rId13"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47" name="Freeform 12"/>
          <p:cNvSpPr/>
          <p:nvPr/>
        </p:nvSpPr>
        <p:spPr bwMode="auto">
          <a:xfrm>
            <a:off x="1601330" y="4080555"/>
            <a:ext cx="34520" cy="57135"/>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blipFill dpi="0" rotWithShape="1">
            <a:blip r:embed="rId10"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48" name="Freeform 13"/>
          <p:cNvSpPr/>
          <p:nvPr/>
        </p:nvSpPr>
        <p:spPr bwMode="auto">
          <a:xfrm>
            <a:off x="1703697" y="3705605"/>
            <a:ext cx="30948" cy="199973"/>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blipFill dpi="0" rotWithShape="1">
            <a:blip r:embed="rId14"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grpSp>
        <p:nvGrpSpPr>
          <p:cNvPr id="130" name="Group 123"/>
          <p:cNvGrpSpPr/>
          <p:nvPr/>
        </p:nvGrpSpPr>
        <p:grpSpPr>
          <a:xfrm>
            <a:off x="777632" y="3643709"/>
            <a:ext cx="613013" cy="465414"/>
            <a:chOff x="7170738" y="4168775"/>
            <a:chExt cx="817563" cy="620713"/>
          </a:xfrm>
          <a:blipFill dpi="0" rotWithShape="1">
            <a:blip r:embed="rId15"/>
            <a:srcRect/>
            <a:stretch>
              <a:fillRect/>
            </a:stretch>
          </a:blipFill>
        </p:grpSpPr>
        <p:sp>
          <p:nvSpPr>
            <p:cNvPr id="1048649"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sp>
          <p:nvSpPr>
            <p:cNvPr id="1048650" name="Rectangle 15"/>
            <p:cNvSpPr>
              <a:spLocks noChangeArrowheads="1"/>
            </p:cNvSpPr>
            <p:nvPr/>
          </p:nvSpPr>
          <p:spPr bwMode="auto">
            <a:xfrm>
              <a:off x="7924800" y="4335463"/>
              <a:ext cx="23813" cy="257175"/>
            </a:xfrm>
            <a:prstGeom prst="rect">
              <a:avLst/>
            </a:prstGeom>
            <a:grpFill/>
            <a:ln>
              <a:noFill/>
            </a:ln>
          </p:spPr>
          <p:txBody>
            <a:bodyPr vert="horz" wrap="square" lIns="68562" tIns="34281" rIns="68562" bIns="34281" numCol="1" anchor="t" anchorCtr="0" compatLnSpc="1"/>
            <a:p>
              <a:endParaRPr lang="id-ID" sz="1200">
                <a:solidFill>
                  <a:srgbClr val="414455"/>
                </a:solidFill>
              </a:endParaRPr>
            </a:p>
          </p:txBody>
        </p:sp>
        <p:sp>
          <p:nvSpPr>
            <p:cNvPr id="1048651" name="Oval 16"/>
            <p:cNvSpPr>
              <a:spLocks noChangeArrowheads="1"/>
            </p:cNvSpPr>
            <p:nvPr/>
          </p:nvSpPr>
          <p:spPr bwMode="auto">
            <a:xfrm>
              <a:off x="7897813" y="4564063"/>
              <a:ext cx="76200" cy="77788"/>
            </a:xfrm>
            <a:prstGeom prst="ellipse">
              <a:avLst/>
            </a:prstGeom>
            <a:grpFill/>
            <a:ln>
              <a:noFill/>
            </a:ln>
          </p:spPr>
          <p:txBody>
            <a:bodyPr vert="horz" wrap="square" lIns="68562" tIns="34281" rIns="68562" bIns="34281" numCol="1" anchor="t" anchorCtr="0" compatLnSpc="1"/>
            <a:p>
              <a:endParaRPr lang="id-ID" sz="1200">
                <a:solidFill>
                  <a:srgbClr val="414455"/>
                </a:solidFill>
              </a:endParaRPr>
            </a:p>
          </p:txBody>
        </p:sp>
        <p:sp>
          <p:nvSpPr>
            <p:cNvPr id="1048652"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sp>
          <p:nvSpPr>
            <p:cNvPr id="1048653"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sp>
          <p:nvSpPr>
            <p:cNvPr id="1048654"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grpSp>
      <p:sp>
        <p:nvSpPr>
          <p:cNvPr id="1048655" name="Freeform 20"/>
          <p:cNvSpPr>
            <a:spLocks noEditPoints="1"/>
          </p:cNvSpPr>
          <p:nvPr/>
        </p:nvSpPr>
        <p:spPr bwMode="auto">
          <a:xfrm>
            <a:off x="278889" y="2024880"/>
            <a:ext cx="358285" cy="377330"/>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blipFill dpi="0" rotWithShape="1">
            <a:blip r:embed="rId16"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56" name="Oval 21"/>
          <p:cNvSpPr>
            <a:spLocks noChangeArrowheads="1"/>
          </p:cNvSpPr>
          <p:nvPr/>
        </p:nvSpPr>
        <p:spPr bwMode="auto">
          <a:xfrm>
            <a:off x="2565485" y="1936797"/>
            <a:ext cx="105938" cy="105938"/>
          </a:xfrm>
          <a:prstGeom prst="ellipse">
            <a:avLst/>
          </a:prstGeom>
          <a:blipFill dpi="0" rotWithShape="1">
            <a:blip r:embed="rId17"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57" name="Freeform 22"/>
          <p:cNvSpPr/>
          <p:nvPr/>
        </p:nvSpPr>
        <p:spPr bwMode="auto">
          <a:xfrm>
            <a:off x="2603575" y="2015358"/>
            <a:ext cx="166644" cy="347572"/>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blipFill dpi="0" rotWithShape="1">
            <a:blip r:embed="rId18"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58" name="Freeform 23"/>
          <p:cNvSpPr/>
          <p:nvPr/>
        </p:nvSpPr>
        <p:spPr bwMode="auto">
          <a:xfrm>
            <a:off x="2457166" y="2015358"/>
            <a:ext cx="178547" cy="342811"/>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blipFill dpi="0" rotWithShape="1">
            <a:blip r:embed="rId19"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59" name="Freeform 24"/>
          <p:cNvSpPr/>
          <p:nvPr/>
        </p:nvSpPr>
        <p:spPr bwMode="auto">
          <a:xfrm>
            <a:off x="2613098" y="1898707"/>
            <a:ext cx="19045" cy="59516"/>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blipFill dpi="0" rotWithShape="1">
            <a:blip r:embed="rId20"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60" name="Freeform 25"/>
          <p:cNvSpPr>
            <a:spLocks noEditPoints="1"/>
          </p:cNvSpPr>
          <p:nvPr/>
        </p:nvSpPr>
        <p:spPr bwMode="auto">
          <a:xfrm>
            <a:off x="1760832" y="1642790"/>
            <a:ext cx="169025" cy="457081"/>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blipFill dpi="0" rotWithShape="1">
            <a:blip r:embed="rId21"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61" name="Freeform 26"/>
          <p:cNvSpPr>
            <a:spLocks noEditPoints="1"/>
          </p:cNvSpPr>
          <p:nvPr/>
        </p:nvSpPr>
        <p:spPr bwMode="auto">
          <a:xfrm>
            <a:off x="1615613" y="1786817"/>
            <a:ext cx="458272" cy="167835"/>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blipFill dpi="0" rotWithShape="1">
            <a:blip r:embed="rId22"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62" name="Freeform 27"/>
          <p:cNvSpPr>
            <a:spLocks noEditPoints="1"/>
          </p:cNvSpPr>
          <p:nvPr/>
        </p:nvSpPr>
        <p:spPr bwMode="auto">
          <a:xfrm>
            <a:off x="1650133" y="1683261"/>
            <a:ext cx="389233" cy="373759"/>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blipFill dpi="0" rotWithShape="1">
            <a:blip r:embed="rId23"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63" name="Freeform 28"/>
          <p:cNvSpPr>
            <a:spLocks noEditPoints="1"/>
          </p:cNvSpPr>
          <p:nvPr/>
        </p:nvSpPr>
        <p:spPr bwMode="auto">
          <a:xfrm>
            <a:off x="1650133" y="1683261"/>
            <a:ext cx="389233" cy="373759"/>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blipFill dpi="0" rotWithShape="1">
            <a:blip r:embed="rId23"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64" name="Oval 29"/>
          <p:cNvSpPr>
            <a:spLocks noChangeArrowheads="1"/>
          </p:cNvSpPr>
          <p:nvPr/>
        </p:nvSpPr>
        <p:spPr bwMode="auto">
          <a:xfrm>
            <a:off x="1810826" y="1835621"/>
            <a:ext cx="70229" cy="70229"/>
          </a:xfrm>
          <a:prstGeom prst="ellipse">
            <a:avLst/>
          </a:prstGeom>
          <a:blipFill dpi="0" rotWithShape="1">
            <a:blip r:embed="rId24"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65" name="Freeform 30"/>
          <p:cNvSpPr>
            <a:spLocks noEditPoints="1"/>
          </p:cNvSpPr>
          <p:nvPr/>
        </p:nvSpPr>
        <p:spPr bwMode="auto">
          <a:xfrm>
            <a:off x="2350038" y="1513045"/>
            <a:ext cx="192831" cy="365427"/>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blipFill dpi="0" rotWithShape="1">
            <a:blip r:embed="rId25"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66" name="Rectangle 31"/>
          <p:cNvSpPr>
            <a:spLocks noChangeArrowheads="1"/>
          </p:cNvSpPr>
          <p:nvPr/>
        </p:nvSpPr>
        <p:spPr bwMode="auto">
          <a:xfrm>
            <a:off x="2253623" y="1511855"/>
            <a:ext cx="48803" cy="355905"/>
          </a:xfrm>
          <a:prstGeom prst="rect">
            <a:avLst/>
          </a:prstGeom>
          <a:blipFill dpi="0" rotWithShape="1">
            <a:blip r:embed="rId26"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67" name="Freeform 32"/>
          <p:cNvSpPr>
            <a:spLocks noEditPoints="1"/>
          </p:cNvSpPr>
          <p:nvPr/>
        </p:nvSpPr>
        <p:spPr bwMode="auto">
          <a:xfrm>
            <a:off x="672884" y="3304470"/>
            <a:ext cx="421372" cy="308292"/>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blipFill dpi="0" rotWithShape="1">
            <a:blip r:embed="rId27"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grpSp>
        <p:nvGrpSpPr>
          <p:cNvPr id="131" name="Group 127"/>
          <p:cNvGrpSpPr/>
          <p:nvPr/>
        </p:nvGrpSpPr>
        <p:grpSpPr>
          <a:xfrm>
            <a:off x="1857247" y="3612760"/>
            <a:ext cx="380902" cy="490410"/>
            <a:chOff x="8610600" y="4127500"/>
            <a:chExt cx="508001" cy="654050"/>
          </a:xfrm>
          <a:blipFill dpi="0" rotWithShape="1">
            <a:blip r:embed="rId15"/>
            <a:srcRect/>
            <a:stretch>
              <a:fillRect/>
            </a:stretch>
          </a:blipFill>
        </p:grpSpPr>
        <p:sp>
          <p:nvSpPr>
            <p:cNvPr id="1048668"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sp>
          <p:nvSpPr>
            <p:cNvPr id="1048669"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sp>
          <p:nvSpPr>
            <p:cNvPr id="1048670"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sp>
          <p:nvSpPr>
            <p:cNvPr id="1048671"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sp>
          <p:nvSpPr>
            <p:cNvPr id="1048672"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sp>
          <p:nvSpPr>
            <p:cNvPr id="1048673"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sp>
          <p:nvSpPr>
            <p:cNvPr id="1048674"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sp>
          <p:nvSpPr>
            <p:cNvPr id="1048675"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grpSp>
      <p:sp>
        <p:nvSpPr>
          <p:cNvPr id="1048676" name="Freeform 41"/>
          <p:cNvSpPr>
            <a:spLocks noEditPoints="1"/>
          </p:cNvSpPr>
          <p:nvPr/>
        </p:nvSpPr>
        <p:spPr bwMode="auto">
          <a:xfrm>
            <a:off x="2172681" y="3117590"/>
            <a:ext cx="321385" cy="292817"/>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blipFill dpi="0" rotWithShape="1">
            <a:blip r:embed="rId28"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77" name="Freeform 42"/>
          <p:cNvSpPr/>
          <p:nvPr/>
        </p:nvSpPr>
        <p:spPr bwMode="auto">
          <a:xfrm>
            <a:off x="2256004" y="3387791"/>
            <a:ext cx="69038" cy="148790"/>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blipFill dpi="0" rotWithShape="1">
            <a:blip r:embed="rId29"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78" name="Freeform 43"/>
          <p:cNvSpPr/>
          <p:nvPr/>
        </p:nvSpPr>
        <p:spPr bwMode="auto">
          <a:xfrm>
            <a:off x="2227436" y="3433023"/>
            <a:ext cx="97606" cy="201164"/>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blipFill dpi="0" rotWithShape="1">
            <a:blip r:embed="rId30"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79" name="Freeform 44"/>
          <p:cNvSpPr/>
          <p:nvPr/>
        </p:nvSpPr>
        <p:spPr bwMode="auto">
          <a:xfrm>
            <a:off x="1335889" y="1179757"/>
            <a:ext cx="392804" cy="35947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blipFill dpi="0" rotWithShape="1">
            <a:blip r:embed="rId31"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80" name="Freeform 45"/>
          <p:cNvSpPr>
            <a:spLocks noEditPoints="1"/>
          </p:cNvSpPr>
          <p:nvPr/>
        </p:nvSpPr>
        <p:spPr bwMode="auto">
          <a:xfrm>
            <a:off x="1219238" y="3174725"/>
            <a:ext cx="478507" cy="396375"/>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blipFill dpi="0" rotWithShape="1">
            <a:blip r:embed="rId32"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81" name="Freeform 46"/>
          <p:cNvSpPr>
            <a:spLocks noEditPoints="1"/>
          </p:cNvSpPr>
          <p:nvPr/>
        </p:nvSpPr>
        <p:spPr bwMode="auto">
          <a:xfrm>
            <a:off x="2065552" y="2385546"/>
            <a:ext cx="614203" cy="716570"/>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blipFill dpi="0" rotWithShape="1">
            <a:blip r:embed="rId33"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82" name="Freeform 47"/>
          <p:cNvSpPr>
            <a:spLocks noEditPoints="1"/>
          </p:cNvSpPr>
          <p:nvPr/>
        </p:nvSpPr>
        <p:spPr bwMode="auto">
          <a:xfrm>
            <a:off x="2530966" y="2595042"/>
            <a:ext cx="265441" cy="521358"/>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blipFill dpi="0" rotWithShape="1">
            <a:blip r:embed="rId34"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83" name="Freeform 48"/>
          <p:cNvSpPr>
            <a:spLocks noEditPoints="1"/>
          </p:cNvSpPr>
          <p:nvPr/>
        </p:nvSpPr>
        <p:spPr bwMode="auto">
          <a:xfrm>
            <a:off x="1604901" y="2661699"/>
            <a:ext cx="434465" cy="434465"/>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blipFill dpi="0" rotWithShape="1">
            <a:blip r:embed="rId35"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84" name="Freeform 49"/>
          <p:cNvSpPr/>
          <p:nvPr/>
        </p:nvSpPr>
        <p:spPr bwMode="auto">
          <a:xfrm>
            <a:off x="1684652" y="2799776"/>
            <a:ext cx="216637" cy="11427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blipFill dpi="0" rotWithShape="1">
            <a:blip r:embed="rId36"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grpSp>
        <p:nvGrpSpPr>
          <p:cNvPr id="132" name="Group 126"/>
          <p:cNvGrpSpPr/>
          <p:nvPr/>
        </p:nvGrpSpPr>
        <p:grpSpPr>
          <a:xfrm>
            <a:off x="1778687" y="3221147"/>
            <a:ext cx="340430" cy="323766"/>
            <a:chOff x="8505825" y="3605213"/>
            <a:chExt cx="454025" cy="431800"/>
          </a:xfrm>
          <a:blipFill dpi="0" rotWithShape="1">
            <a:blip r:embed="rId15"/>
            <a:srcRect/>
            <a:stretch>
              <a:fillRect/>
            </a:stretch>
          </a:blipFill>
        </p:grpSpPr>
        <p:sp>
          <p:nvSpPr>
            <p:cNvPr id="1048685"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sp>
          <p:nvSpPr>
            <p:cNvPr id="1048686"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p:spPr>
          <p:txBody>
            <a:bodyPr vert="horz" wrap="square" lIns="68562" tIns="34281" rIns="68562" bIns="34281" numCol="1" anchor="t" anchorCtr="0" compatLnSpc="1"/>
            <a:p>
              <a:endParaRPr lang="id-ID" sz="1200">
                <a:solidFill>
                  <a:srgbClr val="414455"/>
                </a:solidFill>
              </a:endParaRPr>
            </a:p>
          </p:txBody>
        </p:sp>
      </p:grpSp>
      <p:sp>
        <p:nvSpPr>
          <p:cNvPr id="1048687" name="Freeform 52"/>
          <p:cNvSpPr/>
          <p:nvPr/>
        </p:nvSpPr>
        <p:spPr bwMode="auto">
          <a:xfrm>
            <a:off x="728828" y="1294027"/>
            <a:ext cx="509455" cy="41423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blipFill dpi="0" rotWithShape="1">
            <a:blip r:embed="rId37"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88" name="Freeform 53"/>
          <p:cNvSpPr/>
          <p:nvPr/>
        </p:nvSpPr>
        <p:spPr bwMode="auto">
          <a:xfrm>
            <a:off x="1115682" y="1271412"/>
            <a:ext cx="140457" cy="192831"/>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blipFill dpi="0" rotWithShape="1">
            <a:blip r:embed="rId38"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89" name="Freeform 54"/>
          <p:cNvSpPr/>
          <p:nvPr/>
        </p:nvSpPr>
        <p:spPr bwMode="auto">
          <a:xfrm>
            <a:off x="795486" y="1403536"/>
            <a:ext cx="385662" cy="252347"/>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blipFill dpi="0" rotWithShape="1">
            <a:blip r:embed="rId39"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90" name="Freeform 55"/>
          <p:cNvSpPr>
            <a:spLocks noEditPoints="1"/>
          </p:cNvSpPr>
          <p:nvPr/>
        </p:nvSpPr>
        <p:spPr bwMode="auto">
          <a:xfrm>
            <a:off x="481243" y="1624935"/>
            <a:ext cx="222589" cy="390423"/>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blipFill dpi="0" rotWithShape="1">
            <a:blip r:embed="rId40"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91" name="Freeform 56"/>
          <p:cNvSpPr>
            <a:spLocks noEditPoints="1"/>
          </p:cNvSpPr>
          <p:nvPr/>
        </p:nvSpPr>
        <p:spPr bwMode="auto">
          <a:xfrm>
            <a:off x="278890" y="2442681"/>
            <a:ext cx="416610" cy="453510"/>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blipFill dpi="0" rotWithShape="1">
            <a:blip r:embed="rId41"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92" name="Freeform 57"/>
          <p:cNvSpPr>
            <a:spLocks noEditPoints="1"/>
          </p:cNvSpPr>
          <p:nvPr/>
        </p:nvSpPr>
        <p:spPr bwMode="auto">
          <a:xfrm>
            <a:off x="1815587" y="1270221"/>
            <a:ext cx="396375" cy="38923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blipFill dpi="0" rotWithShape="1">
            <a:blip r:embed="rId42"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93" name="Freeform 58"/>
          <p:cNvSpPr>
            <a:spLocks noEditPoints="1"/>
          </p:cNvSpPr>
          <p:nvPr/>
        </p:nvSpPr>
        <p:spPr bwMode="auto">
          <a:xfrm>
            <a:off x="415395" y="2894016"/>
            <a:ext cx="385662" cy="390423"/>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blipFill dpi="0" rotWithShape="1">
            <a:blip r:embed="rId43"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94" name="Rectangle 59"/>
          <p:cNvSpPr>
            <a:spLocks noChangeArrowheads="1"/>
          </p:cNvSpPr>
          <p:nvPr/>
        </p:nvSpPr>
        <p:spPr bwMode="auto">
          <a:xfrm>
            <a:off x="1912002" y="2523623"/>
            <a:ext cx="470175" cy="23806"/>
          </a:xfrm>
          <a:prstGeom prst="rect">
            <a:avLst/>
          </a:prstGeom>
          <a:blipFill dpi="0" rotWithShape="1">
            <a:blip r:embed="rId44"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95" name="Rectangle 60"/>
          <p:cNvSpPr>
            <a:spLocks noChangeArrowheads="1"/>
          </p:cNvSpPr>
          <p:nvPr/>
        </p:nvSpPr>
        <p:spPr bwMode="auto">
          <a:xfrm>
            <a:off x="1931047" y="2476010"/>
            <a:ext cx="432085" cy="23806"/>
          </a:xfrm>
          <a:prstGeom prst="rect">
            <a:avLst/>
          </a:prstGeom>
          <a:blipFill dpi="0" rotWithShape="1">
            <a:blip r:embed="rId45"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96" name="Rectangle 61"/>
          <p:cNvSpPr>
            <a:spLocks noChangeArrowheads="1"/>
          </p:cNvSpPr>
          <p:nvPr/>
        </p:nvSpPr>
        <p:spPr bwMode="auto">
          <a:xfrm>
            <a:off x="2101262" y="2427207"/>
            <a:ext cx="91655" cy="23806"/>
          </a:xfrm>
          <a:prstGeom prst="rect">
            <a:avLst/>
          </a:prstGeom>
          <a:blipFill dpi="0" rotWithShape="1">
            <a:blip r:embed="rId46"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97" name="Rectangle 62"/>
          <p:cNvSpPr>
            <a:spLocks noChangeArrowheads="1"/>
          </p:cNvSpPr>
          <p:nvPr/>
        </p:nvSpPr>
        <p:spPr bwMode="auto">
          <a:xfrm>
            <a:off x="2117926" y="2252231"/>
            <a:ext cx="58326" cy="190450"/>
          </a:xfrm>
          <a:prstGeom prst="rect">
            <a:avLst/>
          </a:prstGeom>
          <a:blipFill dpi="0" rotWithShape="1">
            <a:blip r:embed="rId47"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98" name="Rectangle 63"/>
          <p:cNvSpPr>
            <a:spLocks noChangeArrowheads="1"/>
          </p:cNvSpPr>
          <p:nvPr/>
        </p:nvSpPr>
        <p:spPr bwMode="auto">
          <a:xfrm>
            <a:off x="2101262" y="2242708"/>
            <a:ext cx="91655" cy="23806"/>
          </a:xfrm>
          <a:prstGeom prst="rect">
            <a:avLst/>
          </a:prstGeom>
          <a:blipFill dpi="0" rotWithShape="1">
            <a:blip r:embed="rId46"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699" name="Rectangle 64"/>
          <p:cNvSpPr>
            <a:spLocks noChangeArrowheads="1"/>
          </p:cNvSpPr>
          <p:nvPr/>
        </p:nvSpPr>
        <p:spPr bwMode="auto">
          <a:xfrm>
            <a:off x="2240529" y="2427207"/>
            <a:ext cx="89274" cy="23806"/>
          </a:xfrm>
          <a:prstGeom prst="rect">
            <a:avLst/>
          </a:prstGeom>
          <a:blipFill dpi="0" rotWithShape="1">
            <a:blip r:embed="rId46"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00" name="Rectangle 65"/>
          <p:cNvSpPr>
            <a:spLocks noChangeArrowheads="1"/>
          </p:cNvSpPr>
          <p:nvPr/>
        </p:nvSpPr>
        <p:spPr bwMode="auto">
          <a:xfrm>
            <a:off x="2256003" y="2252231"/>
            <a:ext cx="57135" cy="190450"/>
          </a:xfrm>
          <a:prstGeom prst="rect">
            <a:avLst/>
          </a:prstGeom>
          <a:blipFill dpi="0" rotWithShape="1">
            <a:blip r:embed="rId48"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01" name="Rectangle 66"/>
          <p:cNvSpPr>
            <a:spLocks noChangeArrowheads="1"/>
          </p:cNvSpPr>
          <p:nvPr/>
        </p:nvSpPr>
        <p:spPr bwMode="auto">
          <a:xfrm>
            <a:off x="2240529" y="2242708"/>
            <a:ext cx="89274" cy="23806"/>
          </a:xfrm>
          <a:prstGeom prst="rect">
            <a:avLst/>
          </a:prstGeom>
          <a:blipFill dpi="0" rotWithShape="1">
            <a:blip r:embed="rId46"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02" name="Rectangle 67"/>
          <p:cNvSpPr>
            <a:spLocks noChangeArrowheads="1"/>
          </p:cNvSpPr>
          <p:nvPr/>
        </p:nvSpPr>
        <p:spPr bwMode="auto">
          <a:xfrm>
            <a:off x="1964375" y="2427207"/>
            <a:ext cx="91655" cy="23806"/>
          </a:xfrm>
          <a:prstGeom prst="rect">
            <a:avLst/>
          </a:prstGeom>
          <a:blipFill dpi="0" rotWithShape="1">
            <a:blip r:embed="rId46"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03" name="Rectangle 68"/>
          <p:cNvSpPr>
            <a:spLocks noChangeArrowheads="1"/>
          </p:cNvSpPr>
          <p:nvPr/>
        </p:nvSpPr>
        <p:spPr bwMode="auto">
          <a:xfrm>
            <a:off x="1979850" y="2252231"/>
            <a:ext cx="59516" cy="190450"/>
          </a:xfrm>
          <a:prstGeom prst="rect">
            <a:avLst/>
          </a:prstGeom>
          <a:blipFill dpi="0" rotWithShape="1">
            <a:blip r:embed="rId47"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04" name="Rectangle 69"/>
          <p:cNvSpPr>
            <a:spLocks noChangeArrowheads="1"/>
          </p:cNvSpPr>
          <p:nvPr/>
        </p:nvSpPr>
        <p:spPr bwMode="auto">
          <a:xfrm>
            <a:off x="1964375" y="2242708"/>
            <a:ext cx="91655" cy="23806"/>
          </a:xfrm>
          <a:prstGeom prst="rect">
            <a:avLst/>
          </a:prstGeom>
          <a:blipFill dpi="0" rotWithShape="1">
            <a:blip r:embed="rId46"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05" name="Rectangle 70"/>
          <p:cNvSpPr>
            <a:spLocks noChangeArrowheads="1"/>
          </p:cNvSpPr>
          <p:nvPr/>
        </p:nvSpPr>
        <p:spPr bwMode="auto">
          <a:xfrm>
            <a:off x="1931047" y="2190335"/>
            <a:ext cx="432085" cy="23806"/>
          </a:xfrm>
          <a:prstGeom prst="rect">
            <a:avLst/>
          </a:prstGeom>
          <a:blipFill dpi="0" rotWithShape="1">
            <a:blip r:embed="rId45"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06" name="Freeform 71"/>
          <p:cNvSpPr/>
          <p:nvPr/>
        </p:nvSpPr>
        <p:spPr bwMode="auto">
          <a:xfrm>
            <a:off x="1931047" y="2052258"/>
            <a:ext cx="432085" cy="138077"/>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blipFill dpi="0" rotWithShape="1">
            <a:blip r:embed="rId49"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07" name="Freeform 72"/>
          <p:cNvSpPr>
            <a:spLocks noEditPoints="1"/>
          </p:cNvSpPr>
          <p:nvPr/>
        </p:nvSpPr>
        <p:spPr bwMode="auto">
          <a:xfrm>
            <a:off x="743112" y="2177241"/>
            <a:ext cx="599919" cy="391614"/>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blipFill dpi="0" rotWithShape="1">
            <a:blip r:embed="rId50"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08" name="Freeform 73"/>
          <p:cNvSpPr>
            <a:spLocks noEditPoints="1"/>
          </p:cNvSpPr>
          <p:nvPr/>
        </p:nvSpPr>
        <p:spPr bwMode="auto">
          <a:xfrm>
            <a:off x="2066743" y="2606945"/>
            <a:ext cx="140457" cy="24520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blipFill dpi="0" rotWithShape="1">
            <a:blip r:embed="rId51"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09" name="Freeform 74"/>
          <p:cNvSpPr>
            <a:spLocks noEditPoints="1"/>
          </p:cNvSpPr>
          <p:nvPr/>
        </p:nvSpPr>
        <p:spPr bwMode="auto">
          <a:xfrm>
            <a:off x="840718" y="1766583"/>
            <a:ext cx="282105" cy="345191"/>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blipFill dpi="0" rotWithShape="1">
            <a:blip r:embed="rId52"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10" name="Freeform 75"/>
          <p:cNvSpPr>
            <a:spLocks noEditPoints="1"/>
          </p:cNvSpPr>
          <p:nvPr/>
        </p:nvSpPr>
        <p:spPr bwMode="auto">
          <a:xfrm>
            <a:off x="1383502" y="2129628"/>
            <a:ext cx="427323" cy="428513"/>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blipFill dpi="0" rotWithShape="1">
            <a:blip r:embed="rId53"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11" name="Freeform 76"/>
          <p:cNvSpPr>
            <a:spLocks noEditPoints="1"/>
          </p:cNvSpPr>
          <p:nvPr/>
        </p:nvSpPr>
        <p:spPr bwMode="auto">
          <a:xfrm>
            <a:off x="957369" y="2681935"/>
            <a:ext cx="482078" cy="365427"/>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blipFill dpi="0" rotWithShape="1">
            <a:blip r:embed="rId54"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12" name="Freeform 77"/>
          <p:cNvSpPr/>
          <p:nvPr/>
        </p:nvSpPr>
        <p:spPr bwMode="auto">
          <a:xfrm>
            <a:off x="1168055" y="2146292"/>
            <a:ext cx="160693" cy="120222"/>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blipFill dpi="0" rotWithShape="1">
            <a:blip r:embed="rId55"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13" name="Freeform 78"/>
          <p:cNvSpPr/>
          <p:nvPr/>
        </p:nvSpPr>
        <p:spPr bwMode="auto">
          <a:xfrm>
            <a:off x="1239474" y="2115345"/>
            <a:ext cx="44042" cy="54754"/>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blipFill dpi="0" rotWithShape="1">
            <a:blip r:embed="rId56"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14" name="Freeform 79"/>
          <p:cNvSpPr>
            <a:spLocks noEditPoints="1"/>
          </p:cNvSpPr>
          <p:nvPr/>
        </p:nvSpPr>
        <p:spPr bwMode="auto">
          <a:xfrm>
            <a:off x="989508" y="3117590"/>
            <a:ext cx="169025" cy="234492"/>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blipFill dpi="0" rotWithShape="1">
            <a:blip r:embed="rId57"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15" name="Freeform 80"/>
          <p:cNvSpPr>
            <a:spLocks noEditPoints="1"/>
          </p:cNvSpPr>
          <p:nvPr/>
        </p:nvSpPr>
        <p:spPr bwMode="auto">
          <a:xfrm>
            <a:off x="2288142" y="1915372"/>
            <a:ext cx="211876" cy="23211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blipFill dpi="0" rotWithShape="1">
            <a:blip r:embed="rId58"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16" name="Freeform 81"/>
          <p:cNvSpPr>
            <a:spLocks noEditPoints="1"/>
          </p:cNvSpPr>
          <p:nvPr/>
        </p:nvSpPr>
        <p:spPr bwMode="auto">
          <a:xfrm>
            <a:off x="1228761" y="1603509"/>
            <a:ext cx="320195" cy="460652"/>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blipFill dpi="0" rotWithShape="1">
            <a:blip r:embed="rId59"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17" name="Freeform 82"/>
          <p:cNvSpPr>
            <a:spLocks noEditPoints="1"/>
          </p:cNvSpPr>
          <p:nvPr/>
        </p:nvSpPr>
        <p:spPr bwMode="auto">
          <a:xfrm>
            <a:off x="1114491" y="1538042"/>
            <a:ext cx="184499" cy="163074"/>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blipFill dpi="0" rotWithShape="1">
            <a:blip r:embed="rId60"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18" name="Freeform 83"/>
          <p:cNvSpPr/>
          <p:nvPr/>
        </p:nvSpPr>
        <p:spPr bwMode="auto">
          <a:xfrm>
            <a:off x="1062117" y="1635648"/>
            <a:ext cx="80941" cy="51184"/>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blipFill dpi="0" rotWithShape="1">
            <a:blip r:embed="rId61"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19" name="Freeform 84"/>
          <p:cNvSpPr/>
          <p:nvPr/>
        </p:nvSpPr>
        <p:spPr bwMode="auto">
          <a:xfrm>
            <a:off x="1010933" y="1642789"/>
            <a:ext cx="109509" cy="66658"/>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blipFill dpi="0" rotWithShape="1">
            <a:blip r:embed="rId62"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20" name="Freeform 85"/>
          <p:cNvSpPr>
            <a:spLocks noEditPoints="1"/>
          </p:cNvSpPr>
          <p:nvPr/>
        </p:nvSpPr>
        <p:spPr bwMode="auto">
          <a:xfrm>
            <a:off x="947846" y="2511719"/>
            <a:ext cx="334479" cy="119032"/>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blipFill dpi="0" rotWithShape="1">
            <a:blip r:embed="rId63"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21" name="Freeform 86"/>
          <p:cNvSpPr/>
          <p:nvPr/>
        </p:nvSpPr>
        <p:spPr bwMode="auto">
          <a:xfrm>
            <a:off x="2333374" y="2818821"/>
            <a:ext cx="184499" cy="23687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blipFill dpi="0" rotWithShape="1">
            <a:blip r:embed="rId64"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22" name="Freeform 87"/>
          <p:cNvSpPr/>
          <p:nvPr/>
        </p:nvSpPr>
        <p:spPr bwMode="auto">
          <a:xfrm>
            <a:off x="2438121" y="2810488"/>
            <a:ext cx="89274" cy="61896"/>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blipFill dpi="0" rotWithShape="1">
            <a:blip r:embed="rId65"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23" name="Freeform 88"/>
          <p:cNvSpPr/>
          <p:nvPr/>
        </p:nvSpPr>
        <p:spPr bwMode="auto">
          <a:xfrm>
            <a:off x="2369083" y="2859292"/>
            <a:ext cx="122603" cy="170215"/>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blipFill dpi="0" rotWithShape="1">
            <a:blip r:embed="rId66"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24" name="Freeform 89"/>
          <p:cNvSpPr>
            <a:spLocks noEditPoints="1"/>
          </p:cNvSpPr>
          <p:nvPr/>
        </p:nvSpPr>
        <p:spPr bwMode="auto">
          <a:xfrm>
            <a:off x="2083407" y="1890375"/>
            <a:ext cx="166644" cy="121412"/>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blipFill dpi="0" rotWithShape="1">
            <a:blip r:embed="rId67"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25" name="Freeform 90"/>
          <p:cNvSpPr/>
          <p:nvPr/>
        </p:nvSpPr>
        <p:spPr bwMode="auto">
          <a:xfrm>
            <a:off x="694310" y="2685505"/>
            <a:ext cx="154741" cy="199973"/>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blipFill dpi="0" rotWithShape="1">
            <a:blip r:embed="rId68"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26" name="Freeform 91"/>
          <p:cNvSpPr/>
          <p:nvPr/>
        </p:nvSpPr>
        <p:spPr bwMode="auto">
          <a:xfrm>
            <a:off x="684787" y="2678364"/>
            <a:ext cx="76180" cy="52374"/>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blipFill dpi="0" rotWithShape="1">
            <a:blip r:embed="rId69"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27" name="Freeform 92"/>
          <p:cNvSpPr/>
          <p:nvPr/>
        </p:nvSpPr>
        <p:spPr bwMode="auto">
          <a:xfrm>
            <a:off x="715735" y="2721215"/>
            <a:ext cx="104748" cy="14402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blipFill dpi="0" rotWithShape="1">
            <a:blip r:embed="rId70"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28" name="Freeform 93"/>
          <p:cNvSpPr>
            <a:spLocks noEditPoints="1"/>
          </p:cNvSpPr>
          <p:nvPr/>
        </p:nvSpPr>
        <p:spPr bwMode="auto">
          <a:xfrm>
            <a:off x="1714410" y="3923433"/>
            <a:ext cx="164263" cy="179738"/>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blipFill dpi="0" rotWithShape="1">
            <a:blip r:embed="rId71"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29" name="Freeform 94"/>
          <p:cNvSpPr/>
          <p:nvPr/>
        </p:nvSpPr>
        <p:spPr bwMode="auto">
          <a:xfrm>
            <a:off x="1515627" y="2739070"/>
            <a:ext cx="47613" cy="45232"/>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blipFill dpi="0" rotWithShape="1">
            <a:blip r:embed="rId72"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30" name="Freeform 95"/>
          <p:cNvSpPr/>
          <p:nvPr/>
        </p:nvSpPr>
        <p:spPr bwMode="auto">
          <a:xfrm>
            <a:off x="1504914" y="2602183"/>
            <a:ext cx="44042" cy="147599"/>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blipFill dpi="0" rotWithShape="1">
            <a:blip r:embed="rId73"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31" name="Freeform 96"/>
          <p:cNvSpPr/>
          <p:nvPr/>
        </p:nvSpPr>
        <p:spPr bwMode="auto">
          <a:xfrm>
            <a:off x="1535862" y="2625990"/>
            <a:ext cx="95225" cy="127364"/>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blipFill dpi="0" rotWithShape="1">
            <a:blip r:embed="rId74"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32" name="Freeform 97"/>
          <p:cNvSpPr/>
          <p:nvPr/>
        </p:nvSpPr>
        <p:spPr bwMode="auto">
          <a:xfrm>
            <a:off x="1527531" y="2773589"/>
            <a:ext cx="11903" cy="23806"/>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blipFill dpi="0" rotWithShape="1">
            <a:blip r:embed="rId75"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sp>
        <p:nvSpPr>
          <p:cNvPr id="1048733" name="Freeform 98"/>
          <p:cNvSpPr>
            <a:spLocks noEditPoints="1"/>
          </p:cNvSpPr>
          <p:nvPr/>
        </p:nvSpPr>
        <p:spPr bwMode="auto">
          <a:xfrm>
            <a:off x="1489441" y="1567799"/>
            <a:ext cx="165454" cy="177357"/>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blipFill dpi="0" rotWithShape="1">
            <a:blip r:embed="rId76" cstate="screen"/>
            <a:srcRect/>
            <a:stretch>
              <a:fillRect/>
            </a:stretch>
          </a:blipFill>
          <a:ln>
            <a:noFill/>
          </a:ln>
        </p:spPr>
        <p:txBody>
          <a:bodyPr vert="horz" wrap="square" lIns="68562" tIns="34281" rIns="68562" bIns="34281" numCol="1" anchor="t" anchorCtr="0" compatLnSpc="1"/>
          <a:p>
            <a:endParaRPr lang="id-ID" sz="1200">
              <a:solidFill>
                <a:srgbClr val="414455"/>
              </a:solidFill>
            </a:endParaRPr>
          </a:p>
        </p:txBody>
      </p:sp>
      <p:grpSp>
        <p:nvGrpSpPr>
          <p:cNvPr id="133" name="组合 357"/>
          <p:cNvGrpSpPr/>
          <p:nvPr/>
        </p:nvGrpSpPr>
        <p:grpSpPr>
          <a:xfrm>
            <a:off x="2467465" y="1423727"/>
            <a:ext cx="208734" cy="138347"/>
            <a:chOff x="9482595" y="2565731"/>
            <a:chExt cx="278384" cy="184511"/>
          </a:xfrm>
          <a:blipFill dpi="0" rotWithShape="1">
            <a:blip r:embed="rId15"/>
            <a:srcRect/>
            <a:stretch>
              <a:fillRect/>
            </a:stretch>
          </a:blipFill>
        </p:grpSpPr>
        <p:sp>
          <p:nvSpPr>
            <p:cNvPr id="1048734" name="椭圆 358"/>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solidFill>
                  <a:srgbClr val="414455"/>
                </a:solidFill>
              </a:endParaRPr>
            </a:p>
          </p:txBody>
        </p:sp>
        <p:sp>
          <p:nvSpPr>
            <p:cNvPr id="1048735" name="椭圆 359"/>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solidFill>
                  <a:srgbClr val="414455"/>
                </a:solidFill>
              </a:endParaRPr>
            </a:p>
          </p:txBody>
        </p:sp>
      </p:grpSp>
      <p:sp>
        <p:nvSpPr>
          <p:cNvPr id="2" name="文本框 22"/>
          <p:cNvSpPr>
            <a:spLocks noChangeArrowheads="1"/>
          </p:cNvSpPr>
          <p:nvPr/>
        </p:nvSpPr>
        <p:spPr bwMode="auto">
          <a:xfrm>
            <a:off x="3089275" y="1252220"/>
            <a:ext cx="4660265" cy="560705"/>
          </a:xfrm>
          <a:prstGeom prst="rect">
            <a:avLst/>
          </a:prstGeom>
          <a:noFill/>
          <a:ln>
            <a:noFill/>
          </a:ln>
        </p:spPr>
        <p:txBody>
          <a:bodyPr wrap="square" lIns="68580" tIns="34290" rIns="68580" bIns="34290">
            <a:spAutoFit/>
          </a:bodyPr>
          <a:p>
            <a:pPr algn="ctr"/>
            <a:r>
              <a:rPr lang="zh-CN" sz="3200" b="1" dirty="0">
                <a:solidFill>
                  <a:schemeClr val="bg1"/>
                </a:solidFill>
                <a:latin typeface="+mn-ea"/>
              </a:rPr>
              <a:t>历史专题复习</a:t>
            </a:r>
            <a:endParaRPr lang="zh-CN" sz="3200" b="1" dirty="0">
              <a:solidFill>
                <a:schemeClr val="bg1"/>
              </a:solidFill>
              <a:latin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p15:prstTrans prst="pageCurlDouble"/>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48639"/>
                                        </p:tgtEl>
                                        <p:attrNameLst>
                                          <p:attrName>style.visibility</p:attrName>
                                        </p:attrNameLst>
                                      </p:cBhvr>
                                      <p:to>
                                        <p:strVal val="visible"/>
                                      </p:to>
                                    </p:set>
                                    <p:anim calcmode="lin" valueType="num">
                                      <p:cBhvr additive="base">
                                        <p:cTn id="7" dur="500" fill="hold"/>
                                        <p:tgtEl>
                                          <p:spTgt spid="1048639"/>
                                        </p:tgtEl>
                                        <p:attrNameLst>
                                          <p:attrName>ppt_x</p:attrName>
                                        </p:attrNameLst>
                                      </p:cBhvr>
                                      <p:tavLst>
                                        <p:tav tm="0">
                                          <p:val>
                                            <p:strVal val="#ppt_x"/>
                                          </p:val>
                                        </p:tav>
                                        <p:tav tm="100000">
                                          <p:val>
                                            <p:strVal val="#ppt_x"/>
                                          </p:val>
                                        </p:tav>
                                      </p:tavLst>
                                    </p:anim>
                                    <p:anim calcmode="lin" valueType="num">
                                      <p:cBhvr additive="base">
                                        <p:cTn id="8" dur="500" fill="hold"/>
                                        <p:tgtEl>
                                          <p:spTgt spid="10486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48637"/>
                                        </p:tgtEl>
                                        <p:attrNameLst>
                                          <p:attrName>style.visibility</p:attrName>
                                        </p:attrNameLst>
                                      </p:cBhvr>
                                      <p:to>
                                        <p:strVal val="visible"/>
                                      </p:to>
                                    </p:set>
                                    <p:anim calcmode="lin" valueType="num">
                                      <p:cBhvr additive="base">
                                        <p:cTn id="12" dur="500" fill="hold"/>
                                        <p:tgtEl>
                                          <p:spTgt spid="1048637"/>
                                        </p:tgtEl>
                                        <p:attrNameLst>
                                          <p:attrName>ppt_x</p:attrName>
                                        </p:attrNameLst>
                                      </p:cBhvr>
                                      <p:tavLst>
                                        <p:tav tm="0">
                                          <p:val>
                                            <p:strVal val="#ppt_x"/>
                                          </p:val>
                                        </p:tav>
                                        <p:tav tm="100000">
                                          <p:val>
                                            <p:strVal val="#ppt_x"/>
                                          </p:val>
                                        </p:tav>
                                      </p:tavLst>
                                    </p:anim>
                                    <p:anim calcmode="lin" valueType="num">
                                      <p:cBhvr additive="base">
                                        <p:cTn id="13" dur="500" fill="hold"/>
                                        <p:tgtEl>
                                          <p:spTgt spid="104863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048638"/>
                                        </p:tgtEl>
                                        <p:attrNameLst>
                                          <p:attrName>style.visibility</p:attrName>
                                        </p:attrNameLst>
                                      </p:cBhvr>
                                      <p:to>
                                        <p:strVal val="visible"/>
                                      </p:to>
                                    </p:set>
                                    <p:anim calcmode="lin" valueType="num">
                                      <p:cBhvr additive="base">
                                        <p:cTn id="17" dur="500" fill="hold"/>
                                        <p:tgtEl>
                                          <p:spTgt spid="1048638"/>
                                        </p:tgtEl>
                                        <p:attrNameLst>
                                          <p:attrName>ppt_x</p:attrName>
                                        </p:attrNameLst>
                                      </p:cBhvr>
                                      <p:tavLst>
                                        <p:tav tm="0">
                                          <p:val>
                                            <p:strVal val="#ppt_x"/>
                                          </p:val>
                                        </p:tav>
                                        <p:tav tm="100000">
                                          <p:val>
                                            <p:strVal val="#ppt_x"/>
                                          </p:val>
                                        </p:tav>
                                      </p:tavLst>
                                    </p:anim>
                                    <p:anim calcmode="lin" valueType="num">
                                      <p:cBhvr additive="base">
                                        <p:cTn id="18" dur="500" fill="hold"/>
                                        <p:tgtEl>
                                          <p:spTgt spid="104863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048640"/>
                                        </p:tgtEl>
                                        <p:attrNameLst>
                                          <p:attrName>style.visibility</p:attrName>
                                        </p:attrNameLst>
                                      </p:cBhvr>
                                      <p:to>
                                        <p:strVal val="visible"/>
                                      </p:to>
                                    </p:set>
                                    <p:anim calcmode="lin" valueType="num">
                                      <p:cBhvr additive="base">
                                        <p:cTn id="22" dur="500" fill="hold"/>
                                        <p:tgtEl>
                                          <p:spTgt spid="1048640"/>
                                        </p:tgtEl>
                                        <p:attrNameLst>
                                          <p:attrName>ppt_x</p:attrName>
                                        </p:attrNameLst>
                                      </p:cBhvr>
                                      <p:tavLst>
                                        <p:tav tm="0">
                                          <p:val>
                                            <p:strVal val="1+#ppt_w/2"/>
                                          </p:val>
                                        </p:tav>
                                        <p:tav tm="100000">
                                          <p:val>
                                            <p:strVal val="#ppt_x"/>
                                          </p:val>
                                        </p:tav>
                                      </p:tavLst>
                                    </p:anim>
                                    <p:anim calcmode="lin" valueType="num">
                                      <p:cBhvr additive="base">
                                        <p:cTn id="23" dur="500" fill="hold"/>
                                        <p:tgtEl>
                                          <p:spTgt spid="1048640"/>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048641"/>
                                        </p:tgtEl>
                                        <p:attrNameLst>
                                          <p:attrName>style.visibility</p:attrName>
                                        </p:attrNameLst>
                                      </p:cBhvr>
                                      <p:to>
                                        <p:strVal val="visible"/>
                                      </p:to>
                                    </p:set>
                                    <p:anim calcmode="lin" valueType="num">
                                      <p:cBhvr additive="base">
                                        <p:cTn id="26" dur="500" fill="hold"/>
                                        <p:tgtEl>
                                          <p:spTgt spid="1048641"/>
                                        </p:tgtEl>
                                        <p:attrNameLst>
                                          <p:attrName>ppt_x</p:attrName>
                                        </p:attrNameLst>
                                      </p:cBhvr>
                                      <p:tavLst>
                                        <p:tav tm="0">
                                          <p:val>
                                            <p:strVal val="#ppt_x"/>
                                          </p:val>
                                        </p:tav>
                                        <p:tav tm="100000">
                                          <p:val>
                                            <p:strVal val="#ppt_x"/>
                                          </p:val>
                                        </p:tav>
                                      </p:tavLst>
                                    </p:anim>
                                    <p:anim calcmode="lin" valueType="num">
                                      <p:cBhvr additive="base">
                                        <p:cTn id="27" dur="500" fill="hold"/>
                                        <p:tgtEl>
                                          <p:spTgt spid="104864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048642"/>
                                        </p:tgtEl>
                                        <p:attrNameLst>
                                          <p:attrName>style.visibility</p:attrName>
                                        </p:attrNameLst>
                                      </p:cBhvr>
                                      <p:to>
                                        <p:strVal val="visible"/>
                                      </p:to>
                                    </p:set>
                                    <p:anim calcmode="lin" valueType="num">
                                      <p:cBhvr additive="base">
                                        <p:cTn id="30" dur="500" fill="hold"/>
                                        <p:tgtEl>
                                          <p:spTgt spid="1048642"/>
                                        </p:tgtEl>
                                        <p:attrNameLst>
                                          <p:attrName>ppt_x</p:attrName>
                                        </p:attrNameLst>
                                      </p:cBhvr>
                                      <p:tavLst>
                                        <p:tav tm="0">
                                          <p:val>
                                            <p:strVal val="#ppt_x"/>
                                          </p:val>
                                        </p:tav>
                                        <p:tav tm="100000">
                                          <p:val>
                                            <p:strVal val="#ppt_x"/>
                                          </p:val>
                                        </p:tav>
                                      </p:tavLst>
                                    </p:anim>
                                    <p:anim calcmode="lin" valueType="num">
                                      <p:cBhvr additive="base">
                                        <p:cTn id="31" dur="500" fill="hold"/>
                                        <p:tgtEl>
                                          <p:spTgt spid="104864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48643"/>
                                        </p:tgtEl>
                                        <p:attrNameLst>
                                          <p:attrName>style.visibility</p:attrName>
                                        </p:attrNameLst>
                                      </p:cBhvr>
                                      <p:to>
                                        <p:strVal val="visible"/>
                                      </p:to>
                                    </p:set>
                                    <p:anim calcmode="lin" valueType="num">
                                      <p:cBhvr additive="base">
                                        <p:cTn id="34" dur="500" fill="hold"/>
                                        <p:tgtEl>
                                          <p:spTgt spid="1048643"/>
                                        </p:tgtEl>
                                        <p:attrNameLst>
                                          <p:attrName>ppt_x</p:attrName>
                                        </p:attrNameLst>
                                      </p:cBhvr>
                                      <p:tavLst>
                                        <p:tav tm="0">
                                          <p:val>
                                            <p:strVal val="#ppt_x"/>
                                          </p:val>
                                        </p:tav>
                                        <p:tav tm="100000">
                                          <p:val>
                                            <p:strVal val="#ppt_x"/>
                                          </p:val>
                                        </p:tav>
                                      </p:tavLst>
                                    </p:anim>
                                    <p:anim calcmode="lin" valueType="num">
                                      <p:cBhvr additive="base">
                                        <p:cTn id="35" dur="500" fill="hold"/>
                                        <p:tgtEl>
                                          <p:spTgt spid="1048643"/>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1048644"/>
                                        </p:tgtEl>
                                        <p:attrNameLst>
                                          <p:attrName>style.visibility</p:attrName>
                                        </p:attrNameLst>
                                      </p:cBhvr>
                                      <p:to>
                                        <p:strVal val="visible"/>
                                      </p:to>
                                    </p:set>
                                    <p:anim calcmode="lin" valueType="num">
                                      <p:cBhvr additive="base">
                                        <p:cTn id="38" dur="500" fill="hold"/>
                                        <p:tgtEl>
                                          <p:spTgt spid="1048644"/>
                                        </p:tgtEl>
                                        <p:attrNameLst>
                                          <p:attrName>ppt_x</p:attrName>
                                        </p:attrNameLst>
                                      </p:cBhvr>
                                      <p:tavLst>
                                        <p:tav tm="0">
                                          <p:val>
                                            <p:strVal val="1+#ppt_w/2"/>
                                          </p:val>
                                        </p:tav>
                                        <p:tav tm="100000">
                                          <p:val>
                                            <p:strVal val="#ppt_x"/>
                                          </p:val>
                                        </p:tav>
                                      </p:tavLst>
                                    </p:anim>
                                    <p:anim calcmode="lin" valueType="num">
                                      <p:cBhvr additive="base">
                                        <p:cTn id="39" dur="500" fill="hold"/>
                                        <p:tgtEl>
                                          <p:spTgt spid="1048644"/>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048645"/>
                                        </p:tgtEl>
                                        <p:attrNameLst>
                                          <p:attrName>style.visibility</p:attrName>
                                        </p:attrNameLst>
                                      </p:cBhvr>
                                      <p:to>
                                        <p:strVal val="visible"/>
                                      </p:to>
                                    </p:set>
                                    <p:anim calcmode="lin" valueType="num">
                                      <p:cBhvr additive="base">
                                        <p:cTn id="42" dur="500" fill="hold"/>
                                        <p:tgtEl>
                                          <p:spTgt spid="1048645"/>
                                        </p:tgtEl>
                                        <p:attrNameLst>
                                          <p:attrName>ppt_x</p:attrName>
                                        </p:attrNameLst>
                                      </p:cBhvr>
                                      <p:tavLst>
                                        <p:tav tm="0">
                                          <p:val>
                                            <p:strVal val="#ppt_x"/>
                                          </p:val>
                                        </p:tav>
                                        <p:tav tm="100000">
                                          <p:val>
                                            <p:strVal val="#ppt_x"/>
                                          </p:val>
                                        </p:tav>
                                      </p:tavLst>
                                    </p:anim>
                                    <p:anim calcmode="lin" valueType="num">
                                      <p:cBhvr additive="base">
                                        <p:cTn id="43" dur="500" fill="hold"/>
                                        <p:tgtEl>
                                          <p:spTgt spid="104864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048646"/>
                                        </p:tgtEl>
                                        <p:attrNameLst>
                                          <p:attrName>style.visibility</p:attrName>
                                        </p:attrNameLst>
                                      </p:cBhvr>
                                      <p:to>
                                        <p:strVal val="visible"/>
                                      </p:to>
                                    </p:set>
                                    <p:anim calcmode="lin" valueType="num">
                                      <p:cBhvr additive="base">
                                        <p:cTn id="46" dur="500" fill="hold"/>
                                        <p:tgtEl>
                                          <p:spTgt spid="1048646"/>
                                        </p:tgtEl>
                                        <p:attrNameLst>
                                          <p:attrName>ppt_x</p:attrName>
                                        </p:attrNameLst>
                                      </p:cBhvr>
                                      <p:tavLst>
                                        <p:tav tm="0">
                                          <p:val>
                                            <p:strVal val="#ppt_x"/>
                                          </p:val>
                                        </p:tav>
                                        <p:tav tm="100000">
                                          <p:val>
                                            <p:strVal val="#ppt_x"/>
                                          </p:val>
                                        </p:tav>
                                      </p:tavLst>
                                    </p:anim>
                                    <p:anim calcmode="lin" valueType="num">
                                      <p:cBhvr additive="base">
                                        <p:cTn id="47" dur="500" fill="hold"/>
                                        <p:tgtEl>
                                          <p:spTgt spid="104864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048647"/>
                                        </p:tgtEl>
                                        <p:attrNameLst>
                                          <p:attrName>style.visibility</p:attrName>
                                        </p:attrNameLst>
                                      </p:cBhvr>
                                      <p:to>
                                        <p:strVal val="visible"/>
                                      </p:to>
                                    </p:set>
                                    <p:anim calcmode="lin" valueType="num">
                                      <p:cBhvr additive="base">
                                        <p:cTn id="50" dur="500" fill="hold"/>
                                        <p:tgtEl>
                                          <p:spTgt spid="1048647"/>
                                        </p:tgtEl>
                                        <p:attrNameLst>
                                          <p:attrName>ppt_x</p:attrName>
                                        </p:attrNameLst>
                                      </p:cBhvr>
                                      <p:tavLst>
                                        <p:tav tm="0">
                                          <p:val>
                                            <p:strVal val="#ppt_x"/>
                                          </p:val>
                                        </p:tav>
                                        <p:tav tm="100000">
                                          <p:val>
                                            <p:strVal val="#ppt_x"/>
                                          </p:val>
                                        </p:tav>
                                      </p:tavLst>
                                    </p:anim>
                                    <p:anim calcmode="lin" valueType="num">
                                      <p:cBhvr additive="base">
                                        <p:cTn id="51" dur="500" fill="hold"/>
                                        <p:tgtEl>
                                          <p:spTgt spid="104864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048648"/>
                                        </p:tgtEl>
                                        <p:attrNameLst>
                                          <p:attrName>style.visibility</p:attrName>
                                        </p:attrNameLst>
                                      </p:cBhvr>
                                      <p:to>
                                        <p:strVal val="visible"/>
                                      </p:to>
                                    </p:set>
                                    <p:anim calcmode="lin" valueType="num">
                                      <p:cBhvr additive="base">
                                        <p:cTn id="54" dur="500" fill="hold"/>
                                        <p:tgtEl>
                                          <p:spTgt spid="1048648"/>
                                        </p:tgtEl>
                                        <p:attrNameLst>
                                          <p:attrName>ppt_x</p:attrName>
                                        </p:attrNameLst>
                                      </p:cBhvr>
                                      <p:tavLst>
                                        <p:tav tm="0">
                                          <p:val>
                                            <p:strVal val="#ppt_x"/>
                                          </p:val>
                                        </p:tav>
                                        <p:tav tm="100000">
                                          <p:val>
                                            <p:strVal val="#ppt_x"/>
                                          </p:val>
                                        </p:tav>
                                      </p:tavLst>
                                    </p:anim>
                                    <p:anim calcmode="lin" valueType="num">
                                      <p:cBhvr additive="base">
                                        <p:cTn id="55" dur="500" fill="hold"/>
                                        <p:tgtEl>
                                          <p:spTgt spid="1048648"/>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130"/>
                                        </p:tgtEl>
                                        <p:attrNameLst>
                                          <p:attrName>style.visibility</p:attrName>
                                        </p:attrNameLst>
                                      </p:cBhvr>
                                      <p:to>
                                        <p:strVal val="visible"/>
                                      </p:to>
                                    </p:set>
                                    <p:anim calcmode="lin" valueType="num">
                                      <p:cBhvr additive="base">
                                        <p:cTn id="58" dur="500" fill="hold"/>
                                        <p:tgtEl>
                                          <p:spTgt spid="130"/>
                                        </p:tgtEl>
                                        <p:attrNameLst>
                                          <p:attrName>ppt_x</p:attrName>
                                        </p:attrNameLst>
                                      </p:cBhvr>
                                      <p:tavLst>
                                        <p:tav tm="0">
                                          <p:val>
                                            <p:strVal val="1+#ppt_w/2"/>
                                          </p:val>
                                        </p:tav>
                                        <p:tav tm="100000">
                                          <p:val>
                                            <p:strVal val="#ppt_x"/>
                                          </p:val>
                                        </p:tav>
                                      </p:tavLst>
                                    </p:anim>
                                    <p:anim calcmode="lin" valueType="num">
                                      <p:cBhvr additive="base">
                                        <p:cTn id="59" dur="500" fill="hold"/>
                                        <p:tgtEl>
                                          <p:spTgt spid="130"/>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1048655"/>
                                        </p:tgtEl>
                                        <p:attrNameLst>
                                          <p:attrName>style.visibility</p:attrName>
                                        </p:attrNameLst>
                                      </p:cBhvr>
                                      <p:to>
                                        <p:strVal val="visible"/>
                                      </p:to>
                                    </p:set>
                                    <p:anim calcmode="lin" valueType="num">
                                      <p:cBhvr additive="base">
                                        <p:cTn id="62" dur="500" fill="hold"/>
                                        <p:tgtEl>
                                          <p:spTgt spid="1048655"/>
                                        </p:tgtEl>
                                        <p:attrNameLst>
                                          <p:attrName>ppt_x</p:attrName>
                                        </p:attrNameLst>
                                      </p:cBhvr>
                                      <p:tavLst>
                                        <p:tav tm="0">
                                          <p:val>
                                            <p:strVal val="1+#ppt_w/2"/>
                                          </p:val>
                                        </p:tav>
                                        <p:tav tm="100000">
                                          <p:val>
                                            <p:strVal val="#ppt_x"/>
                                          </p:val>
                                        </p:tav>
                                      </p:tavLst>
                                    </p:anim>
                                    <p:anim calcmode="lin" valueType="num">
                                      <p:cBhvr additive="base">
                                        <p:cTn id="63" dur="500" fill="hold"/>
                                        <p:tgtEl>
                                          <p:spTgt spid="104865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048656"/>
                                        </p:tgtEl>
                                        <p:attrNameLst>
                                          <p:attrName>style.visibility</p:attrName>
                                        </p:attrNameLst>
                                      </p:cBhvr>
                                      <p:to>
                                        <p:strVal val="visible"/>
                                      </p:to>
                                    </p:set>
                                    <p:anim calcmode="lin" valueType="num">
                                      <p:cBhvr additive="base">
                                        <p:cTn id="66" dur="500" fill="hold"/>
                                        <p:tgtEl>
                                          <p:spTgt spid="1048656"/>
                                        </p:tgtEl>
                                        <p:attrNameLst>
                                          <p:attrName>ppt_x</p:attrName>
                                        </p:attrNameLst>
                                      </p:cBhvr>
                                      <p:tavLst>
                                        <p:tav tm="0">
                                          <p:val>
                                            <p:strVal val="#ppt_x"/>
                                          </p:val>
                                        </p:tav>
                                        <p:tav tm="100000">
                                          <p:val>
                                            <p:strVal val="#ppt_x"/>
                                          </p:val>
                                        </p:tav>
                                      </p:tavLst>
                                    </p:anim>
                                    <p:anim calcmode="lin" valueType="num">
                                      <p:cBhvr additive="base">
                                        <p:cTn id="67" dur="500" fill="hold"/>
                                        <p:tgtEl>
                                          <p:spTgt spid="104865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1048657"/>
                                        </p:tgtEl>
                                        <p:attrNameLst>
                                          <p:attrName>style.visibility</p:attrName>
                                        </p:attrNameLst>
                                      </p:cBhvr>
                                      <p:to>
                                        <p:strVal val="visible"/>
                                      </p:to>
                                    </p:set>
                                    <p:anim calcmode="lin" valueType="num">
                                      <p:cBhvr additive="base">
                                        <p:cTn id="70" dur="500" fill="hold"/>
                                        <p:tgtEl>
                                          <p:spTgt spid="1048657"/>
                                        </p:tgtEl>
                                        <p:attrNameLst>
                                          <p:attrName>ppt_x</p:attrName>
                                        </p:attrNameLst>
                                      </p:cBhvr>
                                      <p:tavLst>
                                        <p:tav tm="0">
                                          <p:val>
                                            <p:strVal val="#ppt_x"/>
                                          </p:val>
                                        </p:tav>
                                        <p:tav tm="100000">
                                          <p:val>
                                            <p:strVal val="#ppt_x"/>
                                          </p:val>
                                        </p:tav>
                                      </p:tavLst>
                                    </p:anim>
                                    <p:anim calcmode="lin" valueType="num">
                                      <p:cBhvr additive="base">
                                        <p:cTn id="71" dur="500" fill="hold"/>
                                        <p:tgtEl>
                                          <p:spTgt spid="104865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1048658"/>
                                        </p:tgtEl>
                                        <p:attrNameLst>
                                          <p:attrName>style.visibility</p:attrName>
                                        </p:attrNameLst>
                                      </p:cBhvr>
                                      <p:to>
                                        <p:strVal val="visible"/>
                                      </p:to>
                                    </p:set>
                                    <p:anim calcmode="lin" valueType="num">
                                      <p:cBhvr additive="base">
                                        <p:cTn id="74" dur="500" fill="hold"/>
                                        <p:tgtEl>
                                          <p:spTgt spid="1048658"/>
                                        </p:tgtEl>
                                        <p:attrNameLst>
                                          <p:attrName>ppt_x</p:attrName>
                                        </p:attrNameLst>
                                      </p:cBhvr>
                                      <p:tavLst>
                                        <p:tav tm="0">
                                          <p:val>
                                            <p:strVal val="#ppt_x"/>
                                          </p:val>
                                        </p:tav>
                                        <p:tav tm="100000">
                                          <p:val>
                                            <p:strVal val="#ppt_x"/>
                                          </p:val>
                                        </p:tav>
                                      </p:tavLst>
                                    </p:anim>
                                    <p:anim calcmode="lin" valueType="num">
                                      <p:cBhvr additive="base">
                                        <p:cTn id="75" dur="500" fill="hold"/>
                                        <p:tgtEl>
                                          <p:spTgt spid="104865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1048659"/>
                                        </p:tgtEl>
                                        <p:attrNameLst>
                                          <p:attrName>style.visibility</p:attrName>
                                        </p:attrNameLst>
                                      </p:cBhvr>
                                      <p:to>
                                        <p:strVal val="visible"/>
                                      </p:to>
                                    </p:set>
                                    <p:anim calcmode="lin" valueType="num">
                                      <p:cBhvr additive="base">
                                        <p:cTn id="78" dur="500" fill="hold"/>
                                        <p:tgtEl>
                                          <p:spTgt spid="1048659"/>
                                        </p:tgtEl>
                                        <p:attrNameLst>
                                          <p:attrName>ppt_x</p:attrName>
                                        </p:attrNameLst>
                                      </p:cBhvr>
                                      <p:tavLst>
                                        <p:tav tm="0">
                                          <p:val>
                                            <p:strVal val="#ppt_x"/>
                                          </p:val>
                                        </p:tav>
                                        <p:tav tm="100000">
                                          <p:val>
                                            <p:strVal val="#ppt_x"/>
                                          </p:val>
                                        </p:tav>
                                      </p:tavLst>
                                    </p:anim>
                                    <p:anim calcmode="lin" valueType="num">
                                      <p:cBhvr additive="base">
                                        <p:cTn id="79" dur="500" fill="hold"/>
                                        <p:tgtEl>
                                          <p:spTgt spid="104865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1048660"/>
                                        </p:tgtEl>
                                        <p:attrNameLst>
                                          <p:attrName>style.visibility</p:attrName>
                                        </p:attrNameLst>
                                      </p:cBhvr>
                                      <p:to>
                                        <p:strVal val="visible"/>
                                      </p:to>
                                    </p:set>
                                    <p:anim calcmode="lin" valueType="num">
                                      <p:cBhvr additive="base">
                                        <p:cTn id="82" dur="500" fill="hold"/>
                                        <p:tgtEl>
                                          <p:spTgt spid="1048660"/>
                                        </p:tgtEl>
                                        <p:attrNameLst>
                                          <p:attrName>ppt_x</p:attrName>
                                        </p:attrNameLst>
                                      </p:cBhvr>
                                      <p:tavLst>
                                        <p:tav tm="0">
                                          <p:val>
                                            <p:strVal val="#ppt_x"/>
                                          </p:val>
                                        </p:tav>
                                        <p:tav tm="100000">
                                          <p:val>
                                            <p:strVal val="#ppt_x"/>
                                          </p:val>
                                        </p:tav>
                                      </p:tavLst>
                                    </p:anim>
                                    <p:anim calcmode="lin" valueType="num">
                                      <p:cBhvr additive="base">
                                        <p:cTn id="83" dur="500" fill="hold"/>
                                        <p:tgtEl>
                                          <p:spTgt spid="104866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1048661"/>
                                        </p:tgtEl>
                                        <p:attrNameLst>
                                          <p:attrName>style.visibility</p:attrName>
                                        </p:attrNameLst>
                                      </p:cBhvr>
                                      <p:to>
                                        <p:strVal val="visible"/>
                                      </p:to>
                                    </p:set>
                                    <p:anim calcmode="lin" valueType="num">
                                      <p:cBhvr additive="base">
                                        <p:cTn id="86" dur="500" fill="hold"/>
                                        <p:tgtEl>
                                          <p:spTgt spid="1048661"/>
                                        </p:tgtEl>
                                        <p:attrNameLst>
                                          <p:attrName>ppt_x</p:attrName>
                                        </p:attrNameLst>
                                      </p:cBhvr>
                                      <p:tavLst>
                                        <p:tav tm="0">
                                          <p:val>
                                            <p:strVal val="#ppt_x"/>
                                          </p:val>
                                        </p:tav>
                                        <p:tav tm="100000">
                                          <p:val>
                                            <p:strVal val="#ppt_x"/>
                                          </p:val>
                                        </p:tav>
                                      </p:tavLst>
                                    </p:anim>
                                    <p:anim calcmode="lin" valueType="num">
                                      <p:cBhvr additive="base">
                                        <p:cTn id="87" dur="500" fill="hold"/>
                                        <p:tgtEl>
                                          <p:spTgt spid="104866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1048662"/>
                                        </p:tgtEl>
                                        <p:attrNameLst>
                                          <p:attrName>style.visibility</p:attrName>
                                        </p:attrNameLst>
                                      </p:cBhvr>
                                      <p:to>
                                        <p:strVal val="visible"/>
                                      </p:to>
                                    </p:set>
                                    <p:anim calcmode="lin" valueType="num">
                                      <p:cBhvr additive="base">
                                        <p:cTn id="90" dur="500" fill="hold"/>
                                        <p:tgtEl>
                                          <p:spTgt spid="1048662"/>
                                        </p:tgtEl>
                                        <p:attrNameLst>
                                          <p:attrName>ppt_x</p:attrName>
                                        </p:attrNameLst>
                                      </p:cBhvr>
                                      <p:tavLst>
                                        <p:tav tm="0">
                                          <p:val>
                                            <p:strVal val="#ppt_x"/>
                                          </p:val>
                                        </p:tav>
                                        <p:tav tm="100000">
                                          <p:val>
                                            <p:strVal val="#ppt_x"/>
                                          </p:val>
                                        </p:tav>
                                      </p:tavLst>
                                    </p:anim>
                                    <p:anim calcmode="lin" valueType="num">
                                      <p:cBhvr additive="base">
                                        <p:cTn id="91" dur="500" fill="hold"/>
                                        <p:tgtEl>
                                          <p:spTgt spid="1048662"/>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1048663"/>
                                        </p:tgtEl>
                                        <p:attrNameLst>
                                          <p:attrName>style.visibility</p:attrName>
                                        </p:attrNameLst>
                                      </p:cBhvr>
                                      <p:to>
                                        <p:strVal val="visible"/>
                                      </p:to>
                                    </p:set>
                                    <p:anim calcmode="lin" valueType="num">
                                      <p:cBhvr additive="base">
                                        <p:cTn id="94" dur="500" fill="hold"/>
                                        <p:tgtEl>
                                          <p:spTgt spid="1048663"/>
                                        </p:tgtEl>
                                        <p:attrNameLst>
                                          <p:attrName>ppt_x</p:attrName>
                                        </p:attrNameLst>
                                      </p:cBhvr>
                                      <p:tavLst>
                                        <p:tav tm="0">
                                          <p:val>
                                            <p:strVal val="#ppt_x"/>
                                          </p:val>
                                        </p:tav>
                                        <p:tav tm="100000">
                                          <p:val>
                                            <p:strVal val="#ppt_x"/>
                                          </p:val>
                                        </p:tav>
                                      </p:tavLst>
                                    </p:anim>
                                    <p:anim calcmode="lin" valueType="num">
                                      <p:cBhvr additive="base">
                                        <p:cTn id="95" dur="500" fill="hold"/>
                                        <p:tgtEl>
                                          <p:spTgt spid="1048663"/>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1048664"/>
                                        </p:tgtEl>
                                        <p:attrNameLst>
                                          <p:attrName>style.visibility</p:attrName>
                                        </p:attrNameLst>
                                      </p:cBhvr>
                                      <p:to>
                                        <p:strVal val="visible"/>
                                      </p:to>
                                    </p:set>
                                    <p:anim calcmode="lin" valueType="num">
                                      <p:cBhvr additive="base">
                                        <p:cTn id="98" dur="500" fill="hold"/>
                                        <p:tgtEl>
                                          <p:spTgt spid="1048664"/>
                                        </p:tgtEl>
                                        <p:attrNameLst>
                                          <p:attrName>ppt_x</p:attrName>
                                        </p:attrNameLst>
                                      </p:cBhvr>
                                      <p:tavLst>
                                        <p:tav tm="0">
                                          <p:val>
                                            <p:strVal val="#ppt_x"/>
                                          </p:val>
                                        </p:tav>
                                        <p:tav tm="100000">
                                          <p:val>
                                            <p:strVal val="#ppt_x"/>
                                          </p:val>
                                        </p:tav>
                                      </p:tavLst>
                                    </p:anim>
                                    <p:anim calcmode="lin" valueType="num">
                                      <p:cBhvr additive="base">
                                        <p:cTn id="99" dur="500" fill="hold"/>
                                        <p:tgtEl>
                                          <p:spTgt spid="1048664"/>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1048665"/>
                                        </p:tgtEl>
                                        <p:attrNameLst>
                                          <p:attrName>style.visibility</p:attrName>
                                        </p:attrNameLst>
                                      </p:cBhvr>
                                      <p:to>
                                        <p:strVal val="visible"/>
                                      </p:to>
                                    </p:set>
                                    <p:anim calcmode="lin" valueType="num">
                                      <p:cBhvr additive="base">
                                        <p:cTn id="102" dur="500" fill="hold"/>
                                        <p:tgtEl>
                                          <p:spTgt spid="1048665"/>
                                        </p:tgtEl>
                                        <p:attrNameLst>
                                          <p:attrName>ppt_x</p:attrName>
                                        </p:attrNameLst>
                                      </p:cBhvr>
                                      <p:tavLst>
                                        <p:tav tm="0">
                                          <p:val>
                                            <p:strVal val="0-#ppt_w/2"/>
                                          </p:val>
                                        </p:tav>
                                        <p:tav tm="100000">
                                          <p:val>
                                            <p:strVal val="#ppt_x"/>
                                          </p:val>
                                        </p:tav>
                                      </p:tavLst>
                                    </p:anim>
                                    <p:anim calcmode="lin" valueType="num">
                                      <p:cBhvr additive="base">
                                        <p:cTn id="103" dur="500" fill="hold"/>
                                        <p:tgtEl>
                                          <p:spTgt spid="1048665"/>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1048666"/>
                                        </p:tgtEl>
                                        <p:attrNameLst>
                                          <p:attrName>style.visibility</p:attrName>
                                        </p:attrNameLst>
                                      </p:cBhvr>
                                      <p:to>
                                        <p:strVal val="visible"/>
                                      </p:to>
                                    </p:set>
                                    <p:anim calcmode="lin" valueType="num">
                                      <p:cBhvr additive="base">
                                        <p:cTn id="106" dur="500" fill="hold"/>
                                        <p:tgtEl>
                                          <p:spTgt spid="1048666"/>
                                        </p:tgtEl>
                                        <p:attrNameLst>
                                          <p:attrName>ppt_x</p:attrName>
                                        </p:attrNameLst>
                                      </p:cBhvr>
                                      <p:tavLst>
                                        <p:tav tm="0">
                                          <p:val>
                                            <p:strVal val="#ppt_x"/>
                                          </p:val>
                                        </p:tav>
                                        <p:tav tm="100000">
                                          <p:val>
                                            <p:strVal val="#ppt_x"/>
                                          </p:val>
                                        </p:tav>
                                      </p:tavLst>
                                    </p:anim>
                                    <p:anim calcmode="lin" valueType="num">
                                      <p:cBhvr additive="base">
                                        <p:cTn id="107" dur="500" fill="hold"/>
                                        <p:tgtEl>
                                          <p:spTgt spid="1048666"/>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1048667"/>
                                        </p:tgtEl>
                                        <p:attrNameLst>
                                          <p:attrName>style.visibility</p:attrName>
                                        </p:attrNameLst>
                                      </p:cBhvr>
                                      <p:to>
                                        <p:strVal val="visible"/>
                                      </p:to>
                                    </p:set>
                                    <p:anim calcmode="lin" valueType="num">
                                      <p:cBhvr additive="base">
                                        <p:cTn id="110" dur="500" fill="hold"/>
                                        <p:tgtEl>
                                          <p:spTgt spid="1048667"/>
                                        </p:tgtEl>
                                        <p:attrNameLst>
                                          <p:attrName>ppt_x</p:attrName>
                                        </p:attrNameLst>
                                      </p:cBhvr>
                                      <p:tavLst>
                                        <p:tav tm="0">
                                          <p:val>
                                            <p:strVal val="0-#ppt_w/2"/>
                                          </p:val>
                                        </p:tav>
                                        <p:tav tm="100000">
                                          <p:val>
                                            <p:strVal val="#ppt_x"/>
                                          </p:val>
                                        </p:tav>
                                      </p:tavLst>
                                    </p:anim>
                                    <p:anim calcmode="lin" valueType="num">
                                      <p:cBhvr additive="base">
                                        <p:cTn id="111" dur="500" fill="hold"/>
                                        <p:tgtEl>
                                          <p:spTgt spid="1048667"/>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131"/>
                                        </p:tgtEl>
                                        <p:attrNameLst>
                                          <p:attrName>style.visibility</p:attrName>
                                        </p:attrNameLst>
                                      </p:cBhvr>
                                      <p:to>
                                        <p:strVal val="visible"/>
                                      </p:to>
                                    </p:set>
                                    <p:anim calcmode="lin" valueType="num">
                                      <p:cBhvr additive="base">
                                        <p:cTn id="114" dur="500" fill="hold"/>
                                        <p:tgtEl>
                                          <p:spTgt spid="131"/>
                                        </p:tgtEl>
                                        <p:attrNameLst>
                                          <p:attrName>ppt_x</p:attrName>
                                        </p:attrNameLst>
                                      </p:cBhvr>
                                      <p:tavLst>
                                        <p:tav tm="0">
                                          <p:val>
                                            <p:strVal val="0-#ppt_w/2"/>
                                          </p:val>
                                        </p:tav>
                                        <p:tav tm="100000">
                                          <p:val>
                                            <p:strVal val="#ppt_x"/>
                                          </p:val>
                                        </p:tav>
                                      </p:tavLst>
                                    </p:anim>
                                    <p:anim calcmode="lin" valueType="num">
                                      <p:cBhvr additive="base">
                                        <p:cTn id="115" dur="500" fill="hold"/>
                                        <p:tgtEl>
                                          <p:spTgt spid="131"/>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1048676"/>
                                        </p:tgtEl>
                                        <p:attrNameLst>
                                          <p:attrName>style.visibility</p:attrName>
                                        </p:attrNameLst>
                                      </p:cBhvr>
                                      <p:to>
                                        <p:strVal val="visible"/>
                                      </p:to>
                                    </p:set>
                                    <p:anim calcmode="lin" valueType="num">
                                      <p:cBhvr additive="base">
                                        <p:cTn id="118" dur="500" fill="hold"/>
                                        <p:tgtEl>
                                          <p:spTgt spid="1048676"/>
                                        </p:tgtEl>
                                        <p:attrNameLst>
                                          <p:attrName>ppt_x</p:attrName>
                                        </p:attrNameLst>
                                      </p:cBhvr>
                                      <p:tavLst>
                                        <p:tav tm="0">
                                          <p:val>
                                            <p:strVal val="#ppt_x"/>
                                          </p:val>
                                        </p:tav>
                                        <p:tav tm="100000">
                                          <p:val>
                                            <p:strVal val="#ppt_x"/>
                                          </p:val>
                                        </p:tav>
                                      </p:tavLst>
                                    </p:anim>
                                    <p:anim calcmode="lin" valueType="num">
                                      <p:cBhvr additive="base">
                                        <p:cTn id="119" dur="500" fill="hold"/>
                                        <p:tgtEl>
                                          <p:spTgt spid="1048676"/>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1048677"/>
                                        </p:tgtEl>
                                        <p:attrNameLst>
                                          <p:attrName>style.visibility</p:attrName>
                                        </p:attrNameLst>
                                      </p:cBhvr>
                                      <p:to>
                                        <p:strVal val="visible"/>
                                      </p:to>
                                    </p:set>
                                    <p:anim calcmode="lin" valueType="num">
                                      <p:cBhvr additive="base">
                                        <p:cTn id="122" dur="500" fill="hold"/>
                                        <p:tgtEl>
                                          <p:spTgt spid="1048677"/>
                                        </p:tgtEl>
                                        <p:attrNameLst>
                                          <p:attrName>ppt_x</p:attrName>
                                        </p:attrNameLst>
                                      </p:cBhvr>
                                      <p:tavLst>
                                        <p:tav tm="0">
                                          <p:val>
                                            <p:strVal val="#ppt_x"/>
                                          </p:val>
                                        </p:tav>
                                        <p:tav tm="100000">
                                          <p:val>
                                            <p:strVal val="#ppt_x"/>
                                          </p:val>
                                        </p:tav>
                                      </p:tavLst>
                                    </p:anim>
                                    <p:anim calcmode="lin" valueType="num">
                                      <p:cBhvr additive="base">
                                        <p:cTn id="123" dur="500" fill="hold"/>
                                        <p:tgtEl>
                                          <p:spTgt spid="1048677"/>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1048678"/>
                                        </p:tgtEl>
                                        <p:attrNameLst>
                                          <p:attrName>style.visibility</p:attrName>
                                        </p:attrNameLst>
                                      </p:cBhvr>
                                      <p:to>
                                        <p:strVal val="visible"/>
                                      </p:to>
                                    </p:set>
                                    <p:anim calcmode="lin" valueType="num">
                                      <p:cBhvr additive="base">
                                        <p:cTn id="126" dur="500" fill="hold"/>
                                        <p:tgtEl>
                                          <p:spTgt spid="1048678"/>
                                        </p:tgtEl>
                                        <p:attrNameLst>
                                          <p:attrName>ppt_x</p:attrName>
                                        </p:attrNameLst>
                                      </p:cBhvr>
                                      <p:tavLst>
                                        <p:tav tm="0">
                                          <p:val>
                                            <p:strVal val="#ppt_x"/>
                                          </p:val>
                                        </p:tav>
                                        <p:tav tm="100000">
                                          <p:val>
                                            <p:strVal val="#ppt_x"/>
                                          </p:val>
                                        </p:tav>
                                      </p:tavLst>
                                    </p:anim>
                                    <p:anim calcmode="lin" valueType="num">
                                      <p:cBhvr additive="base">
                                        <p:cTn id="127" dur="500" fill="hold"/>
                                        <p:tgtEl>
                                          <p:spTgt spid="1048678"/>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1048679"/>
                                        </p:tgtEl>
                                        <p:attrNameLst>
                                          <p:attrName>style.visibility</p:attrName>
                                        </p:attrNameLst>
                                      </p:cBhvr>
                                      <p:to>
                                        <p:strVal val="visible"/>
                                      </p:to>
                                    </p:set>
                                    <p:anim calcmode="lin" valueType="num">
                                      <p:cBhvr additive="base">
                                        <p:cTn id="130" dur="500" fill="hold"/>
                                        <p:tgtEl>
                                          <p:spTgt spid="1048679"/>
                                        </p:tgtEl>
                                        <p:attrNameLst>
                                          <p:attrName>ppt_x</p:attrName>
                                        </p:attrNameLst>
                                      </p:cBhvr>
                                      <p:tavLst>
                                        <p:tav tm="0">
                                          <p:val>
                                            <p:strVal val="0-#ppt_w/2"/>
                                          </p:val>
                                        </p:tav>
                                        <p:tav tm="100000">
                                          <p:val>
                                            <p:strVal val="#ppt_x"/>
                                          </p:val>
                                        </p:tav>
                                      </p:tavLst>
                                    </p:anim>
                                    <p:anim calcmode="lin" valueType="num">
                                      <p:cBhvr additive="base">
                                        <p:cTn id="131" dur="500" fill="hold"/>
                                        <p:tgtEl>
                                          <p:spTgt spid="1048679"/>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1048680"/>
                                        </p:tgtEl>
                                        <p:attrNameLst>
                                          <p:attrName>style.visibility</p:attrName>
                                        </p:attrNameLst>
                                      </p:cBhvr>
                                      <p:to>
                                        <p:strVal val="visible"/>
                                      </p:to>
                                    </p:set>
                                    <p:anim calcmode="lin" valueType="num">
                                      <p:cBhvr additive="base">
                                        <p:cTn id="134" dur="500" fill="hold"/>
                                        <p:tgtEl>
                                          <p:spTgt spid="1048680"/>
                                        </p:tgtEl>
                                        <p:attrNameLst>
                                          <p:attrName>ppt_x</p:attrName>
                                        </p:attrNameLst>
                                      </p:cBhvr>
                                      <p:tavLst>
                                        <p:tav tm="0">
                                          <p:val>
                                            <p:strVal val="#ppt_x"/>
                                          </p:val>
                                        </p:tav>
                                        <p:tav tm="100000">
                                          <p:val>
                                            <p:strVal val="#ppt_x"/>
                                          </p:val>
                                        </p:tav>
                                      </p:tavLst>
                                    </p:anim>
                                    <p:anim calcmode="lin" valueType="num">
                                      <p:cBhvr additive="base">
                                        <p:cTn id="135" dur="500" fill="hold"/>
                                        <p:tgtEl>
                                          <p:spTgt spid="1048680"/>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1048681"/>
                                        </p:tgtEl>
                                        <p:attrNameLst>
                                          <p:attrName>style.visibility</p:attrName>
                                        </p:attrNameLst>
                                      </p:cBhvr>
                                      <p:to>
                                        <p:strVal val="visible"/>
                                      </p:to>
                                    </p:set>
                                    <p:anim calcmode="lin" valueType="num">
                                      <p:cBhvr additive="base">
                                        <p:cTn id="138" dur="500" fill="hold"/>
                                        <p:tgtEl>
                                          <p:spTgt spid="1048681"/>
                                        </p:tgtEl>
                                        <p:attrNameLst>
                                          <p:attrName>ppt_x</p:attrName>
                                        </p:attrNameLst>
                                      </p:cBhvr>
                                      <p:tavLst>
                                        <p:tav tm="0">
                                          <p:val>
                                            <p:strVal val="0-#ppt_w/2"/>
                                          </p:val>
                                        </p:tav>
                                        <p:tav tm="100000">
                                          <p:val>
                                            <p:strVal val="#ppt_x"/>
                                          </p:val>
                                        </p:tav>
                                      </p:tavLst>
                                    </p:anim>
                                    <p:anim calcmode="lin" valueType="num">
                                      <p:cBhvr additive="base">
                                        <p:cTn id="139" dur="500" fill="hold"/>
                                        <p:tgtEl>
                                          <p:spTgt spid="1048681"/>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1048682"/>
                                        </p:tgtEl>
                                        <p:attrNameLst>
                                          <p:attrName>style.visibility</p:attrName>
                                        </p:attrNameLst>
                                      </p:cBhvr>
                                      <p:to>
                                        <p:strVal val="visible"/>
                                      </p:to>
                                    </p:set>
                                    <p:anim calcmode="lin" valueType="num">
                                      <p:cBhvr additive="base">
                                        <p:cTn id="142" dur="500" fill="hold"/>
                                        <p:tgtEl>
                                          <p:spTgt spid="1048682"/>
                                        </p:tgtEl>
                                        <p:attrNameLst>
                                          <p:attrName>ppt_x</p:attrName>
                                        </p:attrNameLst>
                                      </p:cBhvr>
                                      <p:tavLst>
                                        <p:tav tm="0">
                                          <p:val>
                                            <p:strVal val="#ppt_x"/>
                                          </p:val>
                                        </p:tav>
                                        <p:tav tm="100000">
                                          <p:val>
                                            <p:strVal val="#ppt_x"/>
                                          </p:val>
                                        </p:tav>
                                      </p:tavLst>
                                    </p:anim>
                                    <p:anim calcmode="lin" valueType="num">
                                      <p:cBhvr additive="base">
                                        <p:cTn id="143" dur="500" fill="hold"/>
                                        <p:tgtEl>
                                          <p:spTgt spid="1048682"/>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1048683"/>
                                        </p:tgtEl>
                                        <p:attrNameLst>
                                          <p:attrName>style.visibility</p:attrName>
                                        </p:attrNameLst>
                                      </p:cBhvr>
                                      <p:to>
                                        <p:strVal val="visible"/>
                                      </p:to>
                                    </p:set>
                                    <p:anim calcmode="lin" valueType="num">
                                      <p:cBhvr additive="base">
                                        <p:cTn id="146" dur="500" fill="hold"/>
                                        <p:tgtEl>
                                          <p:spTgt spid="1048683"/>
                                        </p:tgtEl>
                                        <p:attrNameLst>
                                          <p:attrName>ppt_x</p:attrName>
                                        </p:attrNameLst>
                                      </p:cBhvr>
                                      <p:tavLst>
                                        <p:tav tm="0">
                                          <p:val>
                                            <p:strVal val="#ppt_x"/>
                                          </p:val>
                                        </p:tav>
                                        <p:tav tm="100000">
                                          <p:val>
                                            <p:strVal val="#ppt_x"/>
                                          </p:val>
                                        </p:tav>
                                      </p:tavLst>
                                    </p:anim>
                                    <p:anim calcmode="lin" valueType="num">
                                      <p:cBhvr additive="base">
                                        <p:cTn id="147" dur="500" fill="hold"/>
                                        <p:tgtEl>
                                          <p:spTgt spid="1048683"/>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1048684"/>
                                        </p:tgtEl>
                                        <p:attrNameLst>
                                          <p:attrName>style.visibility</p:attrName>
                                        </p:attrNameLst>
                                      </p:cBhvr>
                                      <p:to>
                                        <p:strVal val="visible"/>
                                      </p:to>
                                    </p:set>
                                    <p:anim calcmode="lin" valueType="num">
                                      <p:cBhvr additive="base">
                                        <p:cTn id="150" dur="500" fill="hold"/>
                                        <p:tgtEl>
                                          <p:spTgt spid="1048684"/>
                                        </p:tgtEl>
                                        <p:attrNameLst>
                                          <p:attrName>ppt_x</p:attrName>
                                        </p:attrNameLst>
                                      </p:cBhvr>
                                      <p:tavLst>
                                        <p:tav tm="0">
                                          <p:val>
                                            <p:strVal val="#ppt_x"/>
                                          </p:val>
                                        </p:tav>
                                        <p:tav tm="100000">
                                          <p:val>
                                            <p:strVal val="#ppt_x"/>
                                          </p:val>
                                        </p:tav>
                                      </p:tavLst>
                                    </p:anim>
                                    <p:anim calcmode="lin" valueType="num">
                                      <p:cBhvr additive="base">
                                        <p:cTn id="151" dur="500" fill="hold"/>
                                        <p:tgtEl>
                                          <p:spTgt spid="1048684"/>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132"/>
                                        </p:tgtEl>
                                        <p:attrNameLst>
                                          <p:attrName>style.visibility</p:attrName>
                                        </p:attrNameLst>
                                      </p:cBhvr>
                                      <p:to>
                                        <p:strVal val="visible"/>
                                      </p:to>
                                    </p:set>
                                    <p:anim calcmode="lin" valueType="num">
                                      <p:cBhvr additive="base">
                                        <p:cTn id="154" dur="500" fill="hold"/>
                                        <p:tgtEl>
                                          <p:spTgt spid="132"/>
                                        </p:tgtEl>
                                        <p:attrNameLst>
                                          <p:attrName>ppt_x</p:attrName>
                                        </p:attrNameLst>
                                      </p:cBhvr>
                                      <p:tavLst>
                                        <p:tav tm="0">
                                          <p:val>
                                            <p:strVal val="0-#ppt_w/2"/>
                                          </p:val>
                                        </p:tav>
                                        <p:tav tm="100000">
                                          <p:val>
                                            <p:strVal val="#ppt_x"/>
                                          </p:val>
                                        </p:tav>
                                      </p:tavLst>
                                    </p:anim>
                                    <p:anim calcmode="lin" valueType="num">
                                      <p:cBhvr additive="base">
                                        <p:cTn id="155" dur="500" fill="hold"/>
                                        <p:tgtEl>
                                          <p:spTgt spid="132"/>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1048687"/>
                                        </p:tgtEl>
                                        <p:attrNameLst>
                                          <p:attrName>style.visibility</p:attrName>
                                        </p:attrNameLst>
                                      </p:cBhvr>
                                      <p:to>
                                        <p:strVal val="visible"/>
                                      </p:to>
                                    </p:set>
                                    <p:anim calcmode="lin" valueType="num">
                                      <p:cBhvr additive="base">
                                        <p:cTn id="158" dur="500" fill="hold"/>
                                        <p:tgtEl>
                                          <p:spTgt spid="1048687"/>
                                        </p:tgtEl>
                                        <p:attrNameLst>
                                          <p:attrName>ppt_x</p:attrName>
                                        </p:attrNameLst>
                                      </p:cBhvr>
                                      <p:tavLst>
                                        <p:tav tm="0">
                                          <p:val>
                                            <p:strVal val="#ppt_x"/>
                                          </p:val>
                                        </p:tav>
                                        <p:tav tm="100000">
                                          <p:val>
                                            <p:strVal val="#ppt_x"/>
                                          </p:val>
                                        </p:tav>
                                      </p:tavLst>
                                    </p:anim>
                                    <p:anim calcmode="lin" valueType="num">
                                      <p:cBhvr additive="base">
                                        <p:cTn id="159" dur="500" fill="hold"/>
                                        <p:tgtEl>
                                          <p:spTgt spid="1048687"/>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1048688"/>
                                        </p:tgtEl>
                                        <p:attrNameLst>
                                          <p:attrName>style.visibility</p:attrName>
                                        </p:attrNameLst>
                                      </p:cBhvr>
                                      <p:to>
                                        <p:strVal val="visible"/>
                                      </p:to>
                                    </p:set>
                                    <p:anim calcmode="lin" valueType="num">
                                      <p:cBhvr additive="base">
                                        <p:cTn id="162" dur="500" fill="hold"/>
                                        <p:tgtEl>
                                          <p:spTgt spid="1048688"/>
                                        </p:tgtEl>
                                        <p:attrNameLst>
                                          <p:attrName>ppt_x</p:attrName>
                                        </p:attrNameLst>
                                      </p:cBhvr>
                                      <p:tavLst>
                                        <p:tav tm="0">
                                          <p:val>
                                            <p:strVal val="#ppt_x"/>
                                          </p:val>
                                        </p:tav>
                                        <p:tav tm="100000">
                                          <p:val>
                                            <p:strVal val="#ppt_x"/>
                                          </p:val>
                                        </p:tav>
                                      </p:tavLst>
                                    </p:anim>
                                    <p:anim calcmode="lin" valueType="num">
                                      <p:cBhvr additive="base">
                                        <p:cTn id="163" dur="500" fill="hold"/>
                                        <p:tgtEl>
                                          <p:spTgt spid="1048688"/>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1048689"/>
                                        </p:tgtEl>
                                        <p:attrNameLst>
                                          <p:attrName>style.visibility</p:attrName>
                                        </p:attrNameLst>
                                      </p:cBhvr>
                                      <p:to>
                                        <p:strVal val="visible"/>
                                      </p:to>
                                    </p:set>
                                    <p:anim calcmode="lin" valueType="num">
                                      <p:cBhvr additive="base">
                                        <p:cTn id="166" dur="500" fill="hold"/>
                                        <p:tgtEl>
                                          <p:spTgt spid="1048689"/>
                                        </p:tgtEl>
                                        <p:attrNameLst>
                                          <p:attrName>ppt_x</p:attrName>
                                        </p:attrNameLst>
                                      </p:cBhvr>
                                      <p:tavLst>
                                        <p:tav tm="0">
                                          <p:val>
                                            <p:strVal val="#ppt_x"/>
                                          </p:val>
                                        </p:tav>
                                        <p:tav tm="100000">
                                          <p:val>
                                            <p:strVal val="#ppt_x"/>
                                          </p:val>
                                        </p:tav>
                                      </p:tavLst>
                                    </p:anim>
                                    <p:anim calcmode="lin" valueType="num">
                                      <p:cBhvr additive="base">
                                        <p:cTn id="167" dur="500" fill="hold"/>
                                        <p:tgtEl>
                                          <p:spTgt spid="1048689"/>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1048690"/>
                                        </p:tgtEl>
                                        <p:attrNameLst>
                                          <p:attrName>style.visibility</p:attrName>
                                        </p:attrNameLst>
                                      </p:cBhvr>
                                      <p:to>
                                        <p:strVal val="visible"/>
                                      </p:to>
                                    </p:set>
                                    <p:anim calcmode="lin" valueType="num">
                                      <p:cBhvr additive="base">
                                        <p:cTn id="170" dur="500" fill="hold"/>
                                        <p:tgtEl>
                                          <p:spTgt spid="1048690"/>
                                        </p:tgtEl>
                                        <p:attrNameLst>
                                          <p:attrName>ppt_x</p:attrName>
                                        </p:attrNameLst>
                                      </p:cBhvr>
                                      <p:tavLst>
                                        <p:tav tm="0">
                                          <p:val>
                                            <p:strVal val="#ppt_x"/>
                                          </p:val>
                                        </p:tav>
                                        <p:tav tm="100000">
                                          <p:val>
                                            <p:strVal val="#ppt_x"/>
                                          </p:val>
                                        </p:tav>
                                      </p:tavLst>
                                    </p:anim>
                                    <p:anim calcmode="lin" valueType="num">
                                      <p:cBhvr additive="base">
                                        <p:cTn id="171" dur="500" fill="hold"/>
                                        <p:tgtEl>
                                          <p:spTgt spid="1048690"/>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1048691"/>
                                        </p:tgtEl>
                                        <p:attrNameLst>
                                          <p:attrName>style.visibility</p:attrName>
                                        </p:attrNameLst>
                                      </p:cBhvr>
                                      <p:to>
                                        <p:strVal val="visible"/>
                                      </p:to>
                                    </p:set>
                                    <p:anim calcmode="lin" valueType="num">
                                      <p:cBhvr additive="base">
                                        <p:cTn id="174" dur="500" fill="hold"/>
                                        <p:tgtEl>
                                          <p:spTgt spid="1048691"/>
                                        </p:tgtEl>
                                        <p:attrNameLst>
                                          <p:attrName>ppt_x</p:attrName>
                                        </p:attrNameLst>
                                      </p:cBhvr>
                                      <p:tavLst>
                                        <p:tav tm="0">
                                          <p:val>
                                            <p:strVal val="#ppt_x"/>
                                          </p:val>
                                        </p:tav>
                                        <p:tav tm="100000">
                                          <p:val>
                                            <p:strVal val="#ppt_x"/>
                                          </p:val>
                                        </p:tav>
                                      </p:tavLst>
                                    </p:anim>
                                    <p:anim calcmode="lin" valueType="num">
                                      <p:cBhvr additive="base">
                                        <p:cTn id="175" dur="500" fill="hold"/>
                                        <p:tgtEl>
                                          <p:spTgt spid="1048691"/>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1048692"/>
                                        </p:tgtEl>
                                        <p:attrNameLst>
                                          <p:attrName>style.visibility</p:attrName>
                                        </p:attrNameLst>
                                      </p:cBhvr>
                                      <p:to>
                                        <p:strVal val="visible"/>
                                      </p:to>
                                    </p:set>
                                    <p:anim calcmode="lin" valueType="num">
                                      <p:cBhvr additive="base">
                                        <p:cTn id="178" dur="500" fill="hold"/>
                                        <p:tgtEl>
                                          <p:spTgt spid="1048692"/>
                                        </p:tgtEl>
                                        <p:attrNameLst>
                                          <p:attrName>ppt_x</p:attrName>
                                        </p:attrNameLst>
                                      </p:cBhvr>
                                      <p:tavLst>
                                        <p:tav tm="0">
                                          <p:val>
                                            <p:strVal val="0-#ppt_w/2"/>
                                          </p:val>
                                        </p:tav>
                                        <p:tav tm="100000">
                                          <p:val>
                                            <p:strVal val="#ppt_x"/>
                                          </p:val>
                                        </p:tav>
                                      </p:tavLst>
                                    </p:anim>
                                    <p:anim calcmode="lin" valueType="num">
                                      <p:cBhvr additive="base">
                                        <p:cTn id="179" dur="500" fill="hold"/>
                                        <p:tgtEl>
                                          <p:spTgt spid="1048692"/>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1048693"/>
                                        </p:tgtEl>
                                        <p:attrNameLst>
                                          <p:attrName>style.visibility</p:attrName>
                                        </p:attrNameLst>
                                      </p:cBhvr>
                                      <p:to>
                                        <p:strVal val="visible"/>
                                      </p:to>
                                    </p:set>
                                    <p:anim calcmode="lin" valueType="num">
                                      <p:cBhvr additive="base">
                                        <p:cTn id="182" dur="500" fill="hold"/>
                                        <p:tgtEl>
                                          <p:spTgt spid="1048693"/>
                                        </p:tgtEl>
                                        <p:attrNameLst>
                                          <p:attrName>ppt_x</p:attrName>
                                        </p:attrNameLst>
                                      </p:cBhvr>
                                      <p:tavLst>
                                        <p:tav tm="0">
                                          <p:val>
                                            <p:strVal val="#ppt_x"/>
                                          </p:val>
                                        </p:tav>
                                        <p:tav tm="100000">
                                          <p:val>
                                            <p:strVal val="#ppt_x"/>
                                          </p:val>
                                        </p:tav>
                                      </p:tavLst>
                                    </p:anim>
                                    <p:anim calcmode="lin" valueType="num">
                                      <p:cBhvr additive="base">
                                        <p:cTn id="183" dur="500" fill="hold"/>
                                        <p:tgtEl>
                                          <p:spTgt spid="1048693"/>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1048694"/>
                                        </p:tgtEl>
                                        <p:attrNameLst>
                                          <p:attrName>style.visibility</p:attrName>
                                        </p:attrNameLst>
                                      </p:cBhvr>
                                      <p:to>
                                        <p:strVal val="visible"/>
                                      </p:to>
                                    </p:set>
                                    <p:anim calcmode="lin" valueType="num">
                                      <p:cBhvr additive="base">
                                        <p:cTn id="186" dur="500" fill="hold"/>
                                        <p:tgtEl>
                                          <p:spTgt spid="1048694"/>
                                        </p:tgtEl>
                                        <p:attrNameLst>
                                          <p:attrName>ppt_x</p:attrName>
                                        </p:attrNameLst>
                                      </p:cBhvr>
                                      <p:tavLst>
                                        <p:tav tm="0">
                                          <p:val>
                                            <p:strVal val="#ppt_x"/>
                                          </p:val>
                                        </p:tav>
                                        <p:tav tm="100000">
                                          <p:val>
                                            <p:strVal val="#ppt_x"/>
                                          </p:val>
                                        </p:tav>
                                      </p:tavLst>
                                    </p:anim>
                                    <p:anim calcmode="lin" valueType="num">
                                      <p:cBhvr additive="base">
                                        <p:cTn id="187" dur="500" fill="hold"/>
                                        <p:tgtEl>
                                          <p:spTgt spid="1048694"/>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1048695"/>
                                        </p:tgtEl>
                                        <p:attrNameLst>
                                          <p:attrName>style.visibility</p:attrName>
                                        </p:attrNameLst>
                                      </p:cBhvr>
                                      <p:to>
                                        <p:strVal val="visible"/>
                                      </p:to>
                                    </p:set>
                                    <p:anim calcmode="lin" valueType="num">
                                      <p:cBhvr additive="base">
                                        <p:cTn id="190" dur="500" fill="hold"/>
                                        <p:tgtEl>
                                          <p:spTgt spid="1048695"/>
                                        </p:tgtEl>
                                        <p:attrNameLst>
                                          <p:attrName>ppt_x</p:attrName>
                                        </p:attrNameLst>
                                      </p:cBhvr>
                                      <p:tavLst>
                                        <p:tav tm="0">
                                          <p:val>
                                            <p:strVal val="#ppt_x"/>
                                          </p:val>
                                        </p:tav>
                                        <p:tav tm="100000">
                                          <p:val>
                                            <p:strVal val="#ppt_x"/>
                                          </p:val>
                                        </p:tav>
                                      </p:tavLst>
                                    </p:anim>
                                    <p:anim calcmode="lin" valueType="num">
                                      <p:cBhvr additive="base">
                                        <p:cTn id="191" dur="500" fill="hold"/>
                                        <p:tgtEl>
                                          <p:spTgt spid="1048695"/>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1048696"/>
                                        </p:tgtEl>
                                        <p:attrNameLst>
                                          <p:attrName>style.visibility</p:attrName>
                                        </p:attrNameLst>
                                      </p:cBhvr>
                                      <p:to>
                                        <p:strVal val="visible"/>
                                      </p:to>
                                    </p:set>
                                    <p:anim calcmode="lin" valueType="num">
                                      <p:cBhvr additive="base">
                                        <p:cTn id="194" dur="500" fill="hold"/>
                                        <p:tgtEl>
                                          <p:spTgt spid="1048696"/>
                                        </p:tgtEl>
                                        <p:attrNameLst>
                                          <p:attrName>ppt_x</p:attrName>
                                        </p:attrNameLst>
                                      </p:cBhvr>
                                      <p:tavLst>
                                        <p:tav tm="0">
                                          <p:val>
                                            <p:strVal val="#ppt_x"/>
                                          </p:val>
                                        </p:tav>
                                        <p:tav tm="100000">
                                          <p:val>
                                            <p:strVal val="#ppt_x"/>
                                          </p:val>
                                        </p:tav>
                                      </p:tavLst>
                                    </p:anim>
                                    <p:anim calcmode="lin" valueType="num">
                                      <p:cBhvr additive="base">
                                        <p:cTn id="195" dur="500" fill="hold"/>
                                        <p:tgtEl>
                                          <p:spTgt spid="1048696"/>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1048697"/>
                                        </p:tgtEl>
                                        <p:attrNameLst>
                                          <p:attrName>style.visibility</p:attrName>
                                        </p:attrNameLst>
                                      </p:cBhvr>
                                      <p:to>
                                        <p:strVal val="visible"/>
                                      </p:to>
                                    </p:set>
                                    <p:anim calcmode="lin" valueType="num">
                                      <p:cBhvr additive="base">
                                        <p:cTn id="198" dur="500" fill="hold"/>
                                        <p:tgtEl>
                                          <p:spTgt spid="1048697"/>
                                        </p:tgtEl>
                                        <p:attrNameLst>
                                          <p:attrName>ppt_x</p:attrName>
                                        </p:attrNameLst>
                                      </p:cBhvr>
                                      <p:tavLst>
                                        <p:tav tm="0">
                                          <p:val>
                                            <p:strVal val="#ppt_x"/>
                                          </p:val>
                                        </p:tav>
                                        <p:tav tm="100000">
                                          <p:val>
                                            <p:strVal val="#ppt_x"/>
                                          </p:val>
                                        </p:tav>
                                      </p:tavLst>
                                    </p:anim>
                                    <p:anim calcmode="lin" valueType="num">
                                      <p:cBhvr additive="base">
                                        <p:cTn id="199" dur="500" fill="hold"/>
                                        <p:tgtEl>
                                          <p:spTgt spid="1048697"/>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1048698"/>
                                        </p:tgtEl>
                                        <p:attrNameLst>
                                          <p:attrName>style.visibility</p:attrName>
                                        </p:attrNameLst>
                                      </p:cBhvr>
                                      <p:to>
                                        <p:strVal val="visible"/>
                                      </p:to>
                                    </p:set>
                                    <p:anim calcmode="lin" valueType="num">
                                      <p:cBhvr additive="base">
                                        <p:cTn id="202" dur="500" fill="hold"/>
                                        <p:tgtEl>
                                          <p:spTgt spid="1048698"/>
                                        </p:tgtEl>
                                        <p:attrNameLst>
                                          <p:attrName>ppt_x</p:attrName>
                                        </p:attrNameLst>
                                      </p:cBhvr>
                                      <p:tavLst>
                                        <p:tav tm="0">
                                          <p:val>
                                            <p:strVal val="#ppt_x"/>
                                          </p:val>
                                        </p:tav>
                                        <p:tav tm="100000">
                                          <p:val>
                                            <p:strVal val="#ppt_x"/>
                                          </p:val>
                                        </p:tav>
                                      </p:tavLst>
                                    </p:anim>
                                    <p:anim calcmode="lin" valueType="num">
                                      <p:cBhvr additive="base">
                                        <p:cTn id="203" dur="500" fill="hold"/>
                                        <p:tgtEl>
                                          <p:spTgt spid="1048698"/>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1048699"/>
                                        </p:tgtEl>
                                        <p:attrNameLst>
                                          <p:attrName>style.visibility</p:attrName>
                                        </p:attrNameLst>
                                      </p:cBhvr>
                                      <p:to>
                                        <p:strVal val="visible"/>
                                      </p:to>
                                    </p:set>
                                    <p:anim calcmode="lin" valueType="num">
                                      <p:cBhvr additive="base">
                                        <p:cTn id="206" dur="500" fill="hold"/>
                                        <p:tgtEl>
                                          <p:spTgt spid="1048699"/>
                                        </p:tgtEl>
                                        <p:attrNameLst>
                                          <p:attrName>ppt_x</p:attrName>
                                        </p:attrNameLst>
                                      </p:cBhvr>
                                      <p:tavLst>
                                        <p:tav tm="0">
                                          <p:val>
                                            <p:strVal val="#ppt_x"/>
                                          </p:val>
                                        </p:tav>
                                        <p:tav tm="100000">
                                          <p:val>
                                            <p:strVal val="#ppt_x"/>
                                          </p:val>
                                        </p:tav>
                                      </p:tavLst>
                                    </p:anim>
                                    <p:anim calcmode="lin" valueType="num">
                                      <p:cBhvr additive="base">
                                        <p:cTn id="207" dur="500" fill="hold"/>
                                        <p:tgtEl>
                                          <p:spTgt spid="1048699"/>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1048700"/>
                                        </p:tgtEl>
                                        <p:attrNameLst>
                                          <p:attrName>style.visibility</p:attrName>
                                        </p:attrNameLst>
                                      </p:cBhvr>
                                      <p:to>
                                        <p:strVal val="visible"/>
                                      </p:to>
                                    </p:set>
                                    <p:anim calcmode="lin" valueType="num">
                                      <p:cBhvr additive="base">
                                        <p:cTn id="210" dur="500" fill="hold"/>
                                        <p:tgtEl>
                                          <p:spTgt spid="1048700"/>
                                        </p:tgtEl>
                                        <p:attrNameLst>
                                          <p:attrName>ppt_x</p:attrName>
                                        </p:attrNameLst>
                                      </p:cBhvr>
                                      <p:tavLst>
                                        <p:tav tm="0">
                                          <p:val>
                                            <p:strVal val="#ppt_x"/>
                                          </p:val>
                                        </p:tav>
                                        <p:tav tm="100000">
                                          <p:val>
                                            <p:strVal val="#ppt_x"/>
                                          </p:val>
                                        </p:tav>
                                      </p:tavLst>
                                    </p:anim>
                                    <p:anim calcmode="lin" valueType="num">
                                      <p:cBhvr additive="base">
                                        <p:cTn id="211" dur="500" fill="hold"/>
                                        <p:tgtEl>
                                          <p:spTgt spid="1048700"/>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1048701"/>
                                        </p:tgtEl>
                                        <p:attrNameLst>
                                          <p:attrName>style.visibility</p:attrName>
                                        </p:attrNameLst>
                                      </p:cBhvr>
                                      <p:to>
                                        <p:strVal val="visible"/>
                                      </p:to>
                                    </p:set>
                                    <p:anim calcmode="lin" valueType="num">
                                      <p:cBhvr additive="base">
                                        <p:cTn id="214" dur="500" fill="hold"/>
                                        <p:tgtEl>
                                          <p:spTgt spid="1048701"/>
                                        </p:tgtEl>
                                        <p:attrNameLst>
                                          <p:attrName>ppt_x</p:attrName>
                                        </p:attrNameLst>
                                      </p:cBhvr>
                                      <p:tavLst>
                                        <p:tav tm="0">
                                          <p:val>
                                            <p:strVal val="#ppt_x"/>
                                          </p:val>
                                        </p:tav>
                                        <p:tav tm="100000">
                                          <p:val>
                                            <p:strVal val="#ppt_x"/>
                                          </p:val>
                                        </p:tav>
                                      </p:tavLst>
                                    </p:anim>
                                    <p:anim calcmode="lin" valueType="num">
                                      <p:cBhvr additive="base">
                                        <p:cTn id="215" dur="500" fill="hold"/>
                                        <p:tgtEl>
                                          <p:spTgt spid="1048701"/>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1048702"/>
                                        </p:tgtEl>
                                        <p:attrNameLst>
                                          <p:attrName>style.visibility</p:attrName>
                                        </p:attrNameLst>
                                      </p:cBhvr>
                                      <p:to>
                                        <p:strVal val="visible"/>
                                      </p:to>
                                    </p:set>
                                    <p:anim calcmode="lin" valueType="num">
                                      <p:cBhvr additive="base">
                                        <p:cTn id="218" dur="500" fill="hold"/>
                                        <p:tgtEl>
                                          <p:spTgt spid="1048702"/>
                                        </p:tgtEl>
                                        <p:attrNameLst>
                                          <p:attrName>ppt_x</p:attrName>
                                        </p:attrNameLst>
                                      </p:cBhvr>
                                      <p:tavLst>
                                        <p:tav tm="0">
                                          <p:val>
                                            <p:strVal val="#ppt_x"/>
                                          </p:val>
                                        </p:tav>
                                        <p:tav tm="100000">
                                          <p:val>
                                            <p:strVal val="#ppt_x"/>
                                          </p:val>
                                        </p:tav>
                                      </p:tavLst>
                                    </p:anim>
                                    <p:anim calcmode="lin" valueType="num">
                                      <p:cBhvr additive="base">
                                        <p:cTn id="219" dur="500" fill="hold"/>
                                        <p:tgtEl>
                                          <p:spTgt spid="1048702"/>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048703"/>
                                        </p:tgtEl>
                                        <p:attrNameLst>
                                          <p:attrName>style.visibility</p:attrName>
                                        </p:attrNameLst>
                                      </p:cBhvr>
                                      <p:to>
                                        <p:strVal val="visible"/>
                                      </p:to>
                                    </p:set>
                                    <p:anim calcmode="lin" valueType="num">
                                      <p:cBhvr additive="base">
                                        <p:cTn id="222" dur="500" fill="hold"/>
                                        <p:tgtEl>
                                          <p:spTgt spid="1048703"/>
                                        </p:tgtEl>
                                        <p:attrNameLst>
                                          <p:attrName>ppt_x</p:attrName>
                                        </p:attrNameLst>
                                      </p:cBhvr>
                                      <p:tavLst>
                                        <p:tav tm="0">
                                          <p:val>
                                            <p:strVal val="#ppt_x"/>
                                          </p:val>
                                        </p:tav>
                                        <p:tav tm="100000">
                                          <p:val>
                                            <p:strVal val="#ppt_x"/>
                                          </p:val>
                                        </p:tav>
                                      </p:tavLst>
                                    </p:anim>
                                    <p:anim calcmode="lin" valueType="num">
                                      <p:cBhvr additive="base">
                                        <p:cTn id="223" dur="500" fill="hold"/>
                                        <p:tgtEl>
                                          <p:spTgt spid="1048703"/>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1048704"/>
                                        </p:tgtEl>
                                        <p:attrNameLst>
                                          <p:attrName>style.visibility</p:attrName>
                                        </p:attrNameLst>
                                      </p:cBhvr>
                                      <p:to>
                                        <p:strVal val="visible"/>
                                      </p:to>
                                    </p:set>
                                    <p:anim calcmode="lin" valueType="num">
                                      <p:cBhvr additive="base">
                                        <p:cTn id="226" dur="500" fill="hold"/>
                                        <p:tgtEl>
                                          <p:spTgt spid="1048704"/>
                                        </p:tgtEl>
                                        <p:attrNameLst>
                                          <p:attrName>ppt_x</p:attrName>
                                        </p:attrNameLst>
                                      </p:cBhvr>
                                      <p:tavLst>
                                        <p:tav tm="0">
                                          <p:val>
                                            <p:strVal val="#ppt_x"/>
                                          </p:val>
                                        </p:tav>
                                        <p:tav tm="100000">
                                          <p:val>
                                            <p:strVal val="#ppt_x"/>
                                          </p:val>
                                        </p:tav>
                                      </p:tavLst>
                                    </p:anim>
                                    <p:anim calcmode="lin" valueType="num">
                                      <p:cBhvr additive="base">
                                        <p:cTn id="227" dur="500" fill="hold"/>
                                        <p:tgtEl>
                                          <p:spTgt spid="1048704"/>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1048705"/>
                                        </p:tgtEl>
                                        <p:attrNameLst>
                                          <p:attrName>style.visibility</p:attrName>
                                        </p:attrNameLst>
                                      </p:cBhvr>
                                      <p:to>
                                        <p:strVal val="visible"/>
                                      </p:to>
                                    </p:set>
                                    <p:anim calcmode="lin" valueType="num">
                                      <p:cBhvr additive="base">
                                        <p:cTn id="230" dur="500" fill="hold"/>
                                        <p:tgtEl>
                                          <p:spTgt spid="1048705"/>
                                        </p:tgtEl>
                                        <p:attrNameLst>
                                          <p:attrName>ppt_x</p:attrName>
                                        </p:attrNameLst>
                                      </p:cBhvr>
                                      <p:tavLst>
                                        <p:tav tm="0">
                                          <p:val>
                                            <p:strVal val="#ppt_x"/>
                                          </p:val>
                                        </p:tav>
                                        <p:tav tm="100000">
                                          <p:val>
                                            <p:strVal val="#ppt_x"/>
                                          </p:val>
                                        </p:tav>
                                      </p:tavLst>
                                    </p:anim>
                                    <p:anim calcmode="lin" valueType="num">
                                      <p:cBhvr additive="base">
                                        <p:cTn id="231" dur="500" fill="hold"/>
                                        <p:tgtEl>
                                          <p:spTgt spid="1048705"/>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1048706"/>
                                        </p:tgtEl>
                                        <p:attrNameLst>
                                          <p:attrName>style.visibility</p:attrName>
                                        </p:attrNameLst>
                                      </p:cBhvr>
                                      <p:to>
                                        <p:strVal val="visible"/>
                                      </p:to>
                                    </p:set>
                                    <p:anim calcmode="lin" valueType="num">
                                      <p:cBhvr additive="base">
                                        <p:cTn id="234" dur="500" fill="hold"/>
                                        <p:tgtEl>
                                          <p:spTgt spid="1048706"/>
                                        </p:tgtEl>
                                        <p:attrNameLst>
                                          <p:attrName>ppt_x</p:attrName>
                                        </p:attrNameLst>
                                      </p:cBhvr>
                                      <p:tavLst>
                                        <p:tav tm="0">
                                          <p:val>
                                            <p:strVal val="#ppt_x"/>
                                          </p:val>
                                        </p:tav>
                                        <p:tav tm="100000">
                                          <p:val>
                                            <p:strVal val="#ppt_x"/>
                                          </p:val>
                                        </p:tav>
                                      </p:tavLst>
                                    </p:anim>
                                    <p:anim calcmode="lin" valueType="num">
                                      <p:cBhvr additive="base">
                                        <p:cTn id="235" dur="500" fill="hold"/>
                                        <p:tgtEl>
                                          <p:spTgt spid="1048706"/>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1048707"/>
                                        </p:tgtEl>
                                        <p:attrNameLst>
                                          <p:attrName>style.visibility</p:attrName>
                                        </p:attrNameLst>
                                      </p:cBhvr>
                                      <p:to>
                                        <p:strVal val="visible"/>
                                      </p:to>
                                    </p:set>
                                    <p:anim calcmode="lin" valueType="num">
                                      <p:cBhvr additive="base">
                                        <p:cTn id="238" dur="500" fill="hold"/>
                                        <p:tgtEl>
                                          <p:spTgt spid="1048707"/>
                                        </p:tgtEl>
                                        <p:attrNameLst>
                                          <p:attrName>ppt_x</p:attrName>
                                        </p:attrNameLst>
                                      </p:cBhvr>
                                      <p:tavLst>
                                        <p:tav tm="0">
                                          <p:val>
                                            <p:strVal val="#ppt_x"/>
                                          </p:val>
                                        </p:tav>
                                        <p:tav tm="100000">
                                          <p:val>
                                            <p:strVal val="#ppt_x"/>
                                          </p:val>
                                        </p:tav>
                                      </p:tavLst>
                                    </p:anim>
                                    <p:anim calcmode="lin" valueType="num">
                                      <p:cBhvr additive="base">
                                        <p:cTn id="239" dur="500" fill="hold"/>
                                        <p:tgtEl>
                                          <p:spTgt spid="1048707"/>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048708"/>
                                        </p:tgtEl>
                                        <p:attrNameLst>
                                          <p:attrName>style.visibility</p:attrName>
                                        </p:attrNameLst>
                                      </p:cBhvr>
                                      <p:to>
                                        <p:strVal val="visible"/>
                                      </p:to>
                                    </p:set>
                                    <p:anim calcmode="lin" valueType="num">
                                      <p:cBhvr additive="base">
                                        <p:cTn id="242" dur="500" fill="hold"/>
                                        <p:tgtEl>
                                          <p:spTgt spid="1048708"/>
                                        </p:tgtEl>
                                        <p:attrNameLst>
                                          <p:attrName>ppt_x</p:attrName>
                                        </p:attrNameLst>
                                      </p:cBhvr>
                                      <p:tavLst>
                                        <p:tav tm="0">
                                          <p:val>
                                            <p:strVal val="#ppt_x"/>
                                          </p:val>
                                        </p:tav>
                                        <p:tav tm="100000">
                                          <p:val>
                                            <p:strVal val="#ppt_x"/>
                                          </p:val>
                                        </p:tav>
                                      </p:tavLst>
                                    </p:anim>
                                    <p:anim calcmode="lin" valueType="num">
                                      <p:cBhvr additive="base">
                                        <p:cTn id="243" dur="500" fill="hold"/>
                                        <p:tgtEl>
                                          <p:spTgt spid="1048708"/>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048709"/>
                                        </p:tgtEl>
                                        <p:attrNameLst>
                                          <p:attrName>style.visibility</p:attrName>
                                        </p:attrNameLst>
                                      </p:cBhvr>
                                      <p:to>
                                        <p:strVal val="visible"/>
                                      </p:to>
                                    </p:set>
                                    <p:anim calcmode="lin" valueType="num">
                                      <p:cBhvr additive="base">
                                        <p:cTn id="246" dur="500" fill="hold"/>
                                        <p:tgtEl>
                                          <p:spTgt spid="1048709"/>
                                        </p:tgtEl>
                                        <p:attrNameLst>
                                          <p:attrName>ppt_x</p:attrName>
                                        </p:attrNameLst>
                                      </p:cBhvr>
                                      <p:tavLst>
                                        <p:tav tm="0">
                                          <p:val>
                                            <p:strVal val="#ppt_x"/>
                                          </p:val>
                                        </p:tav>
                                        <p:tav tm="100000">
                                          <p:val>
                                            <p:strVal val="#ppt_x"/>
                                          </p:val>
                                        </p:tav>
                                      </p:tavLst>
                                    </p:anim>
                                    <p:anim calcmode="lin" valueType="num">
                                      <p:cBhvr additive="base">
                                        <p:cTn id="247" dur="500" fill="hold"/>
                                        <p:tgtEl>
                                          <p:spTgt spid="1048709"/>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048710"/>
                                        </p:tgtEl>
                                        <p:attrNameLst>
                                          <p:attrName>style.visibility</p:attrName>
                                        </p:attrNameLst>
                                      </p:cBhvr>
                                      <p:to>
                                        <p:strVal val="visible"/>
                                      </p:to>
                                    </p:set>
                                    <p:anim calcmode="lin" valueType="num">
                                      <p:cBhvr additive="base">
                                        <p:cTn id="250" dur="500" fill="hold"/>
                                        <p:tgtEl>
                                          <p:spTgt spid="1048710"/>
                                        </p:tgtEl>
                                        <p:attrNameLst>
                                          <p:attrName>ppt_x</p:attrName>
                                        </p:attrNameLst>
                                      </p:cBhvr>
                                      <p:tavLst>
                                        <p:tav tm="0">
                                          <p:val>
                                            <p:strVal val="1+#ppt_w/2"/>
                                          </p:val>
                                        </p:tav>
                                        <p:tav tm="100000">
                                          <p:val>
                                            <p:strVal val="#ppt_x"/>
                                          </p:val>
                                        </p:tav>
                                      </p:tavLst>
                                    </p:anim>
                                    <p:anim calcmode="lin" valueType="num">
                                      <p:cBhvr additive="base">
                                        <p:cTn id="251" dur="500" fill="hold"/>
                                        <p:tgtEl>
                                          <p:spTgt spid="1048710"/>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048711"/>
                                        </p:tgtEl>
                                        <p:attrNameLst>
                                          <p:attrName>style.visibility</p:attrName>
                                        </p:attrNameLst>
                                      </p:cBhvr>
                                      <p:to>
                                        <p:strVal val="visible"/>
                                      </p:to>
                                    </p:set>
                                    <p:anim calcmode="lin" valueType="num">
                                      <p:cBhvr additive="base">
                                        <p:cTn id="254" dur="500" fill="hold"/>
                                        <p:tgtEl>
                                          <p:spTgt spid="1048711"/>
                                        </p:tgtEl>
                                        <p:attrNameLst>
                                          <p:attrName>ppt_x</p:attrName>
                                        </p:attrNameLst>
                                      </p:cBhvr>
                                      <p:tavLst>
                                        <p:tav tm="0">
                                          <p:val>
                                            <p:strVal val="1+#ppt_w/2"/>
                                          </p:val>
                                        </p:tav>
                                        <p:tav tm="100000">
                                          <p:val>
                                            <p:strVal val="#ppt_x"/>
                                          </p:val>
                                        </p:tav>
                                      </p:tavLst>
                                    </p:anim>
                                    <p:anim calcmode="lin" valueType="num">
                                      <p:cBhvr additive="base">
                                        <p:cTn id="255" dur="500" fill="hold"/>
                                        <p:tgtEl>
                                          <p:spTgt spid="1048711"/>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048712"/>
                                        </p:tgtEl>
                                        <p:attrNameLst>
                                          <p:attrName>style.visibility</p:attrName>
                                        </p:attrNameLst>
                                      </p:cBhvr>
                                      <p:to>
                                        <p:strVal val="visible"/>
                                      </p:to>
                                    </p:set>
                                    <p:anim calcmode="lin" valueType="num">
                                      <p:cBhvr additive="base">
                                        <p:cTn id="258" dur="500" fill="hold"/>
                                        <p:tgtEl>
                                          <p:spTgt spid="1048712"/>
                                        </p:tgtEl>
                                        <p:attrNameLst>
                                          <p:attrName>ppt_x</p:attrName>
                                        </p:attrNameLst>
                                      </p:cBhvr>
                                      <p:tavLst>
                                        <p:tav tm="0">
                                          <p:val>
                                            <p:strVal val="0-#ppt_w/2"/>
                                          </p:val>
                                        </p:tav>
                                        <p:tav tm="100000">
                                          <p:val>
                                            <p:strVal val="#ppt_x"/>
                                          </p:val>
                                        </p:tav>
                                      </p:tavLst>
                                    </p:anim>
                                    <p:anim calcmode="lin" valueType="num">
                                      <p:cBhvr additive="base">
                                        <p:cTn id="259" dur="500" fill="hold"/>
                                        <p:tgtEl>
                                          <p:spTgt spid="1048712"/>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048713"/>
                                        </p:tgtEl>
                                        <p:attrNameLst>
                                          <p:attrName>style.visibility</p:attrName>
                                        </p:attrNameLst>
                                      </p:cBhvr>
                                      <p:to>
                                        <p:strVal val="visible"/>
                                      </p:to>
                                    </p:set>
                                    <p:anim calcmode="lin" valueType="num">
                                      <p:cBhvr additive="base">
                                        <p:cTn id="262" dur="500" fill="hold"/>
                                        <p:tgtEl>
                                          <p:spTgt spid="1048713"/>
                                        </p:tgtEl>
                                        <p:attrNameLst>
                                          <p:attrName>ppt_x</p:attrName>
                                        </p:attrNameLst>
                                      </p:cBhvr>
                                      <p:tavLst>
                                        <p:tav tm="0">
                                          <p:val>
                                            <p:strVal val="#ppt_x"/>
                                          </p:val>
                                        </p:tav>
                                        <p:tav tm="100000">
                                          <p:val>
                                            <p:strVal val="#ppt_x"/>
                                          </p:val>
                                        </p:tav>
                                      </p:tavLst>
                                    </p:anim>
                                    <p:anim calcmode="lin" valueType="num">
                                      <p:cBhvr additive="base">
                                        <p:cTn id="263" dur="500" fill="hold"/>
                                        <p:tgtEl>
                                          <p:spTgt spid="1048713"/>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048714"/>
                                        </p:tgtEl>
                                        <p:attrNameLst>
                                          <p:attrName>style.visibility</p:attrName>
                                        </p:attrNameLst>
                                      </p:cBhvr>
                                      <p:to>
                                        <p:strVal val="visible"/>
                                      </p:to>
                                    </p:set>
                                    <p:anim calcmode="lin" valueType="num">
                                      <p:cBhvr additive="base">
                                        <p:cTn id="266" dur="500" fill="hold"/>
                                        <p:tgtEl>
                                          <p:spTgt spid="1048714"/>
                                        </p:tgtEl>
                                        <p:attrNameLst>
                                          <p:attrName>ppt_x</p:attrName>
                                        </p:attrNameLst>
                                      </p:cBhvr>
                                      <p:tavLst>
                                        <p:tav tm="0">
                                          <p:val>
                                            <p:strVal val="#ppt_x"/>
                                          </p:val>
                                        </p:tav>
                                        <p:tav tm="100000">
                                          <p:val>
                                            <p:strVal val="#ppt_x"/>
                                          </p:val>
                                        </p:tav>
                                      </p:tavLst>
                                    </p:anim>
                                    <p:anim calcmode="lin" valueType="num">
                                      <p:cBhvr additive="base">
                                        <p:cTn id="267" dur="500" fill="hold"/>
                                        <p:tgtEl>
                                          <p:spTgt spid="1048714"/>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048715"/>
                                        </p:tgtEl>
                                        <p:attrNameLst>
                                          <p:attrName>style.visibility</p:attrName>
                                        </p:attrNameLst>
                                      </p:cBhvr>
                                      <p:to>
                                        <p:strVal val="visible"/>
                                      </p:to>
                                    </p:set>
                                    <p:anim calcmode="lin" valueType="num">
                                      <p:cBhvr additive="base">
                                        <p:cTn id="270" dur="500" fill="hold"/>
                                        <p:tgtEl>
                                          <p:spTgt spid="1048715"/>
                                        </p:tgtEl>
                                        <p:attrNameLst>
                                          <p:attrName>ppt_x</p:attrName>
                                        </p:attrNameLst>
                                      </p:cBhvr>
                                      <p:tavLst>
                                        <p:tav tm="0">
                                          <p:val>
                                            <p:strVal val="#ppt_x"/>
                                          </p:val>
                                        </p:tav>
                                        <p:tav tm="100000">
                                          <p:val>
                                            <p:strVal val="#ppt_x"/>
                                          </p:val>
                                        </p:tav>
                                      </p:tavLst>
                                    </p:anim>
                                    <p:anim calcmode="lin" valueType="num">
                                      <p:cBhvr additive="base">
                                        <p:cTn id="271" dur="500" fill="hold"/>
                                        <p:tgtEl>
                                          <p:spTgt spid="1048715"/>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048716"/>
                                        </p:tgtEl>
                                        <p:attrNameLst>
                                          <p:attrName>style.visibility</p:attrName>
                                        </p:attrNameLst>
                                      </p:cBhvr>
                                      <p:to>
                                        <p:strVal val="visible"/>
                                      </p:to>
                                    </p:set>
                                    <p:anim calcmode="lin" valueType="num">
                                      <p:cBhvr additive="base">
                                        <p:cTn id="274" dur="500" fill="hold"/>
                                        <p:tgtEl>
                                          <p:spTgt spid="1048716"/>
                                        </p:tgtEl>
                                        <p:attrNameLst>
                                          <p:attrName>ppt_x</p:attrName>
                                        </p:attrNameLst>
                                      </p:cBhvr>
                                      <p:tavLst>
                                        <p:tav tm="0">
                                          <p:val>
                                            <p:strVal val="0-#ppt_w/2"/>
                                          </p:val>
                                        </p:tav>
                                        <p:tav tm="100000">
                                          <p:val>
                                            <p:strVal val="#ppt_x"/>
                                          </p:val>
                                        </p:tav>
                                      </p:tavLst>
                                    </p:anim>
                                    <p:anim calcmode="lin" valueType="num">
                                      <p:cBhvr additive="base">
                                        <p:cTn id="275" dur="500" fill="hold"/>
                                        <p:tgtEl>
                                          <p:spTgt spid="1048716"/>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048717"/>
                                        </p:tgtEl>
                                        <p:attrNameLst>
                                          <p:attrName>style.visibility</p:attrName>
                                        </p:attrNameLst>
                                      </p:cBhvr>
                                      <p:to>
                                        <p:strVal val="visible"/>
                                      </p:to>
                                    </p:set>
                                    <p:anim calcmode="lin" valueType="num">
                                      <p:cBhvr additive="base">
                                        <p:cTn id="278" dur="500" fill="hold"/>
                                        <p:tgtEl>
                                          <p:spTgt spid="1048717"/>
                                        </p:tgtEl>
                                        <p:attrNameLst>
                                          <p:attrName>ppt_x</p:attrName>
                                        </p:attrNameLst>
                                      </p:cBhvr>
                                      <p:tavLst>
                                        <p:tav tm="0">
                                          <p:val>
                                            <p:strVal val="#ppt_x"/>
                                          </p:val>
                                        </p:tav>
                                        <p:tav tm="100000">
                                          <p:val>
                                            <p:strVal val="#ppt_x"/>
                                          </p:val>
                                        </p:tav>
                                      </p:tavLst>
                                    </p:anim>
                                    <p:anim calcmode="lin" valueType="num">
                                      <p:cBhvr additive="base">
                                        <p:cTn id="279" dur="500" fill="hold"/>
                                        <p:tgtEl>
                                          <p:spTgt spid="1048717"/>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048718"/>
                                        </p:tgtEl>
                                        <p:attrNameLst>
                                          <p:attrName>style.visibility</p:attrName>
                                        </p:attrNameLst>
                                      </p:cBhvr>
                                      <p:to>
                                        <p:strVal val="visible"/>
                                      </p:to>
                                    </p:set>
                                    <p:anim calcmode="lin" valueType="num">
                                      <p:cBhvr additive="base">
                                        <p:cTn id="282" dur="500" fill="hold"/>
                                        <p:tgtEl>
                                          <p:spTgt spid="1048718"/>
                                        </p:tgtEl>
                                        <p:attrNameLst>
                                          <p:attrName>ppt_x</p:attrName>
                                        </p:attrNameLst>
                                      </p:cBhvr>
                                      <p:tavLst>
                                        <p:tav tm="0">
                                          <p:val>
                                            <p:strVal val="#ppt_x"/>
                                          </p:val>
                                        </p:tav>
                                        <p:tav tm="100000">
                                          <p:val>
                                            <p:strVal val="#ppt_x"/>
                                          </p:val>
                                        </p:tav>
                                      </p:tavLst>
                                    </p:anim>
                                    <p:anim calcmode="lin" valueType="num">
                                      <p:cBhvr additive="base">
                                        <p:cTn id="283" dur="500" fill="hold"/>
                                        <p:tgtEl>
                                          <p:spTgt spid="1048718"/>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048719"/>
                                        </p:tgtEl>
                                        <p:attrNameLst>
                                          <p:attrName>style.visibility</p:attrName>
                                        </p:attrNameLst>
                                      </p:cBhvr>
                                      <p:to>
                                        <p:strVal val="visible"/>
                                      </p:to>
                                    </p:set>
                                    <p:anim calcmode="lin" valueType="num">
                                      <p:cBhvr additive="base">
                                        <p:cTn id="286" dur="500" fill="hold"/>
                                        <p:tgtEl>
                                          <p:spTgt spid="1048719"/>
                                        </p:tgtEl>
                                        <p:attrNameLst>
                                          <p:attrName>ppt_x</p:attrName>
                                        </p:attrNameLst>
                                      </p:cBhvr>
                                      <p:tavLst>
                                        <p:tav tm="0">
                                          <p:val>
                                            <p:strVal val="#ppt_x"/>
                                          </p:val>
                                        </p:tav>
                                        <p:tav tm="100000">
                                          <p:val>
                                            <p:strVal val="#ppt_x"/>
                                          </p:val>
                                        </p:tav>
                                      </p:tavLst>
                                    </p:anim>
                                    <p:anim calcmode="lin" valueType="num">
                                      <p:cBhvr additive="base">
                                        <p:cTn id="287" dur="500" fill="hold"/>
                                        <p:tgtEl>
                                          <p:spTgt spid="1048719"/>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1048720"/>
                                        </p:tgtEl>
                                        <p:attrNameLst>
                                          <p:attrName>style.visibility</p:attrName>
                                        </p:attrNameLst>
                                      </p:cBhvr>
                                      <p:to>
                                        <p:strVal val="visible"/>
                                      </p:to>
                                    </p:set>
                                    <p:anim calcmode="lin" valueType="num">
                                      <p:cBhvr additive="base">
                                        <p:cTn id="290" dur="500" fill="hold"/>
                                        <p:tgtEl>
                                          <p:spTgt spid="1048720"/>
                                        </p:tgtEl>
                                        <p:attrNameLst>
                                          <p:attrName>ppt_x</p:attrName>
                                        </p:attrNameLst>
                                      </p:cBhvr>
                                      <p:tavLst>
                                        <p:tav tm="0">
                                          <p:val>
                                            <p:strVal val="#ppt_x"/>
                                          </p:val>
                                        </p:tav>
                                        <p:tav tm="100000">
                                          <p:val>
                                            <p:strVal val="#ppt_x"/>
                                          </p:val>
                                        </p:tav>
                                      </p:tavLst>
                                    </p:anim>
                                    <p:anim calcmode="lin" valueType="num">
                                      <p:cBhvr additive="base">
                                        <p:cTn id="291" dur="500" fill="hold"/>
                                        <p:tgtEl>
                                          <p:spTgt spid="1048720"/>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1048721"/>
                                        </p:tgtEl>
                                        <p:attrNameLst>
                                          <p:attrName>style.visibility</p:attrName>
                                        </p:attrNameLst>
                                      </p:cBhvr>
                                      <p:to>
                                        <p:strVal val="visible"/>
                                      </p:to>
                                    </p:set>
                                    <p:anim calcmode="lin" valueType="num">
                                      <p:cBhvr additive="base">
                                        <p:cTn id="294" dur="500" fill="hold"/>
                                        <p:tgtEl>
                                          <p:spTgt spid="1048721"/>
                                        </p:tgtEl>
                                        <p:attrNameLst>
                                          <p:attrName>ppt_x</p:attrName>
                                        </p:attrNameLst>
                                      </p:cBhvr>
                                      <p:tavLst>
                                        <p:tav tm="0">
                                          <p:val>
                                            <p:strVal val="#ppt_x"/>
                                          </p:val>
                                        </p:tav>
                                        <p:tav tm="100000">
                                          <p:val>
                                            <p:strVal val="#ppt_x"/>
                                          </p:val>
                                        </p:tav>
                                      </p:tavLst>
                                    </p:anim>
                                    <p:anim calcmode="lin" valueType="num">
                                      <p:cBhvr additive="base">
                                        <p:cTn id="295" dur="500" fill="hold"/>
                                        <p:tgtEl>
                                          <p:spTgt spid="1048721"/>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048722"/>
                                        </p:tgtEl>
                                        <p:attrNameLst>
                                          <p:attrName>style.visibility</p:attrName>
                                        </p:attrNameLst>
                                      </p:cBhvr>
                                      <p:to>
                                        <p:strVal val="visible"/>
                                      </p:to>
                                    </p:set>
                                    <p:anim calcmode="lin" valueType="num">
                                      <p:cBhvr additive="base">
                                        <p:cTn id="298" dur="500" fill="hold"/>
                                        <p:tgtEl>
                                          <p:spTgt spid="1048722"/>
                                        </p:tgtEl>
                                        <p:attrNameLst>
                                          <p:attrName>ppt_x</p:attrName>
                                        </p:attrNameLst>
                                      </p:cBhvr>
                                      <p:tavLst>
                                        <p:tav tm="0">
                                          <p:val>
                                            <p:strVal val="#ppt_x"/>
                                          </p:val>
                                        </p:tav>
                                        <p:tav tm="100000">
                                          <p:val>
                                            <p:strVal val="#ppt_x"/>
                                          </p:val>
                                        </p:tav>
                                      </p:tavLst>
                                    </p:anim>
                                    <p:anim calcmode="lin" valueType="num">
                                      <p:cBhvr additive="base">
                                        <p:cTn id="299" dur="500" fill="hold"/>
                                        <p:tgtEl>
                                          <p:spTgt spid="1048722"/>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1048723"/>
                                        </p:tgtEl>
                                        <p:attrNameLst>
                                          <p:attrName>style.visibility</p:attrName>
                                        </p:attrNameLst>
                                      </p:cBhvr>
                                      <p:to>
                                        <p:strVal val="visible"/>
                                      </p:to>
                                    </p:set>
                                    <p:anim calcmode="lin" valueType="num">
                                      <p:cBhvr additive="base">
                                        <p:cTn id="302" dur="500" fill="hold"/>
                                        <p:tgtEl>
                                          <p:spTgt spid="1048723"/>
                                        </p:tgtEl>
                                        <p:attrNameLst>
                                          <p:attrName>ppt_x</p:attrName>
                                        </p:attrNameLst>
                                      </p:cBhvr>
                                      <p:tavLst>
                                        <p:tav tm="0">
                                          <p:val>
                                            <p:strVal val="#ppt_x"/>
                                          </p:val>
                                        </p:tav>
                                        <p:tav tm="100000">
                                          <p:val>
                                            <p:strVal val="#ppt_x"/>
                                          </p:val>
                                        </p:tav>
                                      </p:tavLst>
                                    </p:anim>
                                    <p:anim calcmode="lin" valueType="num">
                                      <p:cBhvr additive="base">
                                        <p:cTn id="303" dur="500" fill="hold"/>
                                        <p:tgtEl>
                                          <p:spTgt spid="1048723"/>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1048724"/>
                                        </p:tgtEl>
                                        <p:attrNameLst>
                                          <p:attrName>style.visibility</p:attrName>
                                        </p:attrNameLst>
                                      </p:cBhvr>
                                      <p:to>
                                        <p:strVal val="visible"/>
                                      </p:to>
                                    </p:set>
                                    <p:anim calcmode="lin" valueType="num">
                                      <p:cBhvr additive="base">
                                        <p:cTn id="306" dur="500" fill="hold"/>
                                        <p:tgtEl>
                                          <p:spTgt spid="1048724"/>
                                        </p:tgtEl>
                                        <p:attrNameLst>
                                          <p:attrName>ppt_x</p:attrName>
                                        </p:attrNameLst>
                                      </p:cBhvr>
                                      <p:tavLst>
                                        <p:tav tm="0">
                                          <p:val>
                                            <p:strVal val="#ppt_x"/>
                                          </p:val>
                                        </p:tav>
                                        <p:tav tm="100000">
                                          <p:val>
                                            <p:strVal val="#ppt_x"/>
                                          </p:val>
                                        </p:tav>
                                      </p:tavLst>
                                    </p:anim>
                                    <p:anim calcmode="lin" valueType="num">
                                      <p:cBhvr additive="base">
                                        <p:cTn id="307" dur="500" fill="hold"/>
                                        <p:tgtEl>
                                          <p:spTgt spid="1048724"/>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1048725"/>
                                        </p:tgtEl>
                                        <p:attrNameLst>
                                          <p:attrName>style.visibility</p:attrName>
                                        </p:attrNameLst>
                                      </p:cBhvr>
                                      <p:to>
                                        <p:strVal val="visible"/>
                                      </p:to>
                                    </p:set>
                                    <p:anim calcmode="lin" valueType="num">
                                      <p:cBhvr additive="base">
                                        <p:cTn id="310" dur="500" fill="hold"/>
                                        <p:tgtEl>
                                          <p:spTgt spid="1048725"/>
                                        </p:tgtEl>
                                        <p:attrNameLst>
                                          <p:attrName>ppt_x</p:attrName>
                                        </p:attrNameLst>
                                      </p:cBhvr>
                                      <p:tavLst>
                                        <p:tav tm="0">
                                          <p:val>
                                            <p:strVal val="#ppt_x"/>
                                          </p:val>
                                        </p:tav>
                                        <p:tav tm="100000">
                                          <p:val>
                                            <p:strVal val="#ppt_x"/>
                                          </p:val>
                                        </p:tav>
                                      </p:tavLst>
                                    </p:anim>
                                    <p:anim calcmode="lin" valueType="num">
                                      <p:cBhvr additive="base">
                                        <p:cTn id="311" dur="500" fill="hold"/>
                                        <p:tgtEl>
                                          <p:spTgt spid="1048725"/>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1048726"/>
                                        </p:tgtEl>
                                        <p:attrNameLst>
                                          <p:attrName>style.visibility</p:attrName>
                                        </p:attrNameLst>
                                      </p:cBhvr>
                                      <p:to>
                                        <p:strVal val="visible"/>
                                      </p:to>
                                    </p:set>
                                    <p:anim calcmode="lin" valueType="num">
                                      <p:cBhvr additive="base">
                                        <p:cTn id="314" dur="500" fill="hold"/>
                                        <p:tgtEl>
                                          <p:spTgt spid="1048726"/>
                                        </p:tgtEl>
                                        <p:attrNameLst>
                                          <p:attrName>ppt_x</p:attrName>
                                        </p:attrNameLst>
                                      </p:cBhvr>
                                      <p:tavLst>
                                        <p:tav tm="0">
                                          <p:val>
                                            <p:strVal val="#ppt_x"/>
                                          </p:val>
                                        </p:tav>
                                        <p:tav tm="100000">
                                          <p:val>
                                            <p:strVal val="#ppt_x"/>
                                          </p:val>
                                        </p:tav>
                                      </p:tavLst>
                                    </p:anim>
                                    <p:anim calcmode="lin" valueType="num">
                                      <p:cBhvr additive="base">
                                        <p:cTn id="315" dur="500" fill="hold"/>
                                        <p:tgtEl>
                                          <p:spTgt spid="1048726"/>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1048727"/>
                                        </p:tgtEl>
                                        <p:attrNameLst>
                                          <p:attrName>style.visibility</p:attrName>
                                        </p:attrNameLst>
                                      </p:cBhvr>
                                      <p:to>
                                        <p:strVal val="visible"/>
                                      </p:to>
                                    </p:set>
                                    <p:anim calcmode="lin" valueType="num">
                                      <p:cBhvr additive="base">
                                        <p:cTn id="318" dur="500" fill="hold"/>
                                        <p:tgtEl>
                                          <p:spTgt spid="1048727"/>
                                        </p:tgtEl>
                                        <p:attrNameLst>
                                          <p:attrName>ppt_x</p:attrName>
                                        </p:attrNameLst>
                                      </p:cBhvr>
                                      <p:tavLst>
                                        <p:tav tm="0">
                                          <p:val>
                                            <p:strVal val="#ppt_x"/>
                                          </p:val>
                                        </p:tav>
                                        <p:tav tm="100000">
                                          <p:val>
                                            <p:strVal val="#ppt_x"/>
                                          </p:val>
                                        </p:tav>
                                      </p:tavLst>
                                    </p:anim>
                                    <p:anim calcmode="lin" valueType="num">
                                      <p:cBhvr additive="base">
                                        <p:cTn id="319" dur="500" fill="hold"/>
                                        <p:tgtEl>
                                          <p:spTgt spid="1048727"/>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048728"/>
                                        </p:tgtEl>
                                        <p:attrNameLst>
                                          <p:attrName>style.visibility</p:attrName>
                                        </p:attrNameLst>
                                      </p:cBhvr>
                                      <p:to>
                                        <p:strVal val="visible"/>
                                      </p:to>
                                    </p:set>
                                    <p:anim calcmode="lin" valueType="num">
                                      <p:cBhvr additive="base">
                                        <p:cTn id="322" dur="500" fill="hold"/>
                                        <p:tgtEl>
                                          <p:spTgt spid="1048728"/>
                                        </p:tgtEl>
                                        <p:attrNameLst>
                                          <p:attrName>ppt_x</p:attrName>
                                        </p:attrNameLst>
                                      </p:cBhvr>
                                      <p:tavLst>
                                        <p:tav tm="0">
                                          <p:val>
                                            <p:strVal val="#ppt_x"/>
                                          </p:val>
                                        </p:tav>
                                        <p:tav tm="100000">
                                          <p:val>
                                            <p:strVal val="#ppt_x"/>
                                          </p:val>
                                        </p:tav>
                                      </p:tavLst>
                                    </p:anim>
                                    <p:anim calcmode="lin" valueType="num">
                                      <p:cBhvr additive="base">
                                        <p:cTn id="323" dur="500" fill="hold"/>
                                        <p:tgtEl>
                                          <p:spTgt spid="1048728"/>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048729"/>
                                        </p:tgtEl>
                                        <p:attrNameLst>
                                          <p:attrName>style.visibility</p:attrName>
                                        </p:attrNameLst>
                                      </p:cBhvr>
                                      <p:to>
                                        <p:strVal val="visible"/>
                                      </p:to>
                                    </p:set>
                                    <p:anim calcmode="lin" valueType="num">
                                      <p:cBhvr additive="base">
                                        <p:cTn id="326" dur="500" fill="hold"/>
                                        <p:tgtEl>
                                          <p:spTgt spid="1048729"/>
                                        </p:tgtEl>
                                        <p:attrNameLst>
                                          <p:attrName>ppt_x</p:attrName>
                                        </p:attrNameLst>
                                      </p:cBhvr>
                                      <p:tavLst>
                                        <p:tav tm="0">
                                          <p:val>
                                            <p:strVal val="#ppt_x"/>
                                          </p:val>
                                        </p:tav>
                                        <p:tav tm="100000">
                                          <p:val>
                                            <p:strVal val="#ppt_x"/>
                                          </p:val>
                                        </p:tav>
                                      </p:tavLst>
                                    </p:anim>
                                    <p:anim calcmode="lin" valueType="num">
                                      <p:cBhvr additive="base">
                                        <p:cTn id="327" dur="500" fill="hold"/>
                                        <p:tgtEl>
                                          <p:spTgt spid="1048729"/>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048730"/>
                                        </p:tgtEl>
                                        <p:attrNameLst>
                                          <p:attrName>style.visibility</p:attrName>
                                        </p:attrNameLst>
                                      </p:cBhvr>
                                      <p:to>
                                        <p:strVal val="visible"/>
                                      </p:to>
                                    </p:set>
                                    <p:anim calcmode="lin" valueType="num">
                                      <p:cBhvr additive="base">
                                        <p:cTn id="330" dur="500" fill="hold"/>
                                        <p:tgtEl>
                                          <p:spTgt spid="1048730"/>
                                        </p:tgtEl>
                                        <p:attrNameLst>
                                          <p:attrName>ppt_x</p:attrName>
                                        </p:attrNameLst>
                                      </p:cBhvr>
                                      <p:tavLst>
                                        <p:tav tm="0">
                                          <p:val>
                                            <p:strVal val="#ppt_x"/>
                                          </p:val>
                                        </p:tav>
                                        <p:tav tm="100000">
                                          <p:val>
                                            <p:strVal val="#ppt_x"/>
                                          </p:val>
                                        </p:tav>
                                      </p:tavLst>
                                    </p:anim>
                                    <p:anim calcmode="lin" valueType="num">
                                      <p:cBhvr additive="base">
                                        <p:cTn id="331" dur="500" fill="hold"/>
                                        <p:tgtEl>
                                          <p:spTgt spid="1048730"/>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048731"/>
                                        </p:tgtEl>
                                        <p:attrNameLst>
                                          <p:attrName>style.visibility</p:attrName>
                                        </p:attrNameLst>
                                      </p:cBhvr>
                                      <p:to>
                                        <p:strVal val="visible"/>
                                      </p:to>
                                    </p:set>
                                    <p:anim calcmode="lin" valueType="num">
                                      <p:cBhvr additive="base">
                                        <p:cTn id="334" dur="500" fill="hold"/>
                                        <p:tgtEl>
                                          <p:spTgt spid="1048731"/>
                                        </p:tgtEl>
                                        <p:attrNameLst>
                                          <p:attrName>ppt_x</p:attrName>
                                        </p:attrNameLst>
                                      </p:cBhvr>
                                      <p:tavLst>
                                        <p:tav tm="0">
                                          <p:val>
                                            <p:strVal val="#ppt_x"/>
                                          </p:val>
                                        </p:tav>
                                        <p:tav tm="100000">
                                          <p:val>
                                            <p:strVal val="#ppt_x"/>
                                          </p:val>
                                        </p:tav>
                                      </p:tavLst>
                                    </p:anim>
                                    <p:anim calcmode="lin" valueType="num">
                                      <p:cBhvr additive="base">
                                        <p:cTn id="335" dur="500" fill="hold"/>
                                        <p:tgtEl>
                                          <p:spTgt spid="1048731"/>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048732"/>
                                        </p:tgtEl>
                                        <p:attrNameLst>
                                          <p:attrName>style.visibility</p:attrName>
                                        </p:attrNameLst>
                                      </p:cBhvr>
                                      <p:to>
                                        <p:strVal val="visible"/>
                                      </p:to>
                                    </p:set>
                                    <p:anim calcmode="lin" valueType="num">
                                      <p:cBhvr additive="base">
                                        <p:cTn id="338" dur="500" fill="hold"/>
                                        <p:tgtEl>
                                          <p:spTgt spid="1048732"/>
                                        </p:tgtEl>
                                        <p:attrNameLst>
                                          <p:attrName>ppt_x</p:attrName>
                                        </p:attrNameLst>
                                      </p:cBhvr>
                                      <p:tavLst>
                                        <p:tav tm="0">
                                          <p:val>
                                            <p:strVal val="#ppt_x"/>
                                          </p:val>
                                        </p:tav>
                                        <p:tav tm="100000">
                                          <p:val>
                                            <p:strVal val="#ppt_x"/>
                                          </p:val>
                                        </p:tav>
                                      </p:tavLst>
                                    </p:anim>
                                    <p:anim calcmode="lin" valueType="num">
                                      <p:cBhvr additive="base">
                                        <p:cTn id="339" dur="500" fill="hold"/>
                                        <p:tgtEl>
                                          <p:spTgt spid="1048732"/>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048733"/>
                                        </p:tgtEl>
                                        <p:attrNameLst>
                                          <p:attrName>style.visibility</p:attrName>
                                        </p:attrNameLst>
                                      </p:cBhvr>
                                      <p:to>
                                        <p:strVal val="visible"/>
                                      </p:to>
                                    </p:set>
                                    <p:anim calcmode="lin" valueType="num">
                                      <p:cBhvr additive="base">
                                        <p:cTn id="342" dur="500" fill="hold"/>
                                        <p:tgtEl>
                                          <p:spTgt spid="1048733"/>
                                        </p:tgtEl>
                                        <p:attrNameLst>
                                          <p:attrName>ppt_x</p:attrName>
                                        </p:attrNameLst>
                                      </p:cBhvr>
                                      <p:tavLst>
                                        <p:tav tm="0">
                                          <p:val>
                                            <p:strVal val="#ppt_x"/>
                                          </p:val>
                                        </p:tav>
                                        <p:tav tm="100000">
                                          <p:val>
                                            <p:strVal val="#ppt_x"/>
                                          </p:val>
                                        </p:tav>
                                      </p:tavLst>
                                    </p:anim>
                                    <p:anim calcmode="lin" valueType="num">
                                      <p:cBhvr additive="base">
                                        <p:cTn id="343" dur="500" fill="hold"/>
                                        <p:tgtEl>
                                          <p:spTgt spid="1048733"/>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2" presetClass="entr" presetSubtype="0" fill="hold" nodeType="afterEffect">
                                  <p:stCondLst>
                                    <p:cond delay="0"/>
                                  </p:stCondLst>
                                  <p:childTnLst>
                                    <p:set>
                                      <p:cBhvr>
                                        <p:cTn id="346" dur="1" fill="hold">
                                          <p:stCondLst>
                                            <p:cond delay="0"/>
                                          </p:stCondLst>
                                        </p:cTn>
                                        <p:tgtEl>
                                          <p:spTgt spid="133"/>
                                        </p:tgtEl>
                                        <p:attrNameLst>
                                          <p:attrName>style.visibility</p:attrName>
                                        </p:attrNameLst>
                                      </p:cBhvr>
                                      <p:to>
                                        <p:strVal val="visible"/>
                                      </p:to>
                                    </p:set>
                                    <p:animEffect transition="in" filter="fade">
                                      <p:cBhvr>
                                        <p:cTn id="347" dur="1000"/>
                                        <p:tgtEl>
                                          <p:spTgt spid="133"/>
                                        </p:tgtEl>
                                      </p:cBhvr>
                                    </p:animEffect>
                                    <p:anim calcmode="lin" valueType="num">
                                      <p:cBhvr>
                                        <p:cTn id="348" dur="1000" fill="hold"/>
                                        <p:tgtEl>
                                          <p:spTgt spid="133"/>
                                        </p:tgtEl>
                                        <p:attrNameLst>
                                          <p:attrName>ppt_x</p:attrName>
                                        </p:attrNameLst>
                                      </p:cBhvr>
                                      <p:tavLst>
                                        <p:tav tm="0">
                                          <p:val>
                                            <p:strVal val="#ppt_x"/>
                                          </p:val>
                                        </p:tav>
                                        <p:tav tm="100000">
                                          <p:val>
                                            <p:strVal val="#ppt_x"/>
                                          </p:val>
                                        </p:tav>
                                      </p:tavLst>
                                    </p:anim>
                                    <p:anim calcmode="lin" valueType="num">
                                      <p:cBhvr>
                                        <p:cTn id="349" dur="1000" fill="hold"/>
                                        <p:tgtEl>
                                          <p:spTgt spid="133"/>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10" presetClass="entr" presetSubtype="0" fill="hold" grpId="0" nodeType="afterEffect">
                                  <p:stCondLst>
                                    <p:cond delay="0"/>
                                  </p:stCondLst>
                                  <p:childTnLst>
                                    <p:set>
                                      <p:cBhvr>
                                        <p:cTn id="352" dur="1" fill="hold">
                                          <p:stCondLst>
                                            <p:cond delay="0"/>
                                          </p:stCondLst>
                                        </p:cTn>
                                        <p:tgtEl>
                                          <p:spTgt spid="2"/>
                                        </p:tgtEl>
                                        <p:attrNameLst>
                                          <p:attrName>style.visibility</p:attrName>
                                        </p:attrNameLst>
                                      </p:cBhvr>
                                      <p:to>
                                        <p:strVal val="visible"/>
                                      </p:to>
                                    </p:set>
                                    <p:animEffect transition="in" filter="fade">
                                      <p:cBhvr>
                                        <p:cTn id="353" dur="500"/>
                                        <p:tgtEl>
                                          <p:spTgt spid="2"/>
                                        </p:tgtEl>
                                      </p:cBhvr>
                                    </p:animEffect>
                                  </p:childTnLst>
                                </p:cTn>
                              </p:par>
                            </p:childTnLst>
                          </p:cTn>
                        </p:par>
                        <p:par>
                          <p:cTn id="354" fill="hold">
                            <p:stCondLst>
                              <p:cond delay="3500"/>
                            </p:stCondLst>
                            <p:childTnLst>
                              <p:par>
                                <p:cTn id="355" presetID="2" presetClass="entr" presetSubtype="2" fill="hold" grpId="0" nodeType="afterEffect">
                                  <p:stCondLst>
                                    <p:cond delay="0"/>
                                  </p:stCondLst>
                                  <p:iterate type="lt">
                                    <p:tmPct val="10000"/>
                                  </p:iterate>
                                  <p:childTnLst>
                                    <p:set>
                                      <p:cBhvr>
                                        <p:cTn id="356" dur="1" fill="hold">
                                          <p:stCondLst>
                                            <p:cond delay="0"/>
                                          </p:stCondLst>
                                        </p:cTn>
                                        <p:tgtEl>
                                          <p:spTgt spid="1048625"/>
                                        </p:tgtEl>
                                        <p:attrNameLst>
                                          <p:attrName>style.visibility</p:attrName>
                                        </p:attrNameLst>
                                      </p:cBhvr>
                                      <p:to>
                                        <p:strVal val="visible"/>
                                      </p:to>
                                    </p:set>
                                    <p:anim calcmode="lin" valueType="num">
                                      <p:cBhvr>
                                        <p:cTn id="357" dur="500" fill="hold"/>
                                        <p:tgtEl>
                                          <p:spTgt spid="1048625"/>
                                        </p:tgtEl>
                                        <p:attrNameLst>
                                          <p:attrName>ppt_x</p:attrName>
                                        </p:attrNameLst>
                                      </p:cBhvr>
                                      <p:tavLst>
                                        <p:tav tm="0">
                                          <p:val>
                                            <p:strVal val="1+#ppt_w/2"/>
                                          </p:val>
                                        </p:tav>
                                        <p:tav tm="100000">
                                          <p:val>
                                            <p:strVal val="#ppt_x"/>
                                          </p:val>
                                        </p:tav>
                                      </p:tavLst>
                                    </p:anim>
                                    <p:anim calcmode="lin" valueType="num">
                                      <p:cBhvr>
                                        <p:cTn id="358" dur="500" fill="hold"/>
                                        <p:tgtEl>
                                          <p:spTgt spid="1048625"/>
                                        </p:tgtEl>
                                        <p:attrNameLst>
                                          <p:attrName>ppt_y</p:attrName>
                                        </p:attrNameLst>
                                      </p:cBhvr>
                                      <p:tavLst>
                                        <p:tav tm="0">
                                          <p:val>
                                            <p:strVal val="#ppt_y"/>
                                          </p:val>
                                        </p:tav>
                                        <p:tav tm="100000">
                                          <p:val>
                                            <p:strVal val="#ppt_y"/>
                                          </p:val>
                                        </p:tav>
                                      </p:tavLst>
                                    </p:anim>
                                  </p:childTnLst>
                                </p:cTn>
                              </p:par>
                            </p:childTnLst>
                          </p:cTn>
                        </p:par>
                        <p:par>
                          <p:cTn id="359" fill="hold">
                            <p:stCondLst>
                              <p:cond delay="4349"/>
                            </p:stCondLst>
                            <p:childTnLst>
                              <p:par>
                                <p:cTn id="360" presetID="22" presetClass="entr" presetSubtype="8" fill="hold" nodeType="afterEffect">
                                  <p:stCondLst>
                                    <p:cond delay="0"/>
                                  </p:stCondLst>
                                  <p:childTnLst>
                                    <p:set>
                                      <p:cBhvr>
                                        <p:cTn id="361" dur="1" fill="hold">
                                          <p:stCondLst>
                                            <p:cond delay="0"/>
                                          </p:stCondLst>
                                        </p:cTn>
                                        <p:tgtEl>
                                          <p:spTgt spid="2097153"/>
                                        </p:tgtEl>
                                        <p:attrNameLst>
                                          <p:attrName>style.visibility</p:attrName>
                                        </p:attrNameLst>
                                      </p:cBhvr>
                                      <p:to>
                                        <p:strVal val="visible"/>
                                      </p:to>
                                    </p:set>
                                    <p:animEffect transition="in" filter="wipe(left)">
                                      <p:cBhvr>
                                        <p:cTn id="362" dur="1000"/>
                                        <p:tgtEl>
                                          <p:spTgt spid="2097153"/>
                                        </p:tgtEl>
                                      </p:cBhvr>
                                    </p:animEffect>
                                  </p:childTnLst>
                                </p:cTn>
                              </p:par>
                              <p:par>
                                <p:cTn id="363" presetID="1" presetClass="entr" presetSubtype="0" fill="hold" nodeType="withEffect">
                                  <p:stCondLst>
                                    <p:cond delay="0"/>
                                  </p:stCondLst>
                                  <p:childTnLst>
                                    <p:set>
                                      <p:cBhvr>
                                        <p:cTn id="364" dur="1" fill="hold">
                                          <p:stCondLst>
                                            <p:cond delay="0"/>
                                          </p:stCondLst>
                                        </p:cTn>
                                        <p:tgtEl>
                                          <p:spTgt spid="2097154"/>
                                        </p:tgtEl>
                                        <p:attrNameLst>
                                          <p:attrName>style.visibility</p:attrName>
                                        </p:attrNameLst>
                                      </p:cBhvr>
                                      <p:to>
                                        <p:strVal val="visible"/>
                                      </p:to>
                                    </p:set>
                                  </p:childTnLst>
                                </p:cTn>
                              </p:par>
                              <p:par>
                                <p:cTn id="365" presetID="63" presetClass="path" presetSubtype="0" accel="50000" decel="50000" fill="hold" nodeType="withEffect">
                                  <p:stCondLst>
                                    <p:cond delay="0"/>
                                  </p:stCondLst>
                                  <p:childTnLst>
                                    <p:animMotion origin="layout" path="M -0.58698 -0.00445 L 8.33333E-7 3.33333E-6 " pathEditMode="relative" rAng="0" ptsTypes="AA">
                                      <p:cBhvr>
                                        <p:cTn id="366" dur="1000" fill="hold"/>
                                        <p:tgtEl>
                                          <p:spTgt spid="2097154"/>
                                        </p:tgtEl>
                                        <p:attrNameLst>
                                          <p:attrName>ppt_x</p:attrName>
                                          <p:attrName>ppt_y</p:attrName>
                                        </p:attrNameLst>
                                      </p:cBhvr>
                                      <p:rCtr x="29340" y="222"/>
                                    </p:animMotion>
                                  </p:childTnLst>
                                </p:cTn>
                              </p:par>
                            </p:childTnLst>
                          </p:cTn>
                        </p:par>
                        <p:par>
                          <p:cTn id="367" fill="hold">
                            <p:stCondLst>
                              <p:cond delay="5349"/>
                            </p:stCondLst>
                            <p:childTnLst>
                              <p:par>
                                <p:cTn id="368" presetID="22" presetClass="entr" presetSubtype="8" fill="hold" grpId="0" nodeType="afterEffect">
                                  <p:stCondLst>
                                    <p:cond delay="0"/>
                                  </p:stCondLst>
                                  <p:childTnLst>
                                    <p:set>
                                      <p:cBhvr>
                                        <p:cTn id="369" dur="1" fill="hold">
                                          <p:stCondLst>
                                            <p:cond delay="0"/>
                                          </p:stCondLst>
                                        </p:cTn>
                                        <p:tgtEl>
                                          <p:spTgt spid="1048626"/>
                                        </p:tgtEl>
                                        <p:attrNameLst>
                                          <p:attrName>style.visibility</p:attrName>
                                        </p:attrNameLst>
                                      </p:cBhvr>
                                      <p:to>
                                        <p:strVal val="visible"/>
                                      </p:to>
                                    </p:set>
                                    <p:animEffect transition="in" filter="wipe(left)">
                                      <p:cBhvr>
                                        <p:cTn id="370" dur="500"/>
                                        <p:tgtEl>
                                          <p:spTgt spid="1048626"/>
                                        </p:tgtEl>
                                      </p:cBhvr>
                                    </p:animEffect>
                                  </p:childTnLst>
                                </p:cTn>
                              </p:par>
                            </p:childTnLst>
                          </p:cTn>
                        </p:par>
                        <p:par>
                          <p:cTn id="371" fill="hold">
                            <p:stCondLst>
                              <p:cond delay="5849"/>
                            </p:stCondLst>
                            <p:childTnLst>
                              <p:par>
                                <p:cTn id="372" presetID="2" presetClass="entr" presetSubtype="2" fill="hold" nodeType="afterEffect">
                                  <p:stCondLst>
                                    <p:cond delay="0"/>
                                  </p:stCondLst>
                                  <p:childTnLst>
                                    <p:set>
                                      <p:cBhvr>
                                        <p:cTn id="373" dur="1" fill="hold">
                                          <p:stCondLst>
                                            <p:cond delay="0"/>
                                          </p:stCondLst>
                                        </p:cTn>
                                        <p:tgtEl>
                                          <p:spTgt spid="129"/>
                                        </p:tgtEl>
                                        <p:attrNameLst>
                                          <p:attrName>style.visibility</p:attrName>
                                        </p:attrNameLst>
                                      </p:cBhvr>
                                      <p:to>
                                        <p:strVal val="visible"/>
                                      </p:to>
                                    </p:set>
                                    <p:anim calcmode="lin" valueType="num">
                                      <p:cBhvr additive="base">
                                        <p:cTn id="374" dur="500" fill="hold"/>
                                        <p:tgtEl>
                                          <p:spTgt spid="129"/>
                                        </p:tgtEl>
                                        <p:attrNameLst>
                                          <p:attrName>ppt_x</p:attrName>
                                        </p:attrNameLst>
                                      </p:cBhvr>
                                      <p:tavLst>
                                        <p:tav tm="0">
                                          <p:val>
                                            <p:strVal val="1+#ppt_w/2"/>
                                          </p:val>
                                        </p:tav>
                                        <p:tav tm="100000">
                                          <p:val>
                                            <p:strVal val="#ppt_x"/>
                                          </p:val>
                                        </p:tav>
                                      </p:tavLst>
                                    </p:anim>
                                    <p:anim calcmode="lin" valueType="num">
                                      <p:cBhvr additive="base">
                                        <p:cTn id="375" dur="500" fill="hold"/>
                                        <p:tgtEl>
                                          <p:spTgt spid="129"/>
                                        </p:tgtEl>
                                        <p:attrNameLst>
                                          <p:attrName>ppt_y</p:attrName>
                                        </p:attrNameLst>
                                      </p:cBhvr>
                                      <p:tavLst>
                                        <p:tav tm="0">
                                          <p:val>
                                            <p:strVal val="#ppt_y"/>
                                          </p:val>
                                        </p:tav>
                                        <p:tav tm="100000">
                                          <p:val>
                                            <p:strVal val="#ppt_y"/>
                                          </p:val>
                                        </p:tav>
                                      </p:tavLst>
                                    </p:anim>
                                  </p:childTnLst>
                                </p:cTn>
                              </p:par>
                              <p:par>
                                <p:cTn id="376" presetID="2" presetClass="entr" presetSubtype="2" fill="hold" nodeType="withEffect">
                                  <p:stCondLst>
                                    <p:cond delay="200"/>
                                  </p:stCondLst>
                                  <p:childTnLst>
                                    <p:set>
                                      <p:cBhvr>
                                        <p:cTn id="377" dur="1" fill="hold">
                                          <p:stCondLst>
                                            <p:cond delay="0"/>
                                          </p:stCondLst>
                                        </p:cTn>
                                        <p:tgtEl>
                                          <p:spTgt spid="128"/>
                                        </p:tgtEl>
                                        <p:attrNameLst>
                                          <p:attrName>style.visibility</p:attrName>
                                        </p:attrNameLst>
                                      </p:cBhvr>
                                      <p:to>
                                        <p:strVal val="visible"/>
                                      </p:to>
                                    </p:set>
                                    <p:anim calcmode="lin" valueType="num">
                                      <p:cBhvr additive="base">
                                        <p:cTn id="378" dur="500" fill="hold"/>
                                        <p:tgtEl>
                                          <p:spTgt spid="128"/>
                                        </p:tgtEl>
                                        <p:attrNameLst>
                                          <p:attrName>ppt_x</p:attrName>
                                        </p:attrNameLst>
                                      </p:cBhvr>
                                      <p:tavLst>
                                        <p:tav tm="0">
                                          <p:val>
                                            <p:strVal val="1+#ppt_w/2"/>
                                          </p:val>
                                        </p:tav>
                                        <p:tav tm="100000">
                                          <p:val>
                                            <p:strVal val="#ppt_x"/>
                                          </p:val>
                                        </p:tav>
                                      </p:tavLst>
                                    </p:anim>
                                    <p:anim calcmode="lin" valueType="num">
                                      <p:cBhvr additive="base">
                                        <p:cTn id="379" dur="500" fill="hold"/>
                                        <p:tgtEl>
                                          <p:spTgt spid="128"/>
                                        </p:tgtEl>
                                        <p:attrNameLst>
                                          <p:attrName>ppt_y</p:attrName>
                                        </p:attrNameLst>
                                      </p:cBhvr>
                                      <p:tavLst>
                                        <p:tav tm="0">
                                          <p:val>
                                            <p:strVal val="#ppt_y"/>
                                          </p:val>
                                        </p:tav>
                                        <p:tav tm="100000">
                                          <p:val>
                                            <p:strVal val="#ppt_y"/>
                                          </p:val>
                                        </p:tav>
                                      </p:tavLst>
                                    </p:anim>
                                  </p:childTnLst>
                                </p:cTn>
                              </p:par>
                              <p:par>
                                <p:cTn id="380" presetID="2" presetClass="entr" presetSubtype="2" fill="hold" nodeType="withEffect">
                                  <p:stCondLst>
                                    <p:cond delay="400"/>
                                  </p:stCondLst>
                                  <p:childTnLst>
                                    <p:set>
                                      <p:cBhvr>
                                        <p:cTn id="381" dur="1" fill="hold">
                                          <p:stCondLst>
                                            <p:cond delay="0"/>
                                          </p:stCondLst>
                                        </p:cTn>
                                        <p:tgtEl>
                                          <p:spTgt spid="127"/>
                                        </p:tgtEl>
                                        <p:attrNameLst>
                                          <p:attrName>style.visibility</p:attrName>
                                        </p:attrNameLst>
                                      </p:cBhvr>
                                      <p:to>
                                        <p:strVal val="visible"/>
                                      </p:to>
                                    </p:set>
                                    <p:anim calcmode="lin" valueType="num">
                                      <p:cBhvr additive="base">
                                        <p:cTn id="382" dur="500" fill="hold"/>
                                        <p:tgtEl>
                                          <p:spTgt spid="127"/>
                                        </p:tgtEl>
                                        <p:attrNameLst>
                                          <p:attrName>ppt_x</p:attrName>
                                        </p:attrNameLst>
                                      </p:cBhvr>
                                      <p:tavLst>
                                        <p:tav tm="0">
                                          <p:val>
                                            <p:strVal val="1+#ppt_w/2"/>
                                          </p:val>
                                        </p:tav>
                                        <p:tav tm="100000">
                                          <p:val>
                                            <p:strVal val="#ppt_x"/>
                                          </p:val>
                                        </p:tav>
                                      </p:tavLst>
                                    </p:anim>
                                    <p:anim calcmode="lin" valueType="num">
                                      <p:cBhvr additive="base">
                                        <p:cTn id="383" dur="500" fill="hold"/>
                                        <p:tgtEl>
                                          <p:spTgt spid="127"/>
                                        </p:tgtEl>
                                        <p:attrNameLst>
                                          <p:attrName>ppt_y</p:attrName>
                                        </p:attrNameLst>
                                      </p:cBhvr>
                                      <p:tavLst>
                                        <p:tav tm="0">
                                          <p:val>
                                            <p:strVal val="#ppt_y"/>
                                          </p:val>
                                        </p:tav>
                                        <p:tav tm="100000">
                                          <p:val>
                                            <p:strVal val="#ppt_y"/>
                                          </p:val>
                                        </p:tav>
                                      </p:tavLst>
                                    </p:anim>
                                  </p:childTnLst>
                                </p:cTn>
                              </p:par>
                              <p:par>
                                <p:cTn id="384" presetID="2" presetClass="entr" presetSubtype="2" fill="hold" nodeType="withEffect">
                                  <p:stCondLst>
                                    <p:cond delay="600"/>
                                  </p:stCondLst>
                                  <p:childTnLst>
                                    <p:set>
                                      <p:cBhvr>
                                        <p:cTn id="385" dur="1" fill="hold">
                                          <p:stCondLst>
                                            <p:cond delay="0"/>
                                          </p:stCondLst>
                                        </p:cTn>
                                        <p:tgtEl>
                                          <p:spTgt spid="126"/>
                                        </p:tgtEl>
                                        <p:attrNameLst>
                                          <p:attrName>style.visibility</p:attrName>
                                        </p:attrNameLst>
                                      </p:cBhvr>
                                      <p:to>
                                        <p:strVal val="visible"/>
                                      </p:to>
                                    </p:set>
                                    <p:anim calcmode="lin" valueType="num">
                                      <p:cBhvr additive="base">
                                        <p:cTn id="386" dur="500" fill="hold"/>
                                        <p:tgtEl>
                                          <p:spTgt spid="126"/>
                                        </p:tgtEl>
                                        <p:attrNameLst>
                                          <p:attrName>ppt_x</p:attrName>
                                        </p:attrNameLst>
                                      </p:cBhvr>
                                      <p:tavLst>
                                        <p:tav tm="0">
                                          <p:val>
                                            <p:strVal val="1+#ppt_w/2"/>
                                          </p:val>
                                        </p:tav>
                                        <p:tav tm="100000">
                                          <p:val>
                                            <p:strVal val="#ppt_x"/>
                                          </p:val>
                                        </p:tav>
                                      </p:tavLst>
                                    </p:anim>
                                    <p:anim calcmode="lin" valueType="num">
                                      <p:cBhvr additive="base">
                                        <p:cTn id="387" dur="500" fill="hold"/>
                                        <p:tgtEl>
                                          <p:spTgt spid="126"/>
                                        </p:tgtEl>
                                        <p:attrNameLst>
                                          <p:attrName>ppt_y</p:attrName>
                                        </p:attrNameLst>
                                      </p:cBhvr>
                                      <p:tavLst>
                                        <p:tav tm="0">
                                          <p:val>
                                            <p:strVal val="#ppt_y"/>
                                          </p:val>
                                        </p:tav>
                                        <p:tav tm="100000">
                                          <p:val>
                                            <p:strVal val="#ppt_y"/>
                                          </p:val>
                                        </p:tav>
                                      </p:tavLst>
                                    </p:anim>
                                  </p:childTnLst>
                                </p:cTn>
                              </p:par>
                              <p:par>
                                <p:cTn id="388" presetID="2" presetClass="entr" presetSubtype="2" fill="hold" nodeType="withEffect">
                                  <p:stCondLst>
                                    <p:cond delay="800"/>
                                  </p:stCondLst>
                                  <p:childTnLst>
                                    <p:set>
                                      <p:cBhvr>
                                        <p:cTn id="389" dur="1" fill="hold">
                                          <p:stCondLst>
                                            <p:cond delay="0"/>
                                          </p:stCondLst>
                                        </p:cTn>
                                        <p:tgtEl>
                                          <p:spTgt spid="125"/>
                                        </p:tgtEl>
                                        <p:attrNameLst>
                                          <p:attrName>style.visibility</p:attrName>
                                        </p:attrNameLst>
                                      </p:cBhvr>
                                      <p:to>
                                        <p:strVal val="visible"/>
                                      </p:to>
                                    </p:set>
                                    <p:anim calcmode="lin" valueType="num">
                                      <p:cBhvr additive="base">
                                        <p:cTn id="390" dur="500" fill="hold"/>
                                        <p:tgtEl>
                                          <p:spTgt spid="125"/>
                                        </p:tgtEl>
                                        <p:attrNameLst>
                                          <p:attrName>ppt_x</p:attrName>
                                        </p:attrNameLst>
                                      </p:cBhvr>
                                      <p:tavLst>
                                        <p:tav tm="0">
                                          <p:val>
                                            <p:strVal val="1+#ppt_w/2"/>
                                          </p:val>
                                        </p:tav>
                                        <p:tav tm="100000">
                                          <p:val>
                                            <p:strVal val="#ppt_x"/>
                                          </p:val>
                                        </p:tav>
                                      </p:tavLst>
                                    </p:anim>
                                    <p:anim calcmode="lin" valueType="num">
                                      <p:cBhvr additive="base">
                                        <p:cTn id="391" dur="500" fill="hold"/>
                                        <p:tgtEl>
                                          <p:spTgt spid="1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25" grpId="0" bldLvl="0" autoUpdateAnimBg="0"/>
      <p:bldP spid="1048626" grpId="0" bldLvl="0" animBg="1"/>
      <p:bldP spid="1048637" grpId="0" animBg="1"/>
      <p:bldP spid="1048638" grpId="0" animBg="1"/>
      <p:bldP spid="1048639" grpId="0" animBg="1"/>
      <p:bldP spid="1048640" grpId="0" animBg="1"/>
      <p:bldP spid="1048641" grpId="0" animBg="1"/>
      <p:bldP spid="1048642" grpId="0" animBg="1"/>
      <p:bldP spid="1048643" grpId="0" animBg="1"/>
      <p:bldP spid="1048644" grpId="0" animBg="1"/>
      <p:bldP spid="1048645" grpId="0" animBg="1"/>
      <p:bldP spid="1048646" grpId="0" animBg="1"/>
      <p:bldP spid="1048647" grpId="0" animBg="1"/>
      <p:bldP spid="1048648" grpId="0" animBg="1"/>
      <p:bldP spid="1048655" grpId="0" animBg="1"/>
      <p:bldP spid="1048656" grpId="0" animBg="1"/>
      <p:bldP spid="1048657" grpId="0" animBg="1"/>
      <p:bldP spid="1048658" grpId="0" animBg="1"/>
      <p:bldP spid="1048659" grpId="0" animBg="1"/>
      <p:bldP spid="1048660" grpId="0" animBg="1"/>
      <p:bldP spid="1048661" grpId="0" animBg="1"/>
      <p:bldP spid="1048662" grpId="0" animBg="1"/>
      <p:bldP spid="1048663" grpId="0" animBg="1"/>
      <p:bldP spid="1048664" grpId="0" animBg="1"/>
      <p:bldP spid="1048665" grpId="0" animBg="1"/>
      <p:bldP spid="1048666" grpId="0" animBg="1"/>
      <p:bldP spid="1048667" grpId="0" animBg="1"/>
      <p:bldP spid="1048676" grpId="0" animBg="1"/>
      <p:bldP spid="1048677" grpId="0" animBg="1"/>
      <p:bldP spid="1048678" grpId="0" animBg="1"/>
      <p:bldP spid="1048679" grpId="0" animBg="1"/>
      <p:bldP spid="1048680" grpId="0" animBg="1"/>
      <p:bldP spid="1048681" grpId="0" animBg="1"/>
      <p:bldP spid="1048682" grpId="0" animBg="1"/>
      <p:bldP spid="1048683" grpId="0" animBg="1"/>
      <p:bldP spid="1048684" grpId="0" animBg="1"/>
      <p:bldP spid="1048687" grpId="0" animBg="1"/>
      <p:bldP spid="1048688" grpId="0" animBg="1"/>
      <p:bldP spid="1048689" grpId="0" animBg="1"/>
      <p:bldP spid="1048690" grpId="0" animBg="1"/>
      <p:bldP spid="1048691" grpId="0" animBg="1"/>
      <p:bldP spid="1048692" grpId="0" animBg="1"/>
      <p:bldP spid="1048693" grpId="0" animBg="1"/>
      <p:bldP spid="1048694" grpId="0" animBg="1"/>
      <p:bldP spid="1048695" grpId="0" animBg="1"/>
      <p:bldP spid="1048696" grpId="0" animBg="1"/>
      <p:bldP spid="1048697" grpId="0" animBg="1"/>
      <p:bldP spid="1048698" grpId="0" animBg="1"/>
      <p:bldP spid="1048699" grpId="0" animBg="1"/>
      <p:bldP spid="1048700" grpId="0" animBg="1"/>
      <p:bldP spid="1048701" grpId="0" animBg="1"/>
      <p:bldP spid="1048702" grpId="0" animBg="1"/>
      <p:bldP spid="1048703" grpId="0" animBg="1"/>
      <p:bldP spid="1048704" grpId="0" animBg="1"/>
      <p:bldP spid="1048705" grpId="0" animBg="1"/>
      <p:bldP spid="1048706" grpId="0" animBg="1"/>
      <p:bldP spid="1048707" grpId="0" animBg="1"/>
      <p:bldP spid="1048708" grpId="0" animBg="1"/>
      <p:bldP spid="1048709" grpId="0" animBg="1"/>
      <p:bldP spid="1048710" grpId="0" animBg="1"/>
      <p:bldP spid="1048711" grpId="0" animBg="1"/>
      <p:bldP spid="1048712" grpId="0" animBg="1"/>
      <p:bldP spid="1048713" grpId="0" animBg="1"/>
      <p:bldP spid="1048714" grpId="0" animBg="1"/>
      <p:bldP spid="1048715" grpId="0" animBg="1"/>
      <p:bldP spid="1048716" grpId="0" animBg="1"/>
      <p:bldP spid="1048717" grpId="0" animBg="1"/>
      <p:bldP spid="1048718" grpId="0" animBg="1"/>
      <p:bldP spid="1048719" grpId="0" animBg="1"/>
      <p:bldP spid="1048720" grpId="0" animBg="1"/>
      <p:bldP spid="1048721" grpId="0" animBg="1"/>
      <p:bldP spid="1048722" grpId="0" animBg="1"/>
      <p:bldP spid="1048723" grpId="0" animBg="1"/>
      <p:bldP spid="1048724" grpId="0" animBg="1"/>
      <p:bldP spid="1048725" grpId="0" animBg="1"/>
      <p:bldP spid="1048726" grpId="0" animBg="1"/>
      <p:bldP spid="1048727" grpId="0" animBg="1"/>
      <p:bldP spid="1048728" grpId="0" animBg="1"/>
      <p:bldP spid="1048729" grpId="0" animBg="1"/>
      <p:bldP spid="1048730" grpId="0" animBg="1"/>
      <p:bldP spid="1048731" grpId="0" animBg="1"/>
      <p:bldP spid="1048732" grpId="0" animBg="1"/>
      <p:bldP spid="1048733" grpId="0" animBg="1"/>
      <p:bldP spid="2"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36" name=""/>
        <p:cNvGrpSpPr/>
        <p:nvPr/>
      </p:nvGrpSpPr>
      <p:grpSpPr/>
      <p:cxnSp>
        <p:nvCxnSpPr>
          <p:cNvPr id="3145743" name="直接连接符 9"/>
          <p:cNvCxnSpPr/>
          <p:nvPr/>
        </p:nvCxnSpPr>
        <p:spPr>
          <a:xfrm>
            <a:off x="13970" y="2733040"/>
            <a:ext cx="9105265" cy="0"/>
          </a:xfrm>
          <a:prstGeom prst="line">
            <a:avLst/>
          </a:prstGeom>
          <a:ln w="50800" cmpd="sng">
            <a:solidFill>
              <a:schemeClr val="bg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grpSp>
        <p:nvGrpSpPr>
          <p:cNvPr id="137" name="组合 41"/>
          <p:cNvGrpSpPr/>
          <p:nvPr/>
        </p:nvGrpSpPr>
        <p:grpSpPr>
          <a:xfrm>
            <a:off x="713105" y="1947545"/>
            <a:ext cx="1162050" cy="782860"/>
            <a:chOff x="1321" y="3072"/>
            <a:chExt cx="1830" cy="1233"/>
          </a:xfrm>
        </p:grpSpPr>
        <p:sp>
          <p:nvSpPr>
            <p:cNvPr id="1048740" name="文本框 4"/>
            <p:cNvSpPr txBox="1"/>
            <p:nvPr/>
          </p:nvSpPr>
          <p:spPr>
            <a:xfrm>
              <a:off x="1321"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1840</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cxnSp>
          <p:nvCxnSpPr>
            <p:cNvPr id="3145744" name="直接连接符 6"/>
            <p:cNvCxnSpPr/>
            <p:nvPr/>
          </p:nvCxnSpPr>
          <p:spPr>
            <a:xfrm flipV="1">
              <a:off x="2259"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138" name="组合 40"/>
          <p:cNvGrpSpPr/>
          <p:nvPr/>
        </p:nvGrpSpPr>
        <p:grpSpPr>
          <a:xfrm>
            <a:off x="-179070" y="1953895"/>
            <a:ext cx="1162050" cy="779780"/>
            <a:chOff x="-84" y="3077"/>
            <a:chExt cx="1830" cy="1228"/>
          </a:xfrm>
        </p:grpSpPr>
        <p:cxnSp>
          <p:nvCxnSpPr>
            <p:cNvPr id="3145745" name="直接连接符 10"/>
            <p:cNvCxnSpPr/>
            <p:nvPr/>
          </p:nvCxnSpPr>
          <p:spPr>
            <a:xfrm flipV="1">
              <a:off x="831"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41" name="文本框 12"/>
            <p:cNvSpPr txBox="1"/>
            <p:nvPr/>
          </p:nvSpPr>
          <p:spPr>
            <a:xfrm>
              <a:off x="-84" y="3077"/>
              <a:ext cx="1830"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1839</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grpSp>
        <p:nvGrpSpPr>
          <p:cNvPr id="139" name="组合 42"/>
          <p:cNvGrpSpPr/>
          <p:nvPr/>
        </p:nvGrpSpPr>
        <p:grpSpPr>
          <a:xfrm>
            <a:off x="1807210" y="1950720"/>
            <a:ext cx="1162050" cy="782860"/>
            <a:chOff x="3154" y="3072"/>
            <a:chExt cx="1830" cy="1233"/>
          </a:xfrm>
        </p:grpSpPr>
        <p:cxnSp>
          <p:nvCxnSpPr>
            <p:cNvPr id="3145746" name="直接连接符 13"/>
            <p:cNvCxnSpPr/>
            <p:nvPr/>
          </p:nvCxnSpPr>
          <p:spPr>
            <a:xfrm flipV="1">
              <a:off x="4070"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42" name="文本框 15"/>
            <p:cNvSpPr txBox="1"/>
            <p:nvPr/>
          </p:nvSpPr>
          <p:spPr>
            <a:xfrm>
              <a:off x="3154" y="3072"/>
              <a:ext cx="1830" cy="985"/>
            </a:xfrm>
            <a:prstGeom prst="rect">
              <a:avLst/>
            </a:prstGeom>
            <a:noFill/>
          </p:spPr>
          <p:txBody>
            <a:bodyPr vert="horz" wrap="square" rtlCol="0">
              <a:spAutoFit/>
            </a:bodyPr>
            <a:p>
              <a:pPr algn="ctr">
                <a:buClrTx/>
                <a:buSzTx/>
                <a:buFontTx/>
              </a:pP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1851</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grpSp>
        <p:nvGrpSpPr>
          <p:cNvPr id="140" name="组合 43"/>
          <p:cNvGrpSpPr/>
          <p:nvPr/>
        </p:nvGrpSpPr>
        <p:grpSpPr>
          <a:xfrm>
            <a:off x="2668270" y="1950720"/>
            <a:ext cx="1162050" cy="782860"/>
            <a:chOff x="4510" y="3072"/>
            <a:chExt cx="1830" cy="1233"/>
          </a:xfrm>
        </p:grpSpPr>
        <p:cxnSp>
          <p:nvCxnSpPr>
            <p:cNvPr id="3145747" name="直接连接符 16"/>
            <p:cNvCxnSpPr/>
            <p:nvPr/>
          </p:nvCxnSpPr>
          <p:spPr>
            <a:xfrm flipV="1">
              <a:off x="5426"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43" name="文本框 18"/>
            <p:cNvSpPr txBox="1"/>
            <p:nvPr/>
          </p:nvSpPr>
          <p:spPr>
            <a:xfrm>
              <a:off x="4510"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1856</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grpSp>
        <p:nvGrpSpPr>
          <p:cNvPr id="141" name="组合 44"/>
          <p:cNvGrpSpPr/>
          <p:nvPr/>
        </p:nvGrpSpPr>
        <p:grpSpPr>
          <a:xfrm>
            <a:off x="3512820" y="1950720"/>
            <a:ext cx="1651000" cy="782860"/>
            <a:chOff x="5840" y="3072"/>
            <a:chExt cx="2600" cy="1233"/>
          </a:xfrm>
        </p:grpSpPr>
        <p:cxnSp>
          <p:nvCxnSpPr>
            <p:cNvPr id="3145748" name="直接连接符 19"/>
            <p:cNvCxnSpPr/>
            <p:nvPr/>
          </p:nvCxnSpPr>
          <p:spPr>
            <a:xfrm flipV="1">
              <a:off x="7113"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44" name="文本框 21"/>
            <p:cNvSpPr txBox="1"/>
            <p:nvPr/>
          </p:nvSpPr>
          <p:spPr>
            <a:xfrm>
              <a:off x="5840" y="3072"/>
              <a:ext cx="2600" cy="985"/>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1860S</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grpSp>
        <p:nvGrpSpPr>
          <p:cNvPr id="142" name="组合 45"/>
          <p:cNvGrpSpPr/>
          <p:nvPr/>
        </p:nvGrpSpPr>
        <p:grpSpPr>
          <a:xfrm>
            <a:off x="5469890" y="1955800"/>
            <a:ext cx="1162050" cy="782860"/>
            <a:chOff x="9033" y="3072"/>
            <a:chExt cx="1830" cy="1233"/>
          </a:xfrm>
        </p:grpSpPr>
        <p:cxnSp>
          <p:nvCxnSpPr>
            <p:cNvPr id="3145749" name="直接连接符 25"/>
            <p:cNvCxnSpPr/>
            <p:nvPr/>
          </p:nvCxnSpPr>
          <p:spPr>
            <a:xfrm flipV="1">
              <a:off x="9958"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45" name="文本框 27"/>
            <p:cNvSpPr txBox="1"/>
            <p:nvPr/>
          </p:nvSpPr>
          <p:spPr>
            <a:xfrm>
              <a:off x="9033"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1894</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grpSp>
        <p:nvGrpSpPr>
          <p:cNvPr id="143" name="组合 46"/>
          <p:cNvGrpSpPr/>
          <p:nvPr/>
        </p:nvGrpSpPr>
        <p:grpSpPr>
          <a:xfrm>
            <a:off x="6319520" y="1950720"/>
            <a:ext cx="1162050" cy="782860"/>
            <a:chOff x="10788" y="3072"/>
            <a:chExt cx="1830" cy="1233"/>
          </a:xfrm>
        </p:grpSpPr>
        <p:cxnSp>
          <p:nvCxnSpPr>
            <p:cNvPr id="3145750" name="直接连接符 28"/>
            <p:cNvCxnSpPr/>
            <p:nvPr/>
          </p:nvCxnSpPr>
          <p:spPr>
            <a:xfrm flipV="1">
              <a:off x="11703"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46" name="文本框 30"/>
            <p:cNvSpPr txBox="1"/>
            <p:nvPr/>
          </p:nvSpPr>
          <p:spPr>
            <a:xfrm>
              <a:off x="10788" y="3072"/>
              <a:ext cx="1830" cy="985"/>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1898</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grpSp>
        <p:nvGrpSpPr>
          <p:cNvPr id="144" name="组合 47"/>
          <p:cNvGrpSpPr/>
          <p:nvPr/>
        </p:nvGrpSpPr>
        <p:grpSpPr>
          <a:xfrm>
            <a:off x="8140700" y="1950720"/>
            <a:ext cx="1162050" cy="782860"/>
            <a:chOff x="12336" y="3072"/>
            <a:chExt cx="1830" cy="1233"/>
          </a:xfrm>
        </p:grpSpPr>
        <p:cxnSp>
          <p:nvCxnSpPr>
            <p:cNvPr id="3145751" name="直接连接符 31"/>
            <p:cNvCxnSpPr/>
            <p:nvPr/>
          </p:nvCxnSpPr>
          <p:spPr>
            <a:xfrm flipV="1">
              <a:off x="13251"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47" name="文本框 33"/>
            <p:cNvSpPr txBox="1"/>
            <p:nvPr/>
          </p:nvSpPr>
          <p:spPr>
            <a:xfrm>
              <a:off x="12336"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1900</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grpSp>
        <p:nvGrpSpPr>
          <p:cNvPr id="145" name="组合 50"/>
          <p:cNvGrpSpPr/>
          <p:nvPr/>
        </p:nvGrpSpPr>
        <p:grpSpPr>
          <a:xfrm>
            <a:off x="2727960" y="2730500"/>
            <a:ext cx="1162050" cy="803910"/>
            <a:chOff x="4758" y="4300"/>
            <a:chExt cx="1830" cy="1266"/>
          </a:xfrm>
        </p:grpSpPr>
        <p:cxnSp>
          <p:nvCxnSpPr>
            <p:cNvPr id="3145752" name="直接连接符 34"/>
            <p:cNvCxnSpPr/>
            <p:nvPr/>
          </p:nvCxnSpPr>
          <p:spPr>
            <a:xfrm flipV="1">
              <a:off x="5673" y="4300"/>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48" name="文本框 35"/>
            <p:cNvSpPr txBox="1"/>
            <p:nvPr/>
          </p:nvSpPr>
          <p:spPr>
            <a:xfrm>
              <a:off x="4758" y="4582"/>
              <a:ext cx="1830"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1857</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grpSp>
        <p:nvGrpSpPr>
          <p:cNvPr id="146" name="组合 51"/>
          <p:cNvGrpSpPr/>
          <p:nvPr/>
        </p:nvGrpSpPr>
        <p:grpSpPr>
          <a:xfrm>
            <a:off x="3738880" y="2730500"/>
            <a:ext cx="1162050" cy="797560"/>
            <a:chOff x="6306" y="4300"/>
            <a:chExt cx="1830" cy="1256"/>
          </a:xfrm>
        </p:grpSpPr>
        <p:cxnSp>
          <p:nvCxnSpPr>
            <p:cNvPr id="3145753" name="直接连接符 37"/>
            <p:cNvCxnSpPr/>
            <p:nvPr/>
          </p:nvCxnSpPr>
          <p:spPr>
            <a:xfrm flipV="1">
              <a:off x="7276" y="4300"/>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49" name="文本框 38"/>
            <p:cNvSpPr txBox="1"/>
            <p:nvPr/>
          </p:nvSpPr>
          <p:spPr>
            <a:xfrm>
              <a:off x="6306" y="4572"/>
              <a:ext cx="1830"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1861</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grpSp>
        <p:nvGrpSpPr>
          <p:cNvPr id="147" name="组合 49"/>
          <p:cNvGrpSpPr/>
          <p:nvPr/>
        </p:nvGrpSpPr>
        <p:grpSpPr>
          <a:xfrm>
            <a:off x="387350" y="2752725"/>
            <a:ext cx="1842135" cy="822960"/>
            <a:chOff x="831" y="4305"/>
            <a:chExt cx="2901" cy="1296"/>
          </a:xfrm>
        </p:grpSpPr>
        <p:sp>
          <p:nvSpPr>
            <p:cNvPr id="1048750" name="文本框 8"/>
            <p:cNvSpPr txBox="1"/>
            <p:nvPr/>
          </p:nvSpPr>
          <p:spPr>
            <a:xfrm>
              <a:off x="831" y="4617"/>
              <a:ext cx="2901" cy="984"/>
            </a:xfrm>
            <a:prstGeom prst="rect">
              <a:avLst/>
            </a:prstGeom>
            <a:noFill/>
          </p:spPr>
          <p:txBody>
            <a:bodyPr vert="horz" wrap="square" rtlCol="0">
              <a:spAutoFit/>
            </a:bodyPr>
            <a:p>
              <a:pPr algn="ctr">
                <a:buClrTx/>
                <a:buSzTx/>
                <a:buFontTx/>
              </a:pP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19C</a:t>
              </a:r>
              <a:r>
                <a:rPr lang="en-US" altLang="zh-CN" sz="30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中期</a:t>
              </a:r>
              <a:endParaRPr lang="en-US" altLang="zh-CN" sz="30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p:txBody>
        </p:sp>
        <p:cxnSp>
          <p:nvCxnSpPr>
            <p:cNvPr id="3145754" name="直接连接符 48"/>
            <p:cNvCxnSpPr/>
            <p:nvPr/>
          </p:nvCxnSpPr>
          <p:spPr>
            <a:xfrm flipV="1">
              <a:off x="2282" y="4305"/>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148" name="组合 52"/>
          <p:cNvGrpSpPr/>
          <p:nvPr/>
        </p:nvGrpSpPr>
        <p:grpSpPr>
          <a:xfrm>
            <a:off x="4640580" y="2730500"/>
            <a:ext cx="1162050" cy="803910"/>
            <a:chOff x="4758" y="4300"/>
            <a:chExt cx="1830" cy="1266"/>
          </a:xfrm>
        </p:grpSpPr>
        <p:cxnSp>
          <p:nvCxnSpPr>
            <p:cNvPr id="3145755" name="直接连接符 53"/>
            <p:cNvCxnSpPr/>
            <p:nvPr/>
          </p:nvCxnSpPr>
          <p:spPr>
            <a:xfrm flipV="1">
              <a:off x="5673" y="4300"/>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51" name="文本框 54"/>
            <p:cNvSpPr txBox="1"/>
            <p:nvPr/>
          </p:nvSpPr>
          <p:spPr>
            <a:xfrm>
              <a:off x="4758" y="4582"/>
              <a:ext cx="1830"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1868</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grpSp>
        <p:nvGrpSpPr>
          <p:cNvPr id="149" name="组合 56"/>
          <p:cNvGrpSpPr/>
          <p:nvPr/>
        </p:nvGrpSpPr>
        <p:grpSpPr>
          <a:xfrm>
            <a:off x="5329555" y="2730500"/>
            <a:ext cx="3491230" cy="788035"/>
            <a:chOff x="4737" y="4300"/>
            <a:chExt cx="5498" cy="1241"/>
          </a:xfrm>
        </p:grpSpPr>
        <p:cxnSp>
          <p:nvCxnSpPr>
            <p:cNvPr id="3145756" name="直接连接符 57"/>
            <p:cNvCxnSpPr/>
            <p:nvPr/>
          </p:nvCxnSpPr>
          <p:spPr>
            <a:xfrm flipV="1">
              <a:off x="5673" y="4300"/>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52" name="文本框 58"/>
            <p:cNvSpPr txBox="1"/>
            <p:nvPr/>
          </p:nvSpPr>
          <p:spPr>
            <a:xfrm>
              <a:off x="4737" y="4557"/>
              <a:ext cx="5498"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19C</a:t>
              </a:r>
              <a:r>
                <a:rPr lang="zh-CN" altLang="en-US" sz="30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六七十年代</a:t>
              </a:r>
              <a:endParaRPr lang="zh-CN" altLang="en-US" sz="30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p:txBody>
        </p:sp>
      </p:grpSp>
      <p:grpSp>
        <p:nvGrpSpPr>
          <p:cNvPr id="150" name="组合 46"/>
          <p:cNvGrpSpPr/>
          <p:nvPr/>
        </p:nvGrpSpPr>
        <p:grpSpPr>
          <a:xfrm>
            <a:off x="7012305" y="1944370"/>
            <a:ext cx="1654175" cy="782860"/>
            <a:chOff x="10357" y="3072"/>
            <a:chExt cx="2605" cy="1233"/>
          </a:xfrm>
        </p:grpSpPr>
        <p:cxnSp>
          <p:nvCxnSpPr>
            <p:cNvPr id="3145757" name="直接连接符 28"/>
            <p:cNvCxnSpPr/>
            <p:nvPr/>
          </p:nvCxnSpPr>
          <p:spPr>
            <a:xfrm flipV="1">
              <a:off x="11703"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53" name="文本框 30"/>
            <p:cNvSpPr txBox="1"/>
            <p:nvPr/>
          </p:nvSpPr>
          <p:spPr>
            <a:xfrm>
              <a:off x="10357" y="3072"/>
              <a:ext cx="2605" cy="985"/>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19C</a:t>
              </a:r>
              <a:r>
                <a:rPr lang="zh-CN" altLang="en-US" sz="28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末</a:t>
              </a:r>
              <a:endParaRPr lang="zh-CN" altLang="en-US" sz="28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754" name="文本框 3"/>
          <p:cNvSpPr txBox="1"/>
          <p:nvPr/>
        </p:nvSpPr>
        <p:spPr>
          <a:xfrm>
            <a:off x="13970" y="3794760"/>
            <a:ext cx="9144000" cy="1564640"/>
          </a:xfrm>
          <a:prstGeom prst="rect">
            <a:avLst/>
          </a:prstGeom>
          <a:noFill/>
        </p:spPr>
        <p:txBody>
          <a:bodyPr wrap="square" rtlCol="0" anchor="t">
            <a:spAutoFit/>
          </a:bodyPr>
          <a:p>
            <a:pPr algn="l">
              <a:buClrTx/>
              <a:buSzTx/>
              <a:buFontTx/>
            </a:pPr>
            <a:r>
              <a:rPr lang="zh-CN" altLang="en-US" sz="3200">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楷体" panose="02010609060101010101" charset="-122"/>
                <a:sym typeface="+mn-ea"/>
              </a:rPr>
              <a:t>学习任务</a:t>
            </a:r>
            <a:r>
              <a:rPr lang="zh-CN" altLang="en-US" sz="32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楷体" panose="02010609060101010101" charset="-122"/>
                <a:sym typeface="+mn-ea"/>
              </a:rPr>
              <a:t>：</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读下面两页</a:t>
            </a: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PPT</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中的单元导语（八上历史第一、二单元），填写年代尺上黄字年份发生的重大历史事件。</a:t>
            </a:r>
            <a:endPar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145743"/>
                                        </p:tgtEl>
                                        <p:attrNameLst>
                                          <p:attrName>style.visibility</p:attrName>
                                        </p:attrNameLst>
                                      </p:cBhvr>
                                      <p:to>
                                        <p:strVal val="visible"/>
                                      </p:to>
                                    </p:set>
                                    <p:animEffect transition="in" filter="wipe(down)">
                                      <p:cBhvr>
                                        <p:cTn id="7" dur="500"/>
                                        <p:tgtEl>
                                          <p:spTgt spid="3145743"/>
                                        </p:tgtEl>
                                      </p:cBhvr>
                                    </p:animEffect>
                                  </p:childTnLst>
                                </p:cTn>
                              </p:par>
                              <p:par>
                                <p:cTn id="8" presetID="22" presetClass="entr" presetSubtype="4" fill="hold" nodeType="withEffect">
                                  <p:stCondLst>
                                    <p:cond delay="0"/>
                                  </p:stCondLst>
                                  <p:childTnLst>
                                    <p:set>
                                      <p:cBhvr>
                                        <p:cTn id="9" dur="2000" fill="hold">
                                          <p:stCondLst>
                                            <p:cond delay="0"/>
                                          </p:stCondLst>
                                        </p:cTn>
                                        <p:tgtEl>
                                          <p:spTgt spid="138"/>
                                        </p:tgtEl>
                                        <p:attrNameLst>
                                          <p:attrName>style.visibility</p:attrName>
                                        </p:attrNameLst>
                                      </p:cBhvr>
                                      <p:to>
                                        <p:strVal val="visible"/>
                                      </p:to>
                                    </p:set>
                                    <p:animEffect transition="in" filter="wipe(down)">
                                      <p:cBhvr>
                                        <p:cTn id="10" dur="2000"/>
                                        <p:tgtEl>
                                          <p:spTgt spid="138"/>
                                        </p:tgtEl>
                                      </p:cBhvr>
                                    </p:animEffect>
                                  </p:childTnLst>
                                </p:cTn>
                              </p:par>
                              <p:par>
                                <p:cTn id="11" presetID="22" presetClass="entr" presetSubtype="4" fill="hold" nodeType="withEffect">
                                  <p:stCondLst>
                                    <p:cond delay="0"/>
                                  </p:stCondLst>
                                  <p:childTnLst>
                                    <p:set>
                                      <p:cBhvr>
                                        <p:cTn id="12" dur="2000" fill="hold">
                                          <p:stCondLst>
                                            <p:cond delay="0"/>
                                          </p:stCondLst>
                                        </p:cTn>
                                        <p:tgtEl>
                                          <p:spTgt spid="137"/>
                                        </p:tgtEl>
                                        <p:attrNameLst>
                                          <p:attrName>style.visibility</p:attrName>
                                        </p:attrNameLst>
                                      </p:cBhvr>
                                      <p:to>
                                        <p:strVal val="visible"/>
                                      </p:to>
                                    </p:set>
                                    <p:animEffect transition="in" filter="wipe(down)">
                                      <p:cBhvr>
                                        <p:cTn id="13" dur="2000"/>
                                        <p:tgtEl>
                                          <p:spTgt spid="137"/>
                                        </p:tgtEl>
                                      </p:cBhvr>
                                    </p:animEffect>
                                  </p:childTnLst>
                                </p:cTn>
                              </p:par>
                              <p:par>
                                <p:cTn id="14" presetID="22" presetClass="entr" presetSubtype="1" fill="hold" nodeType="withEffect">
                                  <p:stCondLst>
                                    <p:cond delay="0"/>
                                  </p:stCondLst>
                                  <p:childTnLst>
                                    <p:set>
                                      <p:cBhvr>
                                        <p:cTn id="15" dur="2000" fill="hold">
                                          <p:stCondLst>
                                            <p:cond delay="0"/>
                                          </p:stCondLst>
                                        </p:cTn>
                                        <p:tgtEl>
                                          <p:spTgt spid="147"/>
                                        </p:tgtEl>
                                        <p:attrNameLst>
                                          <p:attrName>style.visibility</p:attrName>
                                        </p:attrNameLst>
                                      </p:cBhvr>
                                      <p:to>
                                        <p:strVal val="visible"/>
                                      </p:to>
                                    </p:set>
                                    <p:animEffect transition="in" filter="wipe(up)">
                                      <p:cBhvr>
                                        <p:cTn id="16" dur="2000"/>
                                        <p:tgtEl>
                                          <p:spTgt spid="147"/>
                                        </p:tgtEl>
                                      </p:cBhvr>
                                    </p:animEffect>
                                  </p:childTnLst>
                                </p:cTn>
                              </p:par>
                              <p:par>
                                <p:cTn id="17" presetID="22" presetClass="entr" presetSubtype="4" fill="hold" nodeType="withEffect">
                                  <p:stCondLst>
                                    <p:cond delay="0"/>
                                  </p:stCondLst>
                                  <p:childTnLst>
                                    <p:set>
                                      <p:cBhvr>
                                        <p:cTn id="18" dur="2000" fill="hold">
                                          <p:stCondLst>
                                            <p:cond delay="0"/>
                                          </p:stCondLst>
                                        </p:cTn>
                                        <p:tgtEl>
                                          <p:spTgt spid="139"/>
                                        </p:tgtEl>
                                        <p:attrNameLst>
                                          <p:attrName>style.visibility</p:attrName>
                                        </p:attrNameLst>
                                      </p:cBhvr>
                                      <p:to>
                                        <p:strVal val="visible"/>
                                      </p:to>
                                    </p:set>
                                    <p:animEffect transition="in" filter="wipe(down)">
                                      <p:cBhvr>
                                        <p:cTn id="19" dur="2000"/>
                                        <p:tgtEl>
                                          <p:spTgt spid="139"/>
                                        </p:tgtEl>
                                      </p:cBhvr>
                                    </p:animEffect>
                                  </p:childTnLst>
                                </p:cTn>
                              </p:par>
                              <p:par>
                                <p:cTn id="20" presetID="22" presetClass="entr" presetSubtype="4" fill="hold" nodeType="withEffect">
                                  <p:stCondLst>
                                    <p:cond delay="0"/>
                                  </p:stCondLst>
                                  <p:childTnLst>
                                    <p:set>
                                      <p:cBhvr>
                                        <p:cTn id="21" dur="2000" fill="hold">
                                          <p:stCondLst>
                                            <p:cond delay="0"/>
                                          </p:stCondLst>
                                        </p:cTn>
                                        <p:tgtEl>
                                          <p:spTgt spid="140"/>
                                        </p:tgtEl>
                                        <p:attrNameLst>
                                          <p:attrName>style.visibility</p:attrName>
                                        </p:attrNameLst>
                                      </p:cBhvr>
                                      <p:to>
                                        <p:strVal val="visible"/>
                                      </p:to>
                                    </p:set>
                                    <p:animEffect transition="in" filter="wipe(down)">
                                      <p:cBhvr>
                                        <p:cTn id="22" dur="2000"/>
                                        <p:tgtEl>
                                          <p:spTgt spid="140"/>
                                        </p:tgtEl>
                                      </p:cBhvr>
                                    </p:animEffect>
                                  </p:childTnLst>
                                </p:cTn>
                              </p:par>
                              <p:par>
                                <p:cTn id="23" presetID="22" presetClass="entr" presetSubtype="1" fill="hold" nodeType="withEffect">
                                  <p:stCondLst>
                                    <p:cond delay="0"/>
                                  </p:stCondLst>
                                  <p:childTnLst>
                                    <p:set>
                                      <p:cBhvr>
                                        <p:cTn id="24" dur="2000" fill="hold">
                                          <p:stCondLst>
                                            <p:cond delay="0"/>
                                          </p:stCondLst>
                                        </p:cTn>
                                        <p:tgtEl>
                                          <p:spTgt spid="145"/>
                                        </p:tgtEl>
                                        <p:attrNameLst>
                                          <p:attrName>style.visibility</p:attrName>
                                        </p:attrNameLst>
                                      </p:cBhvr>
                                      <p:to>
                                        <p:strVal val="visible"/>
                                      </p:to>
                                    </p:set>
                                    <p:animEffect transition="in" filter="wipe(up)">
                                      <p:cBhvr>
                                        <p:cTn id="25" dur="2000"/>
                                        <p:tgtEl>
                                          <p:spTgt spid="145"/>
                                        </p:tgtEl>
                                      </p:cBhvr>
                                    </p:animEffect>
                                  </p:childTnLst>
                                </p:cTn>
                              </p:par>
                              <p:par>
                                <p:cTn id="26" presetID="22" presetClass="entr" presetSubtype="4" fill="hold" nodeType="withEffect">
                                  <p:stCondLst>
                                    <p:cond delay="0"/>
                                  </p:stCondLst>
                                  <p:childTnLst>
                                    <p:set>
                                      <p:cBhvr>
                                        <p:cTn id="27" dur="2000" fill="hold">
                                          <p:stCondLst>
                                            <p:cond delay="0"/>
                                          </p:stCondLst>
                                        </p:cTn>
                                        <p:tgtEl>
                                          <p:spTgt spid="141"/>
                                        </p:tgtEl>
                                        <p:attrNameLst>
                                          <p:attrName>style.visibility</p:attrName>
                                        </p:attrNameLst>
                                      </p:cBhvr>
                                      <p:to>
                                        <p:strVal val="visible"/>
                                      </p:to>
                                    </p:set>
                                    <p:animEffect transition="in" filter="wipe(down)">
                                      <p:cBhvr>
                                        <p:cTn id="28" dur="2000"/>
                                        <p:tgtEl>
                                          <p:spTgt spid="141"/>
                                        </p:tgtEl>
                                      </p:cBhvr>
                                    </p:animEffect>
                                  </p:childTnLst>
                                </p:cTn>
                              </p:par>
                              <p:par>
                                <p:cTn id="29" presetID="22" presetClass="entr" presetSubtype="1" fill="hold" nodeType="withEffect">
                                  <p:stCondLst>
                                    <p:cond delay="0"/>
                                  </p:stCondLst>
                                  <p:childTnLst>
                                    <p:set>
                                      <p:cBhvr>
                                        <p:cTn id="30" dur="2000" fill="hold">
                                          <p:stCondLst>
                                            <p:cond delay="0"/>
                                          </p:stCondLst>
                                        </p:cTn>
                                        <p:tgtEl>
                                          <p:spTgt spid="146"/>
                                        </p:tgtEl>
                                        <p:attrNameLst>
                                          <p:attrName>style.visibility</p:attrName>
                                        </p:attrNameLst>
                                      </p:cBhvr>
                                      <p:to>
                                        <p:strVal val="visible"/>
                                      </p:to>
                                    </p:set>
                                    <p:animEffect transition="in" filter="wipe(up)">
                                      <p:cBhvr>
                                        <p:cTn id="31" dur="2000"/>
                                        <p:tgtEl>
                                          <p:spTgt spid="146"/>
                                        </p:tgtEl>
                                      </p:cBhvr>
                                    </p:animEffect>
                                  </p:childTnLst>
                                </p:cTn>
                              </p:par>
                              <p:par>
                                <p:cTn id="32" presetID="22" presetClass="entr" presetSubtype="1" fill="hold" nodeType="withEffect">
                                  <p:stCondLst>
                                    <p:cond delay="0"/>
                                  </p:stCondLst>
                                  <p:childTnLst>
                                    <p:set>
                                      <p:cBhvr>
                                        <p:cTn id="33" dur="2000" fill="hold">
                                          <p:stCondLst>
                                            <p:cond delay="0"/>
                                          </p:stCondLst>
                                        </p:cTn>
                                        <p:tgtEl>
                                          <p:spTgt spid="148"/>
                                        </p:tgtEl>
                                        <p:attrNameLst>
                                          <p:attrName>style.visibility</p:attrName>
                                        </p:attrNameLst>
                                      </p:cBhvr>
                                      <p:to>
                                        <p:strVal val="visible"/>
                                      </p:to>
                                    </p:set>
                                    <p:animEffect transition="in" filter="wipe(up)">
                                      <p:cBhvr>
                                        <p:cTn id="34" dur="2000"/>
                                        <p:tgtEl>
                                          <p:spTgt spid="148"/>
                                        </p:tgtEl>
                                      </p:cBhvr>
                                    </p:animEffect>
                                  </p:childTnLst>
                                </p:cTn>
                              </p:par>
                              <p:par>
                                <p:cTn id="35" presetID="22" presetClass="entr" presetSubtype="1" fill="hold" nodeType="withEffect">
                                  <p:stCondLst>
                                    <p:cond delay="0"/>
                                  </p:stCondLst>
                                  <p:childTnLst>
                                    <p:set>
                                      <p:cBhvr>
                                        <p:cTn id="36" dur="2000" fill="hold">
                                          <p:stCondLst>
                                            <p:cond delay="0"/>
                                          </p:stCondLst>
                                        </p:cTn>
                                        <p:tgtEl>
                                          <p:spTgt spid="149"/>
                                        </p:tgtEl>
                                        <p:attrNameLst>
                                          <p:attrName>style.visibility</p:attrName>
                                        </p:attrNameLst>
                                      </p:cBhvr>
                                      <p:to>
                                        <p:strVal val="visible"/>
                                      </p:to>
                                    </p:set>
                                    <p:animEffect transition="in" filter="wipe(up)">
                                      <p:cBhvr>
                                        <p:cTn id="37" dur="2000"/>
                                        <p:tgtEl>
                                          <p:spTgt spid="149"/>
                                        </p:tgtEl>
                                      </p:cBhvr>
                                    </p:animEffect>
                                  </p:childTnLst>
                                </p:cTn>
                              </p:par>
                              <p:par>
                                <p:cTn id="38" presetID="22" presetClass="entr" presetSubtype="4" fill="hold" nodeType="withEffect">
                                  <p:stCondLst>
                                    <p:cond delay="0"/>
                                  </p:stCondLst>
                                  <p:childTnLst>
                                    <p:set>
                                      <p:cBhvr>
                                        <p:cTn id="39" dur="2000" fill="hold">
                                          <p:stCondLst>
                                            <p:cond delay="0"/>
                                          </p:stCondLst>
                                        </p:cTn>
                                        <p:tgtEl>
                                          <p:spTgt spid="142"/>
                                        </p:tgtEl>
                                        <p:attrNameLst>
                                          <p:attrName>style.visibility</p:attrName>
                                        </p:attrNameLst>
                                      </p:cBhvr>
                                      <p:to>
                                        <p:strVal val="visible"/>
                                      </p:to>
                                    </p:set>
                                    <p:animEffect transition="in" filter="wipe(down)">
                                      <p:cBhvr>
                                        <p:cTn id="40" dur="2000"/>
                                        <p:tgtEl>
                                          <p:spTgt spid="142"/>
                                        </p:tgtEl>
                                      </p:cBhvr>
                                    </p:animEffect>
                                  </p:childTnLst>
                                </p:cTn>
                              </p:par>
                              <p:par>
                                <p:cTn id="41" presetID="22" presetClass="entr" presetSubtype="4" fill="hold" nodeType="withEffect">
                                  <p:stCondLst>
                                    <p:cond delay="0"/>
                                  </p:stCondLst>
                                  <p:childTnLst>
                                    <p:set>
                                      <p:cBhvr>
                                        <p:cTn id="42" dur="2000" fill="hold">
                                          <p:stCondLst>
                                            <p:cond delay="0"/>
                                          </p:stCondLst>
                                        </p:cTn>
                                        <p:tgtEl>
                                          <p:spTgt spid="143"/>
                                        </p:tgtEl>
                                        <p:attrNameLst>
                                          <p:attrName>style.visibility</p:attrName>
                                        </p:attrNameLst>
                                      </p:cBhvr>
                                      <p:to>
                                        <p:strVal val="visible"/>
                                      </p:to>
                                    </p:set>
                                    <p:animEffect transition="in" filter="wipe(down)">
                                      <p:cBhvr>
                                        <p:cTn id="43" dur="2000"/>
                                        <p:tgtEl>
                                          <p:spTgt spid="143"/>
                                        </p:tgtEl>
                                      </p:cBhvr>
                                    </p:animEffect>
                                  </p:childTnLst>
                                </p:cTn>
                              </p:par>
                              <p:par>
                                <p:cTn id="44" presetID="22" presetClass="entr" presetSubtype="4" fill="hold" nodeType="withEffect">
                                  <p:stCondLst>
                                    <p:cond delay="0"/>
                                  </p:stCondLst>
                                  <p:childTnLst>
                                    <p:set>
                                      <p:cBhvr>
                                        <p:cTn id="45" dur="2000" fill="hold">
                                          <p:stCondLst>
                                            <p:cond delay="0"/>
                                          </p:stCondLst>
                                        </p:cTn>
                                        <p:tgtEl>
                                          <p:spTgt spid="150"/>
                                        </p:tgtEl>
                                        <p:attrNameLst>
                                          <p:attrName>style.visibility</p:attrName>
                                        </p:attrNameLst>
                                      </p:cBhvr>
                                      <p:to>
                                        <p:strVal val="visible"/>
                                      </p:to>
                                    </p:set>
                                    <p:animEffect transition="in" filter="wipe(down)">
                                      <p:cBhvr>
                                        <p:cTn id="46" dur="2000"/>
                                        <p:tgtEl>
                                          <p:spTgt spid="150"/>
                                        </p:tgtEl>
                                      </p:cBhvr>
                                    </p:animEffect>
                                  </p:childTnLst>
                                </p:cTn>
                              </p:par>
                              <p:par>
                                <p:cTn id="47" presetID="22" presetClass="entr" presetSubtype="4" fill="hold" nodeType="withEffect">
                                  <p:stCondLst>
                                    <p:cond delay="0"/>
                                  </p:stCondLst>
                                  <p:childTnLst>
                                    <p:set>
                                      <p:cBhvr>
                                        <p:cTn id="48" dur="2000" fill="hold">
                                          <p:stCondLst>
                                            <p:cond delay="0"/>
                                          </p:stCondLst>
                                        </p:cTn>
                                        <p:tgtEl>
                                          <p:spTgt spid="144"/>
                                        </p:tgtEl>
                                        <p:attrNameLst>
                                          <p:attrName>style.visibility</p:attrName>
                                        </p:attrNameLst>
                                      </p:cBhvr>
                                      <p:to>
                                        <p:strVal val="visible"/>
                                      </p:to>
                                    </p:set>
                                    <p:animEffect transition="in" filter="wipe(down)">
                                      <p:cBhvr>
                                        <p:cTn id="49" dur="2000"/>
                                        <p:tgtEl>
                                          <p:spTgt spid="144"/>
                                        </p:tgtEl>
                                      </p:cBhvr>
                                    </p:animEffect>
                                  </p:childTnLst>
                                </p:cTn>
                              </p:par>
                              <p:par>
                                <p:cTn id="50" presetID="47" presetClass="entr" presetSubtype="0" fill="hold" grpId="0" nodeType="withEffect">
                                  <p:stCondLst>
                                    <p:cond delay="0"/>
                                  </p:stCondLst>
                                  <p:childTnLst>
                                    <p:set>
                                      <p:cBhvr>
                                        <p:cTn id="51" dur="1" fill="hold">
                                          <p:stCondLst>
                                            <p:cond delay="0"/>
                                          </p:stCondLst>
                                        </p:cTn>
                                        <p:tgtEl>
                                          <p:spTgt spid="1048754"/>
                                        </p:tgtEl>
                                        <p:attrNameLst>
                                          <p:attrName>style.visibility</p:attrName>
                                        </p:attrNameLst>
                                      </p:cBhvr>
                                      <p:to>
                                        <p:strVal val="visible"/>
                                      </p:to>
                                    </p:set>
                                    <p:animEffect transition="in" filter="fade">
                                      <p:cBhvr>
                                        <p:cTn id="52" dur="1000"/>
                                        <p:tgtEl>
                                          <p:spTgt spid="1048754"/>
                                        </p:tgtEl>
                                      </p:cBhvr>
                                    </p:animEffect>
                                    <p:anim calcmode="lin" valueType="num">
                                      <p:cBhvr>
                                        <p:cTn id="53" dur="1000" fill="hold"/>
                                        <p:tgtEl>
                                          <p:spTgt spid="1048754"/>
                                        </p:tgtEl>
                                        <p:attrNameLst>
                                          <p:attrName>ppt_x</p:attrName>
                                        </p:attrNameLst>
                                      </p:cBhvr>
                                      <p:tavLst>
                                        <p:tav tm="0">
                                          <p:val>
                                            <p:strVal val="#ppt_x"/>
                                          </p:val>
                                        </p:tav>
                                        <p:tav tm="100000">
                                          <p:val>
                                            <p:strVal val="#ppt_x"/>
                                          </p:val>
                                        </p:tav>
                                      </p:tavLst>
                                    </p:anim>
                                    <p:anim calcmode="lin" valueType="num">
                                      <p:cBhvr>
                                        <p:cTn id="54" dur="1000" fill="hold"/>
                                        <p:tgtEl>
                                          <p:spTgt spid="10487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54" grpId="0"/>
      <p:bldP spid="104875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p:sp>
        <p:nvSpPr>
          <p:cNvPr id="1048758" name="文本框 9"/>
          <p:cNvSpPr txBox="1"/>
          <p:nvPr/>
        </p:nvSpPr>
        <p:spPr>
          <a:xfrm>
            <a:off x="-635" y="371475"/>
            <a:ext cx="9144635" cy="4826000"/>
          </a:xfrm>
          <a:prstGeom prst="rect">
            <a:avLst/>
          </a:prstGeom>
          <a:noFill/>
        </p:spPr>
        <p:txBody>
          <a:bodyPr wrap="square" lIns="0" tIns="0" rIns="0" bIns="0" rtlCol="0">
            <a:spAutoFit/>
          </a:bodyPr>
          <a:p>
            <a:pPr marL="0" lvl="1" indent="812800" fontAlgn="auto"/>
            <a:r>
              <a:rPr lang="zh-CN" altLang="en-US" sz="3200" dirty="0">
                <a:solidFill>
                  <a:schemeClr val="bg1"/>
                </a:solidFill>
                <a:latin typeface="楷体" panose="02010609060101010101" charset="-122"/>
                <a:ea typeface="楷体" panose="02010609060101010101" charset="-122"/>
                <a:cs typeface="楷体" panose="02010609060101010101" charset="-122"/>
              </a:rPr>
              <a:t>19世纪中期，完成了工业革命的英、法等国，资本主义经济迅速发展。西方列强为了开拓海外市场和掠夺生产资料，把侵略扩张的矛头指向幅员辽阔的中国。1840年，英国发动鸦片战争，清政府被迫签订《南京条约》，中国开始沦为半殖民地半封建社会。1856年，英法联合发动了第二次鸦片战争，</a:t>
            </a:r>
            <a:r>
              <a:rPr lang="zh-CN" altLang="en-US" sz="3200" dirty="0">
                <a:solidFill>
                  <a:schemeClr val="bg1"/>
                </a:solidFill>
                <a:latin typeface="楷体" panose="02010609060101010101" charset="-122"/>
                <a:ea typeface="楷体" panose="02010609060101010101" charset="-122"/>
                <a:cs typeface="楷体" panose="02010609060101010101" charset="-122"/>
              </a:rPr>
              <a:t>进一步加剧了中国的社会危机。</a:t>
            </a:r>
            <a:endParaRPr lang="zh-CN" altLang="en-US" sz="3200" dirty="0">
              <a:solidFill>
                <a:schemeClr val="bg1"/>
              </a:solidFill>
              <a:latin typeface="楷体" panose="02010609060101010101" charset="-122"/>
              <a:ea typeface="楷体" panose="02010609060101010101" charset="-122"/>
              <a:cs typeface="楷体" panose="02010609060101010101" charset="-122"/>
            </a:endParaRPr>
          </a:p>
          <a:p>
            <a:pPr marL="0" lvl="1" indent="812800" fontAlgn="auto"/>
            <a:r>
              <a:rPr lang="zh-CN" altLang="en-US" sz="3200" dirty="0">
                <a:solidFill>
                  <a:schemeClr val="bg1"/>
                </a:solidFill>
                <a:latin typeface="楷体" panose="02010609060101010101" charset="-122"/>
                <a:ea typeface="楷体" panose="02010609060101010101" charset="-122"/>
                <a:cs typeface="楷体" panose="02010609060101010101" charset="-122"/>
              </a:rPr>
              <a:t>在内忧外患中，洪秀全领导的</a:t>
            </a:r>
            <a:r>
              <a:rPr lang="zh-CN" altLang="en-US" sz="3200" dirty="0">
                <a:solidFill>
                  <a:schemeClr val="bg1"/>
                </a:solidFill>
                <a:latin typeface="楷体" panose="02010609060101010101" charset="-122"/>
                <a:ea typeface="楷体" panose="02010609060101010101" charset="-122"/>
                <a:cs typeface="楷体" panose="02010609060101010101" charset="-122"/>
              </a:rPr>
              <a:t>太平天国运动爆发了。这是一次规模宏大的农民战争，席卷了大半个中国，沉重打击了清朝统治者和外国侵略势力。</a:t>
            </a:r>
            <a:endParaRPr lang="zh-CN" altLang="en-US" sz="3200" dirty="0">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48758"/>
                                        </p:tgtEl>
                                        <p:attrNameLst>
                                          <p:attrName>style.visibility</p:attrName>
                                        </p:attrNameLst>
                                      </p:cBhvr>
                                      <p:to>
                                        <p:strVal val="visible"/>
                                      </p:to>
                                    </p:set>
                                    <p:animEffect transition="in" filter="fade">
                                      <p:cBhvr>
                                        <p:cTn id="7" dur="500"/>
                                        <p:tgtEl>
                                          <p:spTgt spid="1048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58" grpId="0"/>
      <p:bldP spid="104875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54" name=""/>
        <p:cNvGrpSpPr/>
        <p:nvPr/>
      </p:nvGrpSpPr>
      <p:grpSpPr/>
      <p:sp>
        <p:nvSpPr>
          <p:cNvPr id="1048759" name="文本框 9"/>
          <p:cNvSpPr txBox="1"/>
          <p:nvPr/>
        </p:nvSpPr>
        <p:spPr>
          <a:xfrm>
            <a:off x="-635" y="215900"/>
            <a:ext cx="9144635" cy="5308600"/>
          </a:xfrm>
          <a:prstGeom prst="rect">
            <a:avLst/>
          </a:prstGeom>
          <a:noFill/>
        </p:spPr>
        <p:txBody>
          <a:bodyPr wrap="square" lIns="0" tIns="0" rIns="0" bIns="0" rtlCol="0">
            <a:spAutoFit/>
          </a:bodyPr>
          <a:p>
            <a:pPr marL="0" lvl="1" indent="812800" fontAlgn="auto"/>
            <a:r>
              <a:rPr lang="zh-CN" altLang="en-US" sz="3200" dirty="0">
                <a:solidFill>
                  <a:schemeClr val="bg1"/>
                </a:solidFill>
                <a:latin typeface="楷体" panose="02010609060101010101" charset="-122"/>
                <a:ea typeface="楷体" panose="02010609060101010101" charset="-122"/>
                <a:cs typeface="楷体" panose="02010609060101010101" charset="-122"/>
              </a:rPr>
              <a:t>面对内忧外患，清政府掀起了一场旨在“自强”“求富”的洋务运动。洋务运动开始了中国近代化的历程，然而清政府在</a:t>
            </a:r>
            <a:r>
              <a:rPr lang="zh-CN" altLang="en-US" sz="3200" dirty="0">
                <a:solidFill>
                  <a:schemeClr val="bg1"/>
                </a:solidFill>
                <a:latin typeface="楷体" panose="02010609060101010101" charset="-122"/>
                <a:ea typeface="楷体" panose="02010609060101010101" charset="-122"/>
                <a:cs typeface="楷体" panose="02010609060101010101" charset="-122"/>
              </a:rPr>
              <a:t>甲午中日战争中的惨败，宣告了洋务运动的破产。《马关条约》的签订，进一步加剧了中国的民族危机。</a:t>
            </a:r>
            <a:endParaRPr lang="zh-CN" altLang="en-US" sz="3200" dirty="0">
              <a:solidFill>
                <a:schemeClr val="bg1"/>
              </a:solidFill>
              <a:latin typeface="楷体" panose="02010609060101010101" charset="-122"/>
              <a:ea typeface="楷体" panose="02010609060101010101" charset="-122"/>
              <a:cs typeface="楷体" panose="02010609060101010101" charset="-122"/>
            </a:endParaRPr>
          </a:p>
          <a:p>
            <a:pPr marL="0" lvl="1" indent="812800" fontAlgn="auto"/>
            <a:r>
              <a:rPr lang="zh-CN" altLang="en-US" sz="3200" dirty="0">
                <a:solidFill>
                  <a:schemeClr val="bg1"/>
                </a:solidFill>
                <a:latin typeface="楷体" panose="02010609060101010101" charset="-122"/>
                <a:ea typeface="楷体" panose="02010609060101010101" charset="-122"/>
                <a:cs typeface="楷体" panose="02010609060101010101" charset="-122"/>
              </a:rPr>
              <a:t>为救亡图存，资产阶级维新派宣传变法思想，积极推行变法，但最终遭到失败。19世纪末，义和团运动兴起，进行反对帝国主义的斗争。帝国主义列强组成</a:t>
            </a:r>
            <a:r>
              <a:rPr lang="zh-CN" altLang="en-US" sz="3200" dirty="0">
                <a:solidFill>
                  <a:schemeClr val="bg1"/>
                </a:solidFill>
                <a:latin typeface="楷体" panose="02010609060101010101" charset="-122"/>
                <a:ea typeface="楷体" panose="02010609060101010101" charset="-122"/>
                <a:cs typeface="楷体" panose="02010609060101010101" charset="-122"/>
              </a:rPr>
              <a:t>八国联军，发动侵华战争。清政府被迫签订《辛丑条约》，中国完全陷入半殖民地半封建社会。</a:t>
            </a:r>
            <a:endParaRPr lang="zh-CN" altLang="en-US" sz="3200" dirty="0">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48759"/>
                                        </p:tgtEl>
                                        <p:attrNameLst>
                                          <p:attrName>style.visibility</p:attrName>
                                        </p:attrNameLst>
                                      </p:cBhvr>
                                      <p:to>
                                        <p:strVal val="visible"/>
                                      </p:to>
                                    </p:set>
                                    <p:animEffect transition="in" filter="fade">
                                      <p:cBhvr>
                                        <p:cTn id="7" dur="500"/>
                                        <p:tgtEl>
                                          <p:spTgt spid="10487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59" grpId="0"/>
      <p:bldP spid="1048759"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57" name=""/>
        <p:cNvGrpSpPr/>
        <p:nvPr/>
      </p:nvGrpSpPr>
      <p:grpSpPr/>
      <p:sp>
        <p:nvSpPr>
          <p:cNvPr id="1048763" name="文本框 9"/>
          <p:cNvSpPr txBox="1"/>
          <p:nvPr/>
        </p:nvSpPr>
        <p:spPr>
          <a:xfrm>
            <a:off x="349885" y="841375"/>
            <a:ext cx="8796655" cy="533400"/>
          </a:xfrm>
          <a:prstGeom prst="rect">
            <a:avLst/>
          </a:prstGeom>
          <a:noFill/>
        </p:spPr>
        <p:txBody>
          <a:bodyPr wrap="square" lIns="0" tIns="0" rIns="0" bIns="0" rtlCol="0">
            <a:spAutoFit/>
          </a:bodyPr>
          <a:p>
            <a:pPr marL="0" lvl="1" indent="0" fontAlgn="auto"/>
            <a:r>
              <a:rPr lang="zh-CN" altLang="en-US" sz="3200" dirty="0">
                <a:solidFill>
                  <a:srgbClr val="FFFF00"/>
                </a:solidFill>
                <a:latin typeface="黑体" panose="02010609060101010101" charset="-122"/>
                <a:ea typeface="黑体" panose="02010609060101010101" charset="-122"/>
                <a:cs typeface="楷体" panose="02010609060101010101" charset="-122"/>
              </a:rPr>
              <a:t>一条线索</a:t>
            </a:r>
            <a:r>
              <a:rPr lang="zh-CN" altLang="en-US" sz="3200" dirty="0">
                <a:solidFill>
                  <a:schemeClr val="bg1"/>
                </a:solidFill>
                <a:latin typeface="楷体" panose="02010609060101010101" charset="-122"/>
                <a:ea typeface="楷体" panose="02010609060101010101" charset="-122"/>
                <a:cs typeface="楷体" panose="02010609060101010101" charset="-122"/>
              </a:rPr>
              <a:t>：中国逐步沦为半殖民地半封建社会</a:t>
            </a:r>
            <a:endParaRPr lang="zh-CN" altLang="en-US" sz="3200" dirty="0">
              <a:solidFill>
                <a:schemeClr val="bg1"/>
              </a:solidFill>
              <a:latin typeface="楷体" panose="02010609060101010101" charset="-122"/>
              <a:ea typeface="楷体" panose="02010609060101010101" charset="-122"/>
              <a:cs typeface="楷体" panose="02010609060101010101" charset="-122"/>
            </a:endParaRPr>
          </a:p>
        </p:txBody>
      </p:sp>
      <p:sp>
        <p:nvSpPr>
          <p:cNvPr id="1048764" name="文本框 9"/>
          <p:cNvSpPr txBox="1"/>
          <p:nvPr/>
        </p:nvSpPr>
        <p:spPr>
          <a:xfrm>
            <a:off x="349885" y="1821180"/>
            <a:ext cx="8796655" cy="533400"/>
          </a:xfrm>
          <a:prstGeom prst="rect">
            <a:avLst/>
          </a:prstGeom>
          <a:noFill/>
        </p:spPr>
        <p:txBody>
          <a:bodyPr wrap="square" lIns="0" tIns="0" rIns="0" bIns="0" rtlCol="0">
            <a:spAutoFit/>
          </a:bodyPr>
          <a:p>
            <a:pPr marL="0" lvl="1" indent="0" fontAlgn="auto"/>
            <a:r>
              <a:rPr lang="zh-CN" altLang="en-US" sz="3200" dirty="0">
                <a:solidFill>
                  <a:srgbClr val="FFFF00"/>
                </a:solidFill>
                <a:latin typeface="黑体" panose="02010609060101010101" charset="-122"/>
                <a:ea typeface="黑体" panose="02010609060101010101" charset="-122"/>
                <a:cs typeface="楷体" panose="02010609060101010101" charset="-122"/>
              </a:rPr>
              <a:t>两大主题</a:t>
            </a:r>
            <a:r>
              <a:rPr lang="zh-CN" altLang="en-US" sz="3200" dirty="0">
                <a:solidFill>
                  <a:schemeClr val="bg1"/>
                </a:solidFill>
                <a:latin typeface="楷体" panose="02010609060101010101" charset="-122"/>
                <a:ea typeface="楷体" panose="02010609060101010101" charset="-122"/>
                <a:cs typeface="楷体" panose="02010609060101010101" charset="-122"/>
              </a:rPr>
              <a:t>：民族危机的加剧</a:t>
            </a:r>
            <a:r>
              <a:rPr lang="zh-CN" altLang="en-US" sz="3200" dirty="0">
                <a:solidFill>
                  <a:schemeClr val="bg1"/>
                </a:solidFill>
                <a:latin typeface="楷体" panose="02010609060101010101" charset="-122"/>
                <a:ea typeface="楷体" panose="02010609060101010101" charset="-122"/>
                <a:cs typeface="楷体" panose="02010609060101010101" charset="-122"/>
                <a:sym typeface="+mn-ea"/>
              </a:rPr>
              <a:t>、</a:t>
            </a:r>
            <a:r>
              <a:rPr lang="zh-CN" altLang="en-US" sz="3200" dirty="0">
                <a:solidFill>
                  <a:schemeClr val="bg1"/>
                </a:solidFill>
                <a:latin typeface="楷体" panose="02010609060101010101" charset="-122"/>
                <a:ea typeface="楷体" panose="02010609060101010101" charset="-122"/>
                <a:cs typeface="楷体" panose="02010609060101010101" charset="-122"/>
                <a:sym typeface="+mn-ea"/>
              </a:rPr>
              <a:t>近代化的探索</a:t>
            </a:r>
            <a:endParaRPr lang="zh-CN" altLang="en-US" sz="3200" dirty="0">
              <a:solidFill>
                <a:schemeClr val="bg1"/>
              </a:solidFill>
              <a:latin typeface="楷体" panose="02010609060101010101" charset="-122"/>
              <a:ea typeface="楷体" panose="02010609060101010101" charset="-122"/>
              <a:cs typeface="楷体" panose="02010609060101010101" charset="-122"/>
            </a:endParaRPr>
          </a:p>
        </p:txBody>
      </p:sp>
      <p:sp>
        <p:nvSpPr>
          <p:cNvPr id="1048765" name="文本框 9"/>
          <p:cNvSpPr txBox="1"/>
          <p:nvPr/>
        </p:nvSpPr>
        <p:spPr>
          <a:xfrm>
            <a:off x="349885" y="2800985"/>
            <a:ext cx="8796655" cy="533400"/>
          </a:xfrm>
          <a:prstGeom prst="rect">
            <a:avLst/>
          </a:prstGeom>
          <a:noFill/>
        </p:spPr>
        <p:txBody>
          <a:bodyPr wrap="square" lIns="0" tIns="0" rIns="0" bIns="0" rtlCol="0">
            <a:spAutoFit/>
          </a:bodyPr>
          <a:p>
            <a:pPr marL="0" lvl="1" indent="0" fontAlgn="auto"/>
            <a:r>
              <a:rPr lang="zh-CN" altLang="en-US" sz="3200" dirty="0">
                <a:solidFill>
                  <a:srgbClr val="FFFF00"/>
                </a:solidFill>
                <a:latin typeface="黑体" panose="02010609060101010101" charset="-122"/>
                <a:ea typeface="黑体" panose="02010609060101010101" charset="-122"/>
                <a:cs typeface="楷体" panose="02010609060101010101" charset="-122"/>
              </a:rPr>
              <a:t>三个条约</a:t>
            </a:r>
            <a:r>
              <a:rPr lang="zh-CN" altLang="en-US" sz="3200" dirty="0">
                <a:solidFill>
                  <a:schemeClr val="bg1"/>
                </a:solidFill>
                <a:latin typeface="楷体" panose="02010609060101010101" charset="-122"/>
                <a:ea typeface="楷体" panose="02010609060101010101" charset="-122"/>
                <a:cs typeface="楷体" panose="02010609060101010101" charset="-122"/>
              </a:rPr>
              <a:t>：</a:t>
            </a:r>
            <a:r>
              <a:rPr lang="zh-CN" altLang="en-US" sz="2800" dirty="0">
                <a:solidFill>
                  <a:schemeClr val="bg1"/>
                </a:solidFill>
                <a:latin typeface="楷体" panose="02010609060101010101" charset="-122"/>
                <a:ea typeface="楷体" panose="02010609060101010101" charset="-122"/>
                <a:cs typeface="楷体" panose="02010609060101010101" charset="-122"/>
              </a:rPr>
              <a:t>《南京条约》《马关条约》《辛丑条约》</a:t>
            </a:r>
            <a:endParaRPr lang="zh-CN" altLang="en-US" sz="2800" dirty="0">
              <a:solidFill>
                <a:schemeClr val="bg1"/>
              </a:solidFill>
              <a:latin typeface="楷体" panose="02010609060101010101" charset="-122"/>
              <a:ea typeface="楷体" panose="02010609060101010101" charset="-122"/>
              <a:cs typeface="楷体" panose="02010609060101010101" charset="-122"/>
            </a:endParaRPr>
          </a:p>
        </p:txBody>
      </p:sp>
      <p:sp>
        <p:nvSpPr>
          <p:cNvPr id="1048766" name="文本框 9"/>
          <p:cNvSpPr txBox="1"/>
          <p:nvPr/>
        </p:nvSpPr>
        <p:spPr>
          <a:xfrm>
            <a:off x="349885" y="3780790"/>
            <a:ext cx="8796655" cy="1016000"/>
          </a:xfrm>
          <a:prstGeom prst="rect">
            <a:avLst/>
          </a:prstGeom>
          <a:noFill/>
        </p:spPr>
        <p:txBody>
          <a:bodyPr wrap="square" lIns="0" tIns="0" rIns="0" bIns="0" rtlCol="0">
            <a:spAutoFit/>
          </a:bodyPr>
          <a:p>
            <a:pPr marL="0" lvl="1" indent="0" defTabSz="405130" fontAlgn="auto">
              <a:tabLst>
                <a:tab pos="5103495" algn="l"/>
              </a:tabLst>
            </a:pPr>
            <a:r>
              <a:rPr lang="zh-CN" altLang="en-US" sz="3200" dirty="0">
                <a:solidFill>
                  <a:srgbClr val="FFFF00"/>
                </a:solidFill>
                <a:latin typeface="黑体" panose="02010609060101010101" charset="-122"/>
                <a:ea typeface="黑体" panose="02010609060101010101" charset="-122"/>
                <a:cs typeface="楷体" panose="02010609060101010101" charset="-122"/>
              </a:rPr>
              <a:t>四次战争</a:t>
            </a:r>
            <a:r>
              <a:rPr lang="zh-CN" altLang="en-US" sz="3200" dirty="0">
                <a:solidFill>
                  <a:schemeClr val="bg1"/>
                </a:solidFill>
                <a:latin typeface="楷体" panose="02010609060101010101" charset="-122"/>
                <a:ea typeface="楷体" panose="02010609060101010101" charset="-122"/>
                <a:cs typeface="楷体" panose="02010609060101010101" charset="-122"/>
              </a:rPr>
              <a:t>：鸦片战争、</a:t>
            </a:r>
            <a:r>
              <a:rPr lang="zh-CN" altLang="en-US" sz="3200" dirty="0">
                <a:solidFill>
                  <a:schemeClr val="bg1"/>
                </a:solidFill>
                <a:latin typeface="楷体" panose="02010609060101010101" charset="-122"/>
                <a:ea typeface="楷体" panose="02010609060101010101" charset="-122"/>
                <a:cs typeface="楷体" panose="02010609060101010101" charset="-122"/>
              </a:rPr>
              <a:t>第二次鸦片战争</a:t>
            </a:r>
            <a:endParaRPr lang="zh-CN" altLang="en-US" sz="3200" dirty="0">
              <a:solidFill>
                <a:schemeClr val="bg1"/>
              </a:solidFill>
              <a:latin typeface="楷体" panose="02010609060101010101" charset="-122"/>
              <a:ea typeface="楷体" panose="02010609060101010101" charset="-122"/>
              <a:cs typeface="楷体" panose="02010609060101010101" charset="-122"/>
            </a:endParaRPr>
          </a:p>
          <a:p>
            <a:pPr marL="2032000" lvl="1" indent="0" defTabSz="405130" fontAlgn="auto">
              <a:tabLst>
                <a:tab pos="5193030" algn="l"/>
              </a:tabLst>
            </a:pPr>
            <a:r>
              <a:rPr lang="zh-CN" altLang="en-US" sz="3200" dirty="0">
                <a:solidFill>
                  <a:schemeClr val="bg1"/>
                </a:solidFill>
                <a:latin typeface="楷体" panose="02010609060101010101" charset="-122"/>
                <a:ea typeface="楷体" panose="02010609060101010101" charset="-122"/>
                <a:cs typeface="楷体" panose="02010609060101010101" charset="-122"/>
              </a:rPr>
              <a:t>甲午中日战争、</a:t>
            </a:r>
            <a:r>
              <a:rPr lang="zh-CN" altLang="en-US" sz="3200" dirty="0">
                <a:solidFill>
                  <a:schemeClr val="bg1"/>
                </a:solidFill>
                <a:latin typeface="楷体" panose="02010609060101010101" charset="-122"/>
                <a:ea typeface="楷体" panose="02010609060101010101" charset="-122"/>
                <a:cs typeface="楷体" panose="02010609060101010101" charset="-122"/>
              </a:rPr>
              <a:t>八国联军侵华</a:t>
            </a:r>
            <a:endParaRPr lang="zh-CN" altLang="en-US" sz="3200" dirty="0">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763"/>
                                        </p:tgtEl>
                                        <p:attrNameLst>
                                          <p:attrName>style.visibility</p:attrName>
                                        </p:attrNameLst>
                                      </p:cBhvr>
                                      <p:to>
                                        <p:strVal val="visible"/>
                                      </p:to>
                                    </p:set>
                                    <p:animEffect transition="in" filter="fade">
                                      <p:cBhvr>
                                        <p:cTn id="7" dur="1000"/>
                                        <p:tgtEl>
                                          <p:spTgt spid="1048763"/>
                                        </p:tgtEl>
                                      </p:cBhvr>
                                    </p:animEffect>
                                    <p:anim calcmode="lin" valueType="num">
                                      <p:cBhvr>
                                        <p:cTn id="8" dur="1000" fill="hold"/>
                                        <p:tgtEl>
                                          <p:spTgt spid="1048763"/>
                                        </p:tgtEl>
                                        <p:attrNameLst>
                                          <p:attrName>ppt_x</p:attrName>
                                        </p:attrNameLst>
                                      </p:cBhvr>
                                      <p:tavLst>
                                        <p:tav tm="0">
                                          <p:val>
                                            <p:strVal val="#ppt_x"/>
                                          </p:val>
                                        </p:tav>
                                        <p:tav tm="100000">
                                          <p:val>
                                            <p:strVal val="#ppt_x"/>
                                          </p:val>
                                        </p:tav>
                                      </p:tavLst>
                                    </p:anim>
                                    <p:anim calcmode="lin" valueType="num">
                                      <p:cBhvr>
                                        <p:cTn id="9" dur="1000" fill="hold"/>
                                        <p:tgtEl>
                                          <p:spTgt spid="104876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048764"/>
                                        </p:tgtEl>
                                        <p:attrNameLst>
                                          <p:attrName>style.visibility</p:attrName>
                                        </p:attrNameLst>
                                      </p:cBhvr>
                                      <p:to>
                                        <p:strVal val="visible"/>
                                      </p:to>
                                    </p:set>
                                    <p:animEffect transition="in" filter="fade">
                                      <p:cBhvr>
                                        <p:cTn id="14" dur="1000"/>
                                        <p:tgtEl>
                                          <p:spTgt spid="1048764"/>
                                        </p:tgtEl>
                                      </p:cBhvr>
                                    </p:animEffect>
                                    <p:anim calcmode="lin" valueType="num">
                                      <p:cBhvr>
                                        <p:cTn id="15" dur="1000" fill="hold"/>
                                        <p:tgtEl>
                                          <p:spTgt spid="1048764"/>
                                        </p:tgtEl>
                                        <p:attrNameLst>
                                          <p:attrName>ppt_x</p:attrName>
                                        </p:attrNameLst>
                                      </p:cBhvr>
                                      <p:tavLst>
                                        <p:tav tm="0">
                                          <p:val>
                                            <p:strVal val="#ppt_x"/>
                                          </p:val>
                                        </p:tav>
                                        <p:tav tm="100000">
                                          <p:val>
                                            <p:strVal val="#ppt_x"/>
                                          </p:val>
                                        </p:tav>
                                      </p:tavLst>
                                    </p:anim>
                                    <p:anim calcmode="lin" valueType="num">
                                      <p:cBhvr>
                                        <p:cTn id="16" dur="1000" fill="hold"/>
                                        <p:tgtEl>
                                          <p:spTgt spid="104876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048765"/>
                                        </p:tgtEl>
                                        <p:attrNameLst>
                                          <p:attrName>style.visibility</p:attrName>
                                        </p:attrNameLst>
                                      </p:cBhvr>
                                      <p:to>
                                        <p:strVal val="visible"/>
                                      </p:to>
                                    </p:set>
                                    <p:animEffect transition="in" filter="fade">
                                      <p:cBhvr>
                                        <p:cTn id="21" dur="1000"/>
                                        <p:tgtEl>
                                          <p:spTgt spid="1048765"/>
                                        </p:tgtEl>
                                      </p:cBhvr>
                                    </p:animEffect>
                                    <p:anim calcmode="lin" valueType="num">
                                      <p:cBhvr>
                                        <p:cTn id="22" dur="1000" fill="hold"/>
                                        <p:tgtEl>
                                          <p:spTgt spid="1048765"/>
                                        </p:tgtEl>
                                        <p:attrNameLst>
                                          <p:attrName>ppt_x</p:attrName>
                                        </p:attrNameLst>
                                      </p:cBhvr>
                                      <p:tavLst>
                                        <p:tav tm="0">
                                          <p:val>
                                            <p:strVal val="#ppt_x"/>
                                          </p:val>
                                        </p:tav>
                                        <p:tav tm="100000">
                                          <p:val>
                                            <p:strVal val="#ppt_x"/>
                                          </p:val>
                                        </p:tav>
                                      </p:tavLst>
                                    </p:anim>
                                    <p:anim calcmode="lin" valueType="num">
                                      <p:cBhvr>
                                        <p:cTn id="23" dur="1000" fill="hold"/>
                                        <p:tgtEl>
                                          <p:spTgt spid="104876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1048766"/>
                                        </p:tgtEl>
                                        <p:attrNameLst>
                                          <p:attrName>style.visibility</p:attrName>
                                        </p:attrNameLst>
                                      </p:cBhvr>
                                      <p:to>
                                        <p:strVal val="visible"/>
                                      </p:to>
                                    </p:set>
                                    <p:animEffect transition="in" filter="fade">
                                      <p:cBhvr>
                                        <p:cTn id="28" dur="1000"/>
                                        <p:tgtEl>
                                          <p:spTgt spid="1048766"/>
                                        </p:tgtEl>
                                      </p:cBhvr>
                                    </p:animEffect>
                                    <p:anim calcmode="lin" valueType="num">
                                      <p:cBhvr>
                                        <p:cTn id="29" dur="1000" fill="hold"/>
                                        <p:tgtEl>
                                          <p:spTgt spid="1048766"/>
                                        </p:tgtEl>
                                        <p:attrNameLst>
                                          <p:attrName>ppt_x</p:attrName>
                                        </p:attrNameLst>
                                      </p:cBhvr>
                                      <p:tavLst>
                                        <p:tav tm="0">
                                          <p:val>
                                            <p:strVal val="#ppt_x"/>
                                          </p:val>
                                        </p:tav>
                                        <p:tav tm="100000">
                                          <p:val>
                                            <p:strVal val="#ppt_x"/>
                                          </p:val>
                                        </p:tav>
                                      </p:tavLst>
                                    </p:anim>
                                    <p:anim calcmode="lin" valueType="num">
                                      <p:cBhvr>
                                        <p:cTn id="30" dur="1000" fill="hold"/>
                                        <p:tgtEl>
                                          <p:spTgt spid="10487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4" grpId="0"/>
      <p:bldP spid="1048765" grpId="0"/>
      <p:bldP spid="1048766" grpId="0"/>
      <p:bldP spid="1048764" grpId="1"/>
      <p:bldP spid="1048765" grpId="1"/>
      <p:bldP spid="1048766" grpId="1"/>
      <p:bldP spid="1048763" grpId="0"/>
      <p:bldP spid="1048763"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58" name=""/>
        <p:cNvGrpSpPr/>
        <p:nvPr/>
      </p:nvGrpSpPr>
      <p:grpSpPr/>
      <p:cxnSp>
        <p:nvCxnSpPr>
          <p:cNvPr id="3145758" name="直接连接符 9"/>
          <p:cNvCxnSpPr/>
          <p:nvPr/>
        </p:nvCxnSpPr>
        <p:spPr>
          <a:xfrm>
            <a:off x="13970" y="2733040"/>
            <a:ext cx="9105265" cy="0"/>
          </a:xfrm>
          <a:prstGeom prst="line">
            <a:avLst/>
          </a:prstGeom>
          <a:ln w="50800" cmpd="sng">
            <a:solidFill>
              <a:schemeClr val="bg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1048767" name="文本框 3"/>
          <p:cNvSpPr txBox="1"/>
          <p:nvPr/>
        </p:nvSpPr>
        <p:spPr>
          <a:xfrm>
            <a:off x="980440" y="-6350"/>
            <a:ext cx="665480" cy="2026920"/>
          </a:xfrm>
          <a:prstGeom prst="rect">
            <a:avLst/>
          </a:prstGeom>
          <a:noFill/>
        </p:spPr>
        <p:txBody>
          <a:bodyPr vert="eaVert" wrap="square" rtlCol="0">
            <a:spAutoFit/>
          </a:bodyPr>
          <a:p>
            <a:pPr algn="dist"/>
            <a:r>
              <a:rPr lang="zh-CN" altLang="en-US" sz="3200" b="1">
                <a:solidFill>
                  <a:srgbClr val="FFFF00"/>
                </a:solidFill>
                <a:effectLst>
                  <a:outerShdw blurRad="38100" dist="19050" dir="2700000" algn="tl" rotWithShape="0">
                    <a:schemeClr val="dk1">
                      <a:alpha val="40000"/>
                    </a:schemeClr>
                  </a:outerShdw>
                </a:effectLst>
              </a:rPr>
              <a:t>鸦片战争</a:t>
            </a:r>
            <a:endParaRPr lang="zh-CN" altLang="en-US" sz="3200" b="1">
              <a:solidFill>
                <a:srgbClr val="FFFF00"/>
              </a:solidFill>
              <a:effectLst>
                <a:outerShdw blurRad="38100" dist="19050" dir="2700000" algn="tl" rotWithShape="0">
                  <a:schemeClr val="dk1">
                    <a:alpha val="40000"/>
                  </a:schemeClr>
                </a:outerShdw>
              </a:effectLst>
            </a:endParaRPr>
          </a:p>
        </p:txBody>
      </p:sp>
      <p:sp>
        <p:nvSpPr>
          <p:cNvPr id="1048768" name="文本框 5"/>
          <p:cNvSpPr txBox="1"/>
          <p:nvPr/>
        </p:nvSpPr>
        <p:spPr>
          <a:xfrm>
            <a:off x="772478" y="3442335"/>
            <a:ext cx="1071880" cy="2268855"/>
          </a:xfrm>
          <a:prstGeom prst="rect">
            <a:avLst/>
          </a:prstGeom>
          <a:noFill/>
        </p:spPr>
        <p:txBody>
          <a:bodyPr vert="eaVert" wrap="square" rtlCol="0" anchor="ctr" anchorCtr="1">
            <a:spAutoFit/>
          </a:bodyPr>
          <a:p>
            <a:pPr algn="dist"/>
            <a:r>
              <a:rPr lang="zh-CN" altLang="en-US" sz="3000" b="1">
                <a:solidFill>
                  <a:schemeClr val="bg1"/>
                </a:solidFill>
                <a:effectLst>
                  <a:outerShdw blurRad="38100" dist="19050" dir="2700000" algn="tl" rotWithShape="0">
                    <a:schemeClr val="dk1">
                      <a:alpha val="40000"/>
                    </a:schemeClr>
                  </a:outerShdw>
                </a:effectLst>
              </a:rPr>
              <a:t>英国完成</a:t>
            </a:r>
            <a:br>
              <a:rPr lang="zh-CN" altLang="en-US" sz="3000" b="1">
                <a:solidFill>
                  <a:schemeClr val="bg1"/>
                </a:solidFill>
                <a:effectLst>
                  <a:outerShdw blurRad="38100" dist="19050" dir="2700000" algn="tl" rotWithShape="0">
                    <a:schemeClr val="dk1">
                      <a:alpha val="40000"/>
                    </a:schemeClr>
                  </a:outerShdw>
                </a:effectLst>
              </a:rPr>
            </a:br>
            <a:r>
              <a:rPr lang="zh-CN" altLang="en-US" sz="3000" b="1">
                <a:solidFill>
                  <a:schemeClr val="bg1"/>
                </a:solidFill>
                <a:effectLst>
                  <a:outerShdw blurRad="38100" dist="19050" dir="2700000" algn="tl" rotWithShape="0">
                    <a:schemeClr val="dk1">
                      <a:alpha val="40000"/>
                    </a:schemeClr>
                  </a:outerShdw>
                </a:effectLst>
              </a:rPr>
              <a:t>工业革命</a:t>
            </a:r>
            <a:endParaRPr lang="zh-CN" altLang="en-US" sz="3000" b="1">
              <a:solidFill>
                <a:schemeClr val="bg1"/>
              </a:solidFill>
              <a:effectLst>
                <a:outerShdw blurRad="38100" dist="19050" dir="2700000" algn="tl" rotWithShape="0">
                  <a:schemeClr val="dk1">
                    <a:alpha val="40000"/>
                  </a:schemeClr>
                </a:outerShdw>
              </a:effectLst>
            </a:endParaRPr>
          </a:p>
        </p:txBody>
      </p:sp>
      <p:grpSp>
        <p:nvGrpSpPr>
          <p:cNvPr id="159" name="组合 41"/>
          <p:cNvGrpSpPr/>
          <p:nvPr/>
        </p:nvGrpSpPr>
        <p:grpSpPr>
          <a:xfrm>
            <a:off x="713105" y="1947545"/>
            <a:ext cx="1162050" cy="782860"/>
            <a:chOff x="1321" y="3072"/>
            <a:chExt cx="1830" cy="1233"/>
          </a:xfrm>
        </p:grpSpPr>
        <p:sp>
          <p:nvSpPr>
            <p:cNvPr id="1048769" name="文本框 4"/>
            <p:cNvSpPr txBox="1"/>
            <p:nvPr/>
          </p:nvSpPr>
          <p:spPr>
            <a:xfrm>
              <a:off x="1321"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1840</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cxnSp>
          <p:nvCxnSpPr>
            <p:cNvPr id="3145759" name="直接连接符 6"/>
            <p:cNvCxnSpPr/>
            <p:nvPr/>
          </p:nvCxnSpPr>
          <p:spPr>
            <a:xfrm flipV="1">
              <a:off x="2259"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1048770" name="文本框 11"/>
          <p:cNvSpPr txBox="1"/>
          <p:nvPr/>
        </p:nvSpPr>
        <p:spPr>
          <a:xfrm>
            <a:off x="74295" y="12700"/>
            <a:ext cx="665480" cy="2011045"/>
          </a:xfrm>
          <a:prstGeom prst="rect">
            <a:avLst/>
          </a:prstGeom>
          <a:noFill/>
        </p:spPr>
        <p:txBody>
          <a:bodyPr vert="eaVert" wrap="square" rtlCol="0">
            <a:spAutoFit/>
          </a:bodyPr>
          <a:p>
            <a:pPr algn="dist"/>
            <a:r>
              <a:rPr lang="zh-CN" altLang="en-US" sz="3200" b="1">
                <a:solidFill>
                  <a:schemeClr val="bg1"/>
                </a:solidFill>
                <a:effectLst>
                  <a:outerShdw blurRad="38100" dist="19050" dir="2700000" algn="tl" rotWithShape="0">
                    <a:schemeClr val="dk1">
                      <a:alpha val="40000"/>
                    </a:schemeClr>
                  </a:outerShdw>
                </a:effectLst>
              </a:rPr>
              <a:t>虎门销烟</a:t>
            </a:r>
            <a:endParaRPr lang="zh-CN" altLang="en-US" sz="3200" b="1">
              <a:solidFill>
                <a:schemeClr val="bg1"/>
              </a:solidFill>
              <a:effectLst>
                <a:outerShdw blurRad="38100" dist="19050" dir="2700000" algn="tl" rotWithShape="0">
                  <a:schemeClr val="dk1">
                    <a:alpha val="40000"/>
                  </a:schemeClr>
                </a:outerShdw>
              </a:effectLst>
            </a:endParaRPr>
          </a:p>
        </p:txBody>
      </p:sp>
      <p:grpSp>
        <p:nvGrpSpPr>
          <p:cNvPr id="160" name="组合 40"/>
          <p:cNvGrpSpPr/>
          <p:nvPr/>
        </p:nvGrpSpPr>
        <p:grpSpPr>
          <a:xfrm>
            <a:off x="-179070" y="1953895"/>
            <a:ext cx="1162050" cy="779780"/>
            <a:chOff x="-84" y="3077"/>
            <a:chExt cx="1830" cy="1228"/>
          </a:xfrm>
        </p:grpSpPr>
        <p:cxnSp>
          <p:nvCxnSpPr>
            <p:cNvPr id="3145760" name="直接连接符 10"/>
            <p:cNvCxnSpPr/>
            <p:nvPr/>
          </p:nvCxnSpPr>
          <p:spPr>
            <a:xfrm flipV="1">
              <a:off x="831"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71" name="文本框 12"/>
            <p:cNvSpPr txBox="1"/>
            <p:nvPr/>
          </p:nvSpPr>
          <p:spPr>
            <a:xfrm>
              <a:off x="-84" y="3077"/>
              <a:ext cx="1830"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1839</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772" name="文本框 14"/>
          <p:cNvSpPr txBox="1"/>
          <p:nvPr/>
        </p:nvSpPr>
        <p:spPr>
          <a:xfrm>
            <a:off x="2129790" y="3175"/>
            <a:ext cx="538480" cy="2020570"/>
          </a:xfrm>
          <a:prstGeom prst="rect">
            <a:avLst/>
          </a:prstGeom>
          <a:noFill/>
        </p:spPr>
        <p:txBody>
          <a:bodyPr vert="eaVert" wrap="square" rtlCol="0">
            <a:spAutoFit/>
          </a:bodyPr>
          <a:p>
            <a:pPr algn="dist"/>
            <a:r>
              <a:rPr lang="zh-CN" altLang="en-US" sz="2400" b="1">
                <a:solidFill>
                  <a:schemeClr val="bg1"/>
                </a:solidFill>
                <a:effectLst>
                  <a:outerShdw blurRad="38100" dist="19050" dir="2700000" algn="tl" rotWithShape="0">
                    <a:schemeClr val="dk1">
                      <a:alpha val="40000"/>
                    </a:schemeClr>
                  </a:outerShdw>
                </a:effectLst>
              </a:rPr>
              <a:t>太平天国运动</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61" name="组合 42"/>
          <p:cNvGrpSpPr/>
          <p:nvPr/>
        </p:nvGrpSpPr>
        <p:grpSpPr>
          <a:xfrm>
            <a:off x="1807210" y="1950720"/>
            <a:ext cx="1162050" cy="782860"/>
            <a:chOff x="3154" y="3072"/>
            <a:chExt cx="1830" cy="1233"/>
          </a:xfrm>
        </p:grpSpPr>
        <p:cxnSp>
          <p:nvCxnSpPr>
            <p:cNvPr id="3145761" name="直接连接符 13"/>
            <p:cNvCxnSpPr/>
            <p:nvPr/>
          </p:nvCxnSpPr>
          <p:spPr>
            <a:xfrm flipV="1">
              <a:off x="4070"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73" name="文本框 15"/>
            <p:cNvSpPr txBox="1"/>
            <p:nvPr/>
          </p:nvSpPr>
          <p:spPr>
            <a:xfrm>
              <a:off x="3154" y="3072"/>
              <a:ext cx="1830" cy="985"/>
            </a:xfrm>
            <a:prstGeom prst="rect">
              <a:avLst/>
            </a:prstGeom>
            <a:noFill/>
          </p:spPr>
          <p:txBody>
            <a:bodyPr vert="horz" wrap="square" rtlCol="0">
              <a:spAutoFit/>
            </a:bodyPr>
            <a:p>
              <a:pPr algn="ctr">
                <a:buClrTx/>
                <a:buSzTx/>
                <a:buFontTx/>
              </a:pP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1851</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774" name="文本框 17"/>
          <p:cNvSpPr txBox="1"/>
          <p:nvPr/>
        </p:nvSpPr>
        <p:spPr>
          <a:xfrm>
            <a:off x="2758440" y="22225"/>
            <a:ext cx="1071880" cy="2001520"/>
          </a:xfrm>
          <a:prstGeom prst="rect">
            <a:avLst/>
          </a:prstGeom>
          <a:noFill/>
        </p:spPr>
        <p:txBody>
          <a:bodyPr vert="eaVert" wrap="square" rtlCol="0">
            <a:spAutoFit/>
          </a:bodyPr>
          <a:p>
            <a:pPr algn="dist"/>
            <a:r>
              <a:rPr lang="zh-CN" altLang="en-US" sz="3000" b="1">
                <a:solidFill>
                  <a:srgbClr val="FFFF00"/>
                </a:solidFill>
                <a:effectLst>
                  <a:outerShdw blurRad="38100" dist="19050" dir="2700000" algn="tl" rotWithShape="0">
                    <a:schemeClr val="dk1">
                      <a:alpha val="40000"/>
                    </a:schemeClr>
                  </a:outerShdw>
                </a:effectLst>
              </a:rPr>
              <a:t>第二次</a:t>
            </a:r>
            <a:br>
              <a:rPr lang="zh-CN" altLang="en-US" sz="3000" b="1">
                <a:solidFill>
                  <a:srgbClr val="FFFF00"/>
                </a:solidFill>
                <a:effectLst>
                  <a:outerShdw blurRad="38100" dist="19050" dir="2700000" algn="tl" rotWithShape="0">
                    <a:schemeClr val="dk1">
                      <a:alpha val="40000"/>
                    </a:schemeClr>
                  </a:outerShdw>
                </a:effectLst>
              </a:rPr>
            </a:br>
            <a:r>
              <a:rPr lang="zh-CN" altLang="en-US" sz="3000" b="1">
                <a:solidFill>
                  <a:srgbClr val="FFFF00"/>
                </a:solidFill>
                <a:effectLst>
                  <a:outerShdw blurRad="38100" dist="19050" dir="2700000" algn="tl" rotWithShape="0">
                    <a:schemeClr val="dk1">
                      <a:alpha val="40000"/>
                    </a:schemeClr>
                  </a:outerShdw>
                </a:effectLst>
              </a:rPr>
              <a:t>鸦片战争</a:t>
            </a:r>
            <a:endParaRPr lang="zh-CN" altLang="en-US" sz="3000" b="1">
              <a:solidFill>
                <a:srgbClr val="FFFF00"/>
              </a:solidFill>
              <a:effectLst>
                <a:outerShdw blurRad="38100" dist="19050" dir="2700000" algn="tl" rotWithShape="0">
                  <a:schemeClr val="dk1">
                    <a:alpha val="40000"/>
                  </a:schemeClr>
                </a:outerShdw>
              </a:effectLst>
            </a:endParaRPr>
          </a:p>
        </p:txBody>
      </p:sp>
      <p:grpSp>
        <p:nvGrpSpPr>
          <p:cNvPr id="162" name="组合 43"/>
          <p:cNvGrpSpPr/>
          <p:nvPr/>
        </p:nvGrpSpPr>
        <p:grpSpPr>
          <a:xfrm>
            <a:off x="2668270" y="1950720"/>
            <a:ext cx="1162050" cy="782860"/>
            <a:chOff x="4510" y="3072"/>
            <a:chExt cx="1830" cy="1233"/>
          </a:xfrm>
        </p:grpSpPr>
        <p:cxnSp>
          <p:nvCxnSpPr>
            <p:cNvPr id="3145762" name="直接连接符 16"/>
            <p:cNvCxnSpPr/>
            <p:nvPr/>
          </p:nvCxnSpPr>
          <p:spPr>
            <a:xfrm flipV="1">
              <a:off x="5426"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75" name="文本框 18"/>
            <p:cNvSpPr txBox="1"/>
            <p:nvPr/>
          </p:nvSpPr>
          <p:spPr>
            <a:xfrm>
              <a:off x="4510"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1856</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776" name="文本框 20"/>
          <p:cNvSpPr txBox="1"/>
          <p:nvPr/>
        </p:nvSpPr>
        <p:spPr>
          <a:xfrm>
            <a:off x="4218939" y="-12065"/>
            <a:ext cx="538481" cy="2035810"/>
          </a:xfrm>
          <a:prstGeom prst="rect">
            <a:avLst/>
          </a:prstGeom>
          <a:noFill/>
        </p:spPr>
        <p:txBody>
          <a:bodyPr vert="eaVert" wrap="square" rtlCol="0">
            <a:spAutoFit/>
          </a:bodyPr>
          <a:p>
            <a:pPr algn="dist">
              <a:lnSpc>
                <a:spcPct val="100000"/>
              </a:lnSpc>
            </a:pPr>
            <a:r>
              <a:rPr lang="zh-CN" altLang="en-US" sz="2400" b="1">
                <a:solidFill>
                  <a:schemeClr val="bg1"/>
                </a:solidFill>
                <a:effectLst>
                  <a:outerShdw blurRad="38100" dist="19050" dir="2700000" algn="tl" rotWithShape="0">
                    <a:schemeClr val="dk1">
                      <a:alpha val="40000"/>
                    </a:schemeClr>
                  </a:outerShdw>
                </a:effectLst>
              </a:rPr>
              <a:t>洋务运动</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63" name="组合 44"/>
          <p:cNvGrpSpPr/>
          <p:nvPr/>
        </p:nvGrpSpPr>
        <p:grpSpPr>
          <a:xfrm>
            <a:off x="3665220" y="1950720"/>
            <a:ext cx="1651000" cy="782860"/>
            <a:chOff x="5840" y="3072"/>
            <a:chExt cx="2600" cy="1233"/>
          </a:xfrm>
        </p:grpSpPr>
        <p:cxnSp>
          <p:nvCxnSpPr>
            <p:cNvPr id="3145763" name="直接连接符 19"/>
            <p:cNvCxnSpPr/>
            <p:nvPr/>
          </p:nvCxnSpPr>
          <p:spPr>
            <a:xfrm flipV="1">
              <a:off x="7113"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77" name="文本框 21"/>
            <p:cNvSpPr txBox="1"/>
            <p:nvPr/>
          </p:nvSpPr>
          <p:spPr>
            <a:xfrm>
              <a:off x="5840" y="3072"/>
              <a:ext cx="2600" cy="985"/>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1860S</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778" name="文本框 26"/>
          <p:cNvSpPr txBox="1"/>
          <p:nvPr/>
        </p:nvSpPr>
        <p:spPr>
          <a:xfrm>
            <a:off x="5755004" y="8255"/>
            <a:ext cx="538481" cy="2020570"/>
          </a:xfrm>
          <a:prstGeom prst="rect">
            <a:avLst/>
          </a:prstGeom>
          <a:noFill/>
        </p:spPr>
        <p:txBody>
          <a:bodyPr vert="eaVert" wrap="square" rtlCol="0">
            <a:spAutoFit/>
          </a:bodyPr>
          <a:p>
            <a:pPr algn="dist"/>
            <a:r>
              <a:rPr lang="zh-CN" altLang="en-US" sz="2400" b="1">
                <a:solidFill>
                  <a:srgbClr val="FFFF00"/>
                </a:solidFill>
                <a:effectLst>
                  <a:outerShdw blurRad="38100" dist="19050" dir="2700000" algn="tl" rotWithShape="0">
                    <a:schemeClr val="dk1">
                      <a:alpha val="40000"/>
                    </a:schemeClr>
                  </a:outerShdw>
                </a:effectLst>
              </a:rPr>
              <a:t>甲午中日战争</a:t>
            </a:r>
            <a:endParaRPr lang="zh-CN" altLang="en-US" sz="2400" b="1">
              <a:solidFill>
                <a:srgbClr val="FFFF00"/>
              </a:solidFill>
              <a:effectLst>
                <a:outerShdw blurRad="38100" dist="19050" dir="2700000" algn="tl" rotWithShape="0">
                  <a:schemeClr val="dk1">
                    <a:alpha val="40000"/>
                  </a:schemeClr>
                </a:outerShdw>
              </a:effectLst>
            </a:endParaRPr>
          </a:p>
        </p:txBody>
      </p:sp>
      <p:grpSp>
        <p:nvGrpSpPr>
          <p:cNvPr id="164" name="组合 45"/>
          <p:cNvGrpSpPr/>
          <p:nvPr/>
        </p:nvGrpSpPr>
        <p:grpSpPr>
          <a:xfrm>
            <a:off x="5469890" y="1955800"/>
            <a:ext cx="1162050" cy="782860"/>
            <a:chOff x="9033" y="3072"/>
            <a:chExt cx="1830" cy="1233"/>
          </a:xfrm>
        </p:grpSpPr>
        <p:cxnSp>
          <p:nvCxnSpPr>
            <p:cNvPr id="3145764" name="直接连接符 25"/>
            <p:cNvCxnSpPr/>
            <p:nvPr/>
          </p:nvCxnSpPr>
          <p:spPr>
            <a:xfrm flipV="1">
              <a:off x="9958"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79" name="文本框 27"/>
            <p:cNvSpPr txBox="1"/>
            <p:nvPr/>
          </p:nvSpPr>
          <p:spPr>
            <a:xfrm>
              <a:off x="9033"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1894</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780" name="文本框 29"/>
          <p:cNvSpPr txBox="1"/>
          <p:nvPr/>
        </p:nvSpPr>
        <p:spPr>
          <a:xfrm>
            <a:off x="6610985" y="15875"/>
            <a:ext cx="538480" cy="2007870"/>
          </a:xfrm>
          <a:prstGeom prst="rect">
            <a:avLst/>
          </a:prstGeom>
          <a:noFill/>
        </p:spPr>
        <p:txBody>
          <a:bodyPr vert="eaVert" wrap="square" rtlCol="0">
            <a:spAutoFit/>
          </a:bodyPr>
          <a:p>
            <a:pPr algn="dist"/>
            <a:r>
              <a:rPr lang="zh-CN" altLang="en-US" sz="2400" b="1">
                <a:solidFill>
                  <a:schemeClr val="bg1"/>
                </a:solidFill>
                <a:effectLst>
                  <a:outerShdw blurRad="38100" dist="19050" dir="2700000" algn="tl" rotWithShape="0">
                    <a:schemeClr val="dk1">
                      <a:alpha val="40000"/>
                    </a:schemeClr>
                  </a:outerShdw>
                </a:effectLst>
              </a:rPr>
              <a:t>戊戌变法</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65" name="组合 46"/>
          <p:cNvGrpSpPr/>
          <p:nvPr/>
        </p:nvGrpSpPr>
        <p:grpSpPr>
          <a:xfrm>
            <a:off x="6319520" y="1950720"/>
            <a:ext cx="1162050" cy="782860"/>
            <a:chOff x="10788" y="3072"/>
            <a:chExt cx="1830" cy="1233"/>
          </a:xfrm>
        </p:grpSpPr>
        <p:cxnSp>
          <p:nvCxnSpPr>
            <p:cNvPr id="3145765" name="直接连接符 28"/>
            <p:cNvCxnSpPr/>
            <p:nvPr/>
          </p:nvCxnSpPr>
          <p:spPr>
            <a:xfrm flipV="1">
              <a:off x="11703"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81" name="文本框 30"/>
            <p:cNvSpPr txBox="1"/>
            <p:nvPr/>
          </p:nvSpPr>
          <p:spPr>
            <a:xfrm>
              <a:off x="10788" y="3072"/>
              <a:ext cx="1830" cy="985"/>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1898</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782" name="文本框 32"/>
          <p:cNvSpPr txBox="1"/>
          <p:nvPr/>
        </p:nvSpPr>
        <p:spPr>
          <a:xfrm>
            <a:off x="8432164" y="-34925"/>
            <a:ext cx="538481" cy="2058670"/>
          </a:xfrm>
          <a:prstGeom prst="rect">
            <a:avLst/>
          </a:prstGeom>
          <a:noFill/>
        </p:spPr>
        <p:txBody>
          <a:bodyPr vert="eaVert" wrap="square" rtlCol="0">
            <a:spAutoFit/>
          </a:bodyPr>
          <a:p>
            <a:pPr algn="dist"/>
            <a:r>
              <a:rPr lang="zh-CN" altLang="en-US" sz="2400" b="1">
                <a:solidFill>
                  <a:srgbClr val="FFFF00"/>
                </a:solidFill>
                <a:effectLst>
                  <a:outerShdw blurRad="38100" dist="19050" dir="2700000" algn="tl" rotWithShape="0">
                    <a:schemeClr val="dk1">
                      <a:alpha val="40000"/>
                    </a:schemeClr>
                  </a:outerShdw>
                </a:effectLst>
              </a:rPr>
              <a:t>八国联军侵华</a:t>
            </a:r>
            <a:endParaRPr lang="zh-CN" altLang="en-US" sz="2400" b="1">
              <a:solidFill>
                <a:srgbClr val="FFFF00"/>
              </a:solidFill>
              <a:effectLst>
                <a:outerShdw blurRad="38100" dist="19050" dir="2700000" algn="tl" rotWithShape="0">
                  <a:schemeClr val="dk1">
                    <a:alpha val="40000"/>
                  </a:schemeClr>
                </a:outerShdw>
              </a:effectLst>
            </a:endParaRPr>
          </a:p>
        </p:txBody>
      </p:sp>
      <p:grpSp>
        <p:nvGrpSpPr>
          <p:cNvPr id="166" name="组合 47"/>
          <p:cNvGrpSpPr/>
          <p:nvPr/>
        </p:nvGrpSpPr>
        <p:grpSpPr>
          <a:xfrm>
            <a:off x="8140700" y="1950720"/>
            <a:ext cx="1162050" cy="782860"/>
            <a:chOff x="12336" y="3072"/>
            <a:chExt cx="1830" cy="1233"/>
          </a:xfrm>
        </p:grpSpPr>
        <p:cxnSp>
          <p:nvCxnSpPr>
            <p:cNvPr id="3145766" name="直接连接符 31"/>
            <p:cNvCxnSpPr/>
            <p:nvPr/>
          </p:nvCxnSpPr>
          <p:spPr>
            <a:xfrm flipV="1">
              <a:off x="13251"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83" name="文本框 33"/>
            <p:cNvSpPr txBox="1"/>
            <p:nvPr/>
          </p:nvSpPr>
          <p:spPr>
            <a:xfrm>
              <a:off x="12336"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1900</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grpSp>
        <p:nvGrpSpPr>
          <p:cNvPr id="167" name="组合 50"/>
          <p:cNvGrpSpPr/>
          <p:nvPr/>
        </p:nvGrpSpPr>
        <p:grpSpPr>
          <a:xfrm>
            <a:off x="2727960" y="2730500"/>
            <a:ext cx="1162050" cy="803910"/>
            <a:chOff x="4758" y="4300"/>
            <a:chExt cx="1830" cy="1266"/>
          </a:xfrm>
        </p:grpSpPr>
        <p:cxnSp>
          <p:nvCxnSpPr>
            <p:cNvPr id="3145767" name="直接连接符 34"/>
            <p:cNvCxnSpPr/>
            <p:nvPr/>
          </p:nvCxnSpPr>
          <p:spPr>
            <a:xfrm flipV="1">
              <a:off x="5673" y="4300"/>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84" name="文本框 35"/>
            <p:cNvSpPr txBox="1"/>
            <p:nvPr/>
          </p:nvSpPr>
          <p:spPr>
            <a:xfrm>
              <a:off x="4758" y="4582"/>
              <a:ext cx="1830"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1857</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785" name="文本框 36"/>
          <p:cNvSpPr txBox="1"/>
          <p:nvPr/>
        </p:nvSpPr>
        <p:spPr>
          <a:xfrm>
            <a:off x="3035935" y="3442335"/>
            <a:ext cx="538480" cy="2291715"/>
          </a:xfrm>
          <a:prstGeom prst="rect">
            <a:avLst/>
          </a:prstGeom>
          <a:noFill/>
        </p:spPr>
        <p:txBody>
          <a:bodyPr vert="eaVert" wrap="square" rtlCol="0">
            <a:spAutoFit/>
          </a:bodyPr>
          <a:p>
            <a:pPr algn="dist">
              <a:lnSpc>
                <a:spcPct val="100000"/>
              </a:lnSpc>
            </a:pPr>
            <a:r>
              <a:rPr lang="zh-CN" altLang="en-US" sz="2400" b="1">
                <a:solidFill>
                  <a:schemeClr val="bg1"/>
                </a:solidFill>
                <a:effectLst>
                  <a:outerShdw blurRad="38100" dist="19050" dir="2700000" algn="tl" rotWithShape="0">
                    <a:schemeClr val="dk1">
                      <a:alpha val="40000"/>
                    </a:schemeClr>
                  </a:outerShdw>
                </a:effectLst>
              </a:rPr>
              <a:t>印度民族大起义</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68" name="组合 51"/>
          <p:cNvGrpSpPr/>
          <p:nvPr/>
        </p:nvGrpSpPr>
        <p:grpSpPr>
          <a:xfrm>
            <a:off x="3700780" y="2730500"/>
            <a:ext cx="1162050" cy="797560"/>
            <a:chOff x="6306" y="4300"/>
            <a:chExt cx="1830" cy="1256"/>
          </a:xfrm>
        </p:grpSpPr>
        <p:cxnSp>
          <p:nvCxnSpPr>
            <p:cNvPr id="3145768" name="直接连接符 37"/>
            <p:cNvCxnSpPr/>
            <p:nvPr/>
          </p:nvCxnSpPr>
          <p:spPr>
            <a:xfrm flipV="1">
              <a:off x="7276" y="4300"/>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86" name="文本框 38"/>
            <p:cNvSpPr txBox="1"/>
            <p:nvPr/>
          </p:nvSpPr>
          <p:spPr>
            <a:xfrm>
              <a:off x="6306" y="4572"/>
              <a:ext cx="1830"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1861</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787" name="文本框 39"/>
          <p:cNvSpPr txBox="1"/>
          <p:nvPr/>
        </p:nvSpPr>
        <p:spPr>
          <a:xfrm>
            <a:off x="3883024" y="3453130"/>
            <a:ext cx="894081" cy="2298065"/>
          </a:xfrm>
          <a:prstGeom prst="rect">
            <a:avLst/>
          </a:prstGeom>
          <a:noFill/>
        </p:spPr>
        <p:txBody>
          <a:bodyPr vert="eaVert" wrap="square" rtlCol="0">
            <a:spAutoFit/>
          </a:bodyPr>
          <a:p>
            <a:pPr algn="dist">
              <a:lnSpc>
                <a:spcPct val="100000"/>
              </a:lnSpc>
            </a:pPr>
            <a:r>
              <a:rPr lang="zh-CN" altLang="en-US" sz="2400" b="1">
                <a:solidFill>
                  <a:schemeClr val="bg1"/>
                </a:solidFill>
                <a:effectLst>
                  <a:outerShdw blurRad="38100" dist="19050" dir="2700000" algn="tl" rotWithShape="0">
                    <a:schemeClr val="dk1">
                      <a:alpha val="40000"/>
                    </a:schemeClr>
                  </a:outerShdw>
                </a:effectLst>
              </a:rPr>
              <a:t>美国内战</a:t>
            </a:r>
            <a:endParaRPr lang="zh-CN" altLang="en-US" sz="2400" b="1">
              <a:solidFill>
                <a:schemeClr val="bg1"/>
              </a:solidFill>
              <a:effectLst>
                <a:outerShdw blurRad="38100" dist="19050" dir="2700000" algn="tl" rotWithShape="0">
                  <a:schemeClr val="dk1">
                    <a:alpha val="40000"/>
                  </a:schemeClr>
                </a:outerShdw>
              </a:effectLst>
            </a:endParaRPr>
          </a:p>
          <a:p>
            <a:pPr algn="dist">
              <a:lnSpc>
                <a:spcPct val="100000"/>
              </a:lnSpc>
            </a:pPr>
            <a:r>
              <a:rPr lang="zh-CN" altLang="en-US" sz="2400" b="1">
                <a:solidFill>
                  <a:schemeClr val="bg1"/>
                </a:solidFill>
                <a:effectLst>
                  <a:outerShdw blurRad="38100" dist="19050" dir="2700000" algn="tl" rotWithShape="0">
                    <a:schemeClr val="dk1">
                      <a:alpha val="40000"/>
                    </a:schemeClr>
                  </a:outerShdw>
                </a:effectLst>
              </a:rPr>
              <a:t>俄国农奴制改革</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69" name="组合 49"/>
          <p:cNvGrpSpPr/>
          <p:nvPr/>
        </p:nvGrpSpPr>
        <p:grpSpPr>
          <a:xfrm>
            <a:off x="387350" y="2752725"/>
            <a:ext cx="1842135" cy="822960"/>
            <a:chOff x="831" y="4305"/>
            <a:chExt cx="2901" cy="1296"/>
          </a:xfrm>
        </p:grpSpPr>
        <p:sp>
          <p:nvSpPr>
            <p:cNvPr id="1048788" name="文本框 8"/>
            <p:cNvSpPr txBox="1"/>
            <p:nvPr/>
          </p:nvSpPr>
          <p:spPr>
            <a:xfrm>
              <a:off x="831" y="4617"/>
              <a:ext cx="2901" cy="984"/>
            </a:xfrm>
            <a:prstGeom prst="rect">
              <a:avLst/>
            </a:prstGeom>
            <a:noFill/>
          </p:spPr>
          <p:txBody>
            <a:bodyPr vert="horz" wrap="square" rtlCol="0">
              <a:spAutoFit/>
            </a:bodyPr>
            <a:p>
              <a:pPr algn="ctr">
                <a:buClrTx/>
                <a:buSzTx/>
                <a:buFontTx/>
              </a:pP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19C</a:t>
              </a:r>
              <a:r>
                <a:rPr lang="en-US" altLang="zh-CN" sz="30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中期</a:t>
              </a:r>
              <a:endParaRPr lang="en-US" altLang="zh-CN" sz="30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p:txBody>
        </p:sp>
        <p:cxnSp>
          <p:nvCxnSpPr>
            <p:cNvPr id="3145769" name="直接连接符 48"/>
            <p:cNvCxnSpPr/>
            <p:nvPr/>
          </p:nvCxnSpPr>
          <p:spPr>
            <a:xfrm flipV="1">
              <a:off x="2282" y="4305"/>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170" name="组合 52"/>
          <p:cNvGrpSpPr/>
          <p:nvPr/>
        </p:nvGrpSpPr>
        <p:grpSpPr>
          <a:xfrm>
            <a:off x="4640580" y="2730500"/>
            <a:ext cx="1162050" cy="803910"/>
            <a:chOff x="4758" y="4300"/>
            <a:chExt cx="1830" cy="1266"/>
          </a:xfrm>
        </p:grpSpPr>
        <p:cxnSp>
          <p:nvCxnSpPr>
            <p:cNvPr id="3145770" name="直接连接符 53"/>
            <p:cNvCxnSpPr/>
            <p:nvPr/>
          </p:nvCxnSpPr>
          <p:spPr>
            <a:xfrm flipV="1">
              <a:off x="5673" y="4300"/>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89" name="文本框 54"/>
            <p:cNvSpPr txBox="1"/>
            <p:nvPr/>
          </p:nvSpPr>
          <p:spPr>
            <a:xfrm>
              <a:off x="4758" y="4582"/>
              <a:ext cx="1830"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1868</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790" name="文本框 55"/>
          <p:cNvSpPr txBox="1"/>
          <p:nvPr/>
        </p:nvSpPr>
        <p:spPr>
          <a:xfrm>
            <a:off x="4948554" y="3442335"/>
            <a:ext cx="538481" cy="2273300"/>
          </a:xfrm>
          <a:prstGeom prst="rect">
            <a:avLst/>
          </a:prstGeom>
          <a:noFill/>
        </p:spPr>
        <p:txBody>
          <a:bodyPr vert="eaVert" wrap="square" rtlCol="0">
            <a:spAutoFit/>
          </a:bodyPr>
          <a:p>
            <a:pPr algn="dist"/>
            <a:r>
              <a:rPr lang="zh-CN" altLang="en-US" sz="2400" b="1">
                <a:solidFill>
                  <a:schemeClr val="bg1"/>
                </a:solidFill>
                <a:effectLst>
                  <a:outerShdw blurRad="38100" dist="19050" dir="2700000" algn="tl" rotWithShape="0">
                    <a:schemeClr val="dk1">
                      <a:alpha val="40000"/>
                    </a:schemeClr>
                  </a:outerShdw>
                </a:effectLst>
              </a:rPr>
              <a:t>日本明治维新</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71" name="组合 56"/>
          <p:cNvGrpSpPr/>
          <p:nvPr/>
        </p:nvGrpSpPr>
        <p:grpSpPr>
          <a:xfrm>
            <a:off x="5329555" y="2730500"/>
            <a:ext cx="3491230" cy="788035"/>
            <a:chOff x="4737" y="4300"/>
            <a:chExt cx="5498" cy="1241"/>
          </a:xfrm>
        </p:grpSpPr>
        <p:cxnSp>
          <p:nvCxnSpPr>
            <p:cNvPr id="3145771" name="直接连接符 57"/>
            <p:cNvCxnSpPr/>
            <p:nvPr/>
          </p:nvCxnSpPr>
          <p:spPr>
            <a:xfrm flipV="1">
              <a:off x="5673" y="4300"/>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91" name="文本框 58"/>
            <p:cNvSpPr txBox="1"/>
            <p:nvPr/>
          </p:nvSpPr>
          <p:spPr>
            <a:xfrm>
              <a:off x="4737" y="4557"/>
              <a:ext cx="5498"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19C</a:t>
              </a:r>
              <a:r>
                <a:rPr lang="zh-CN" altLang="en-US" sz="30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六七十年代</a:t>
              </a:r>
              <a:endParaRPr lang="zh-CN" altLang="en-US" sz="30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p:txBody>
        </p:sp>
      </p:grpSp>
      <p:sp>
        <p:nvSpPr>
          <p:cNvPr id="1048792" name="文本框 59"/>
          <p:cNvSpPr txBox="1"/>
          <p:nvPr/>
        </p:nvSpPr>
        <p:spPr>
          <a:xfrm>
            <a:off x="5619749" y="3442335"/>
            <a:ext cx="538481" cy="2253615"/>
          </a:xfrm>
          <a:prstGeom prst="rect">
            <a:avLst/>
          </a:prstGeom>
          <a:noFill/>
        </p:spPr>
        <p:txBody>
          <a:bodyPr vert="eaVert" wrap="square" rtlCol="0">
            <a:spAutoFit/>
          </a:bodyPr>
          <a:p>
            <a:pPr algn="dist"/>
            <a:r>
              <a:rPr lang="zh-CN" altLang="en-US" sz="2400" b="1">
                <a:solidFill>
                  <a:schemeClr val="bg1"/>
                </a:solidFill>
                <a:effectLst>
                  <a:outerShdw blurRad="38100" dist="19050" dir="2700000" algn="tl" rotWithShape="0">
                    <a:schemeClr val="dk1">
                      <a:alpha val="40000"/>
                    </a:schemeClr>
                  </a:outerShdw>
                </a:effectLst>
              </a:rPr>
              <a:t>第二次工业革命</a:t>
            </a:r>
            <a:endParaRPr lang="zh-CN" altLang="en-US" sz="2400" b="1">
              <a:solidFill>
                <a:schemeClr val="bg1"/>
              </a:solidFill>
              <a:effectLst>
                <a:outerShdw blurRad="38100" dist="19050" dir="2700000" algn="tl" rotWithShape="0">
                  <a:schemeClr val="dk1">
                    <a:alpha val="40000"/>
                  </a:schemeClr>
                </a:outerShdw>
              </a:effectLst>
            </a:endParaRPr>
          </a:p>
        </p:txBody>
      </p:sp>
      <p:sp>
        <p:nvSpPr>
          <p:cNvPr id="1048793" name="文本框 29"/>
          <p:cNvSpPr txBox="1"/>
          <p:nvPr/>
        </p:nvSpPr>
        <p:spPr>
          <a:xfrm>
            <a:off x="7619364" y="9525"/>
            <a:ext cx="538481" cy="2007870"/>
          </a:xfrm>
          <a:prstGeom prst="rect">
            <a:avLst/>
          </a:prstGeom>
          <a:noFill/>
        </p:spPr>
        <p:txBody>
          <a:bodyPr vert="eaVert" wrap="square" rtlCol="0">
            <a:spAutoFit/>
          </a:bodyPr>
          <a:p>
            <a:pPr algn="dist"/>
            <a:r>
              <a:rPr lang="zh-CN" altLang="en-US" sz="2400" b="1">
                <a:solidFill>
                  <a:schemeClr val="bg1"/>
                </a:solidFill>
                <a:effectLst>
                  <a:outerShdw blurRad="38100" dist="19050" dir="2700000" algn="tl" rotWithShape="0">
                    <a:schemeClr val="dk1">
                      <a:alpha val="40000"/>
                    </a:schemeClr>
                  </a:outerShdw>
                </a:effectLst>
              </a:rPr>
              <a:t>义和团运动</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72" name="组合 46"/>
          <p:cNvGrpSpPr/>
          <p:nvPr/>
        </p:nvGrpSpPr>
        <p:grpSpPr>
          <a:xfrm>
            <a:off x="7012305" y="1944370"/>
            <a:ext cx="1654175" cy="782860"/>
            <a:chOff x="10357" y="3072"/>
            <a:chExt cx="2605" cy="1233"/>
          </a:xfrm>
        </p:grpSpPr>
        <p:cxnSp>
          <p:nvCxnSpPr>
            <p:cNvPr id="3145772" name="直接连接符 28"/>
            <p:cNvCxnSpPr/>
            <p:nvPr/>
          </p:nvCxnSpPr>
          <p:spPr>
            <a:xfrm flipV="1">
              <a:off x="11703"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794" name="文本框 30"/>
            <p:cNvSpPr txBox="1"/>
            <p:nvPr/>
          </p:nvSpPr>
          <p:spPr>
            <a:xfrm>
              <a:off x="10357" y="3072"/>
              <a:ext cx="2605" cy="985"/>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19C</a:t>
              </a:r>
              <a:r>
                <a:rPr lang="zh-CN" altLang="en-US" sz="28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末</a:t>
              </a:r>
              <a:endParaRPr lang="zh-CN" altLang="en-US" sz="28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145758"/>
                                        </p:tgtEl>
                                        <p:attrNameLst>
                                          <p:attrName>style.visibility</p:attrName>
                                        </p:attrNameLst>
                                      </p:cBhvr>
                                      <p:to>
                                        <p:strVal val="visible"/>
                                      </p:to>
                                    </p:set>
                                    <p:animEffect transition="in" filter="wipe(down)">
                                      <p:cBhvr>
                                        <p:cTn id="7" dur="500"/>
                                        <p:tgtEl>
                                          <p:spTgt spid="3145758"/>
                                        </p:tgtEl>
                                      </p:cBhvr>
                                    </p:animEffect>
                                  </p:childTnLst>
                                </p:cTn>
                              </p:par>
                              <p:par>
                                <p:cTn id="8" presetID="22" presetClass="entr" presetSubtype="4" fill="hold" nodeType="withEffect">
                                  <p:stCondLst>
                                    <p:cond delay="0"/>
                                  </p:stCondLst>
                                  <p:childTnLst>
                                    <p:set>
                                      <p:cBhvr>
                                        <p:cTn id="9" dur="2000" fill="hold">
                                          <p:stCondLst>
                                            <p:cond delay="0"/>
                                          </p:stCondLst>
                                        </p:cTn>
                                        <p:tgtEl>
                                          <p:spTgt spid="160"/>
                                        </p:tgtEl>
                                        <p:attrNameLst>
                                          <p:attrName>style.visibility</p:attrName>
                                        </p:attrNameLst>
                                      </p:cBhvr>
                                      <p:to>
                                        <p:strVal val="visible"/>
                                      </p:to>
                                    </p:set>
                                    <p:animEffect transition="in" filter="wipe(down)">
                                      <p:cBhvr>
                                        <p:cTn id="10" dur="2000"/>
                                        <p:tgtEl>
                                          <p:spTgt spid="160"/>
                                        </p:tgtEl>
                                      </p:cBhvr>
                                    </p:animEffect>
                                  </p:childTnLst>
                                </p:cTn>
                              </p:par>
                              <p:par>
                                <p:cTn id="11" presetID="22" presetClass="entr" presetSubtype="4" fill="hold" nodeType="withEffect">
                                  <p:stCondLst>
                                    <p:cond delay="0"/>
                                  </p:stCondLst>
                                  <p:childTnLst>
                                    <p:set>
                                      <p:cBhvr>
                                        <p:cTn id="12" dur="2000" fill="hold">
                                          <p:stCondLst>
                                            <p:cond delay="0"/>
                                          </p:stCondLst>
                                        </p:cTn>
                                        <p:tgtEl>
                                          <p:spTgt spid="159"/>
                                        </p:tgtEl>
                                        <p:attrNameLst>
                                          <p:attrName>style.visibility</p:attrName>
                                        </p:attrNameLst>
                                      </p:cBhvr>
                                      <p:to>
                                        <p:strVal val="visible"/>
                                      </p:to>
                                    </p:set>
                                    <p:animEffect transition="in" filter="wipe(down)">
                                      <p:cBhvr>
                                        <p:cTn id="13" dur="2000"/>
                                        <p:tgtEl>
                                          <p:spTgt spid="159"/>
                                        </p:tgtEl>
                                      </p:cBhvr>
                                    </p:animEffect>
                                  </p:childTnLst>
                                </p:cTn>
                              </p:par>
                              <p:par>
                                <p:cTn id="14" presetID="22" presetClass="entr" presetSubtype="1" fill="hold" nodeType="withEffect">
                                  <p:stCondLst>
                                    <p:cond delay="0"/>
                                  </p:stCondLst>
                                  <p:childTnLst>
                                    <p:set>
                                      <p:cBhvr>
                                        <p:cTn id="15" dur="2000" fill="hold">
                                          <p:stCondLst>
                                            <p:cond delay="0"/>
                                          </p:stCondLst>
                                        </p:cTn>
                                        <p:tgtEl>
                                          <p:spTgt spid="169"/>
                                        </p:tgtEl>
                                        <p:attrNameLst>
                                          <p:attrName>style.visibility</p:attrName>
                                        </p:attrNameLst>
                                      </p:cBhvr>
                                      <p:to>
                                        <p:strVal val="visible"/>
                                      </p:to>
                                    </p:set>
                                    <p:animEffect transition="in" filter="wipe(up)">
                                      <p:cBhvr>
                                        <p:cTn id="16" dur="2000"/>
                                        <p:tgtEl>
                                          <p:spTgt spid="169"/>
                                        </p:tgtEl>
                                      </p:cBhvr>
                                    </p:animEffect>
                                  </p:childTnLst>
                                </p:cTn>
                              </p:par>
                              <p:par>
                                <p:cTn id="17" presetID="22" presetClass="entr" presetSubtype="4" fill="hold" nodeType="withEffect">
                                  <p:stCondLst>
                                    <p:cond delay="0"/>
                                  </p:stCondLst>
                                  <p:childTnLst>
                                    <p:set>
                                      <p:cBhvr>
                                        <p:cTn id="18" dur="2000" fill="hold">
                                          <p:stCondLst>
                                            <p:cond delay="0"/>
                                          </p:stCondLst>
                                        </p:cTn>
                                        <p:tgtEl>
                                          <p:spTgt spid="161"/>
                                        </p:tgtEl>
                                        <p:attrNameLst>
                                          <p:attrName>style.visibility</p:attrName>
                                        </p:attrNameLst>
                                      </p:cBhvr>
                                      <p:to>
                                        <p:strVal val="visible"/>
                                      </p:to>
                                    </p:set>
                                    <p:animEffect transition="in" filter="wipe(down)">
                                      <p:cBhvr>
                                        <p:cTn id="19" dur="2000"/>
                                        <p:tgtEl>
                                          <p:spTgt spid="161"/>
                                        </p:tgtEl>
                                      </p:cBhvr>
                                    </p:animEffect>
                                  </p:childTnLst>
                                </p:cTn>
                              </p:par>
                              <p:par>
                                <p:cTn id="20" presetID="22" presetClass="entr" presetSubtype="4" fill="hold" nodeType="withEffect">
                                  <p:stCondLst>
                                    <p:cond delay="0"/>
                                  </p:stCondLst>
                                  <p:childTnLst>
                                    <p:set>
                                      <p:cBhvr>
                                        <p:cTn id="21" dur="2000" fill="hold">
                                          <p:stCondLst>
                                            <p:cond delay="0"/>
                                          </p:stCondLst>
                                        </p:cTn>
                                        <p:tgtEl>
                                          <p:spTgt spid="162"/>
                                        </p:tgtEl>
                                        <p:attrNameLst>
                                          <p:attrName>style.visibility</p:attrName>
                                        </p:attrNameLst>
                                      </p:cBhvr>
                                      <p:to>
                                        <p:strVal val="visible"/>
                                      </p:to>
                                    </p:set>
                                    <p:animEffect transition="in" filter="wipe(down)">
                                      <p:cBhvr>
                                        <p:cTn id="22" dur="2000"/>
                                        <p:tgtEl>
                                          <p:spTgt spid="162"/>
                                        </p:tgtEl>
                                      </p:cBhvr>
                                    </p:animEffect>
                                  </p:childTnLst>
                                </p:cTn>
                              </p:par>
                              <p:par>
                                <p:cTn id="23" presetID="22" presetClass="entr" presetSubtype="1" fill="hold" nodeType="withEffect">
                                  <p:stCondLst>
                                    <p:cond delay="0"/>
                                  </p:stCondLst>
                                  <p:childTnLst>
                                    <p:set>
                                      <p:cBhvr>
                                        <p:cTn id="24" dur="2000" fill="hold">
                                          <p:stCondLst>
                                            <p:cond delay="0"/>
                                          </p:stCondLst>
                                        </p:cTn>
                                        <p:tgtEl>
                                          <p:spTgt spid="167"/>
                                        </p:tgtEl>
                                        <p:attrNameLst>
                                          <p:attrName>style.visibility</p:attrName>
                                        </p:attrNameLst>
                                      </p:cBhvr>
                                      <p:to>
                                        <p:strVal val="visible"/>
                                      </p:to>
                                    </p:set>
                                    <p:animEffect transition="in" filter="wipe(up)">
                                      <p:cBhvr>
                                        <p:cTn id="25" dur="2000"/>
                                        <p:tgtEl>
                                          <p:spTgt spid="167"/>
                                        </p:tgtEl>
                                      </p:cBhvr>
                                    </p:animEffect>
                                  </p:childTnLst>
                                </p:cTn>
                              </p:par>
                              <p:par>
                                <p:cTn id="26" presetID="22" presetClass="entr" presetSubtype="4" fill="hold" nodeType="withEffect">
                                  <p:stCondLst>
                                    <p:cond delay="0"/>
                                  </p:stCondLst>
                                  <p:childTnLst>
                                    <p:set>
                                      <p:cBhvr>
                                        <p:cTn id="27" dur="2000" fill="hold">
                                          <p:stCondLst>
                                            <p:cond delay="0"/>
                                          </p:stCondLst>
                                        </p:cTn>
                                        <p:tgtEl>
                                          <p:spTgt spid="163"/>
                                        </p:tgtEl>
                                        <p:attrNameLst>
                                          <p:attrName>style.visibility</p:attrName>
                                        </p:attrNameLst>
                                      </p:cBhvr>
                                      <p:to>
                                        <p:strVal val="visible"/>
                                      </p:to>
                                    </p:set>
                                    <p:animEffect transition="in" filter="wipe(down)">
                                      <p:cBhvr>
                                        <p:cTn id="28" dur="2000"/>
                                        <p:tgtEl>
                                          <p:spTgt spid="163"/>
                                        </p:tgtEl>
                                      </p:cBhvr>
                                    </p:animEffect>
                                  </p:childTnLst>
                                </p:cTn>
                              </p:par>
                              <p:par>
                                <p:cTn id="29" presetID="22" presetClass="entr" presetSubtype="1" fill="hold" nodeType="withEffect">
                                  <p:stCondLst>
                                    <p:cond delay="0"/>
                                  </p:stCondLst>
                                  <p:childTnLst>
                                    <p:set>
                                      <p:cBhvr>
                                        <p:cTn id="30" dur="2000" fill="hold">
                                          <p:stCondLst>
                                            <p:cond delay="0"/>
                                          </p:stCondLst>
                                        </p:cTn>
                                        <p:tgtEl>
                                          <p:spTgt spid="168"/>
                                        </p:tgtEl>
                                        <p:attrNameLst>
                                          <p:attrName>style.visibility</p:attrName>
                                        </p:attrNameLst>
                                      </p:cBhvr>
                                      <p:to>
                                        <p:strVal val="visible"/>
                                      </p:to>
                                    </p:set>
                                    <p:animEffect transition="in" filter="wipe(up)">
                                      <p:cBhvr>
                                        <p:cTn id="31" dur="2000"/>
                                        <p:tgtEl>
                                          <p:spTgt spid="168"/>
                                        </p:tgtEl>
                                      </p:cBhvr>
                                    </p:animEffect>
                                  </p:childTnLst>
                                </p:cTn>
                              </p:par>
                              <p:par>
                                <p:cTn id="32" presetID="22" presetClass="entr" presetSubtype="1" fill="hold" nodeType="withEffect">
                                  <p:stCondLst>
                                    <p:cond delay="0"/>
                                  </p:stCondLst>
                                  <p:childTnLst>
                                    <p:set>
                                      <p:cBhvr>
                                        <p:cTn id="33" dur="2000" fill="hold">
                                          <p:stCondLst>
                                            <p:cond delay="0"/>
                                          </p:stCondLst>
                                        </p:cTn>
                                        <p:tgtEl>
                                          <p:spTgt spid="170"/>
                                        </p:tgtEl>
                                        <p:attrNameLst>
                                          <p:attrName>style.visibility</p:attrName>
                                        </p:attrNameLst>
                                      </p:cBhvr>
                                      <p:to>
                                        <p:strVal val="visible"/>
                                      </p:to>
                                    </p:set>
                                    <p:animEffect transition="in" filter="wipe(up)">
                                      <p:cBhvr>
                                        <p:cTn id="34" dur="2000"/>
                                        <p:tgtEl>
                                          <p:spTgt spid="170"/>
                                        </p:tgtEl>
                                      </p:cBhvr>
                                    </p:animEffect>
                                  </p:childTnLst>
                                </p:cTn>
                              </p:par>
                              <p:par>
                                <p:cTn id="35" presetID="22" presetClass="entr" presetSubtype="1" fill="hold" nodeType="withEffect">
                                  <p:stCondLst>
                                    <p:cond delay="0"/>
                                  </p:stCondLst>
                                  <p:childTnLst>
                                    <p:set>
                                      <p:cBhvr>
                                        <p:cTn id="36" dur="2000" fill="hold">
                                          <p:stCondLst>
                                            <p:cond delay="0"/>
                                          </p:stCondLst>
                                        </p:cTn>
                                        <p:tgtEl>
                                          <p:spTgt spid="171"/>
                                        </p:tgtEl>
                                        <p:attrNameLst>
                                          <p:attrName>style.visibility</p:attrName>
                                        </p:attrNameLst>
                                      </p:cBhvr>
                                      <p:to>
                                        <p:strVal val="visible"/>
                                      </p:to>
                                    </p:set>
                                    <p:animEffect transition="in" filter="wipe(up)">
                                      <p:cBhvr>
                                        <p:cTn id="37" dur="2000"/>
                                        <p:tgtEl>
                                          <p:spTgt spid="171"/>
                                        </p:tgtEl>
                                      </p:cBhvr>
                                    </p:animEffect>
                                  </p:childTnLst>
                                </p:cTn>
                              </p:par>
                              <p:par>
                                <p:cTn id="38" presetID="22" presetClass="entr" presetSubtype="4" fill="hold" nodeType="withEffect">
                                  <p:stCondLst>
                                    <p:cond delay="0"/>
                                  </p:stCondLst>
                                  <p:childTnLst>
                                    <p:set>
                                      <p:cBhvr>
                                        <p:cTn id="39" dur="2000" fill="hold">
                                          <p:stCondLst>
                                            <p:cond delay="0"/>
                                          </p:stCondLst>
                                        </p:cTn>
                                        <p:tgtEl>
                                          <p:spTgt spid="164"/>
                                        </p:tgtEl>
                                        <p:attrNameLst>
                                          <p:attrName>style.visibility</p:attrName>
                                        </p:attrNameLst>
                                      </p:cBhvr>
                                      <p:to>
                                        <p:strVal val="visible"/>
                                      </p:to>
                                    </p:set>
                                    <p:animEffect transition="in" filter="wipe(down)">
                                      <p:cBhvr>
                                        <p:cTn id="40" dur="2000"/>
                                        <p:tgtEl>
                                          <p:spTgt spid="164"/>
                                        </p:tgtEl>
                                      </p:cBhvr>
                                    </p:animEffect>
                                  </p:childTnLst>
                                </p:cTn>
                              </p:par>
                              <p:par>
                                <p:cTn id="41" presetID="22" presetClass="entr" presetSubtype="4" fill="hold" nodeType="withEffect">
                                  <p:stCondLst>
                                    <p:cond delay="0"/>
                                  </p:stCondLst>
                                  <p:childTnLst>
                                    <p:set>
                                      <p:cBhvr>
                                        <p:cTn id="42" dur="2000" fill="hold">
                                          <p:stCondLst>
                                            <p:cond delay="0"/>
                                          </p:stCondLst>
                                        </p:cTn>
                                        <p:tgtEl>
                                          <p:spTgt spid="165"/>
                                        </p:tgtEl>
                                        <p:attrNameLst>
                                          <p:attrName>style.visibility</p:attrName>
                                        </p:attrNameLst>
                                      </p:cBhvr>
                                      <p:to>
                                        <p:strVal val="visible"/>
                                      </p:to>
                                    </p:set>
                                    <p:animEffect transition="in" filter="wipe(down)">
                                      <p:cBhvr>
                                        <p:cTn id="43" dur="2000"/>
                                        <p:tgtEl>
                                          <p:spTgt spid="165"/>
                                        </p:tgtEl>
                                      </p:cBhvr>
                                    </p:animEffect>
                                  </p:childTnLst>
                                </p:cTn>
                              </p:par>
                              <p:par>
                                <p:cTn id="44" presetID="22" presetClass="entr" presetSubtype="4" fill="hold" nodeType="withEffect">
                                  <p:stCondLst>
                                    <p:cond delay="0"/>
                                  </p:stCondLst>
                                  <p:childTnLst>
                                    <p:set>
                                      <p:cBhvr>
                                        <p:cTn id="45" dur="2000" fill="hold">
                                          <p:stCondLst>
                                            <p:cond delay="0"/>
                                          </p:stCondLst>
                                        </p:cTn>
                                        <p:tgtEl>
                                          <p:spTgt spid="172"/>
                                        </p:tgtEl>
                                        <p:attrNameLst>
                                          <p:attrName>style.visibility</p:attrName>
                                        </p:attrNameLst>
                                      </p:cBhvr>
                                      <p:to>
                                        <p:strVal val="visible"/>
                                      </p:to>
                                    </p:set>
                                    <p:animEffect transition="in" filter="wipe(down)">
                                      <p:cBhvr>
                                        <p:cTn id="46" dur="2000"/>
                                        <p:tgtEl>
                                          <p:spTgt spid="172"/>
                                        </p:tgtEl>
                                      </p:cBhvr>
                                    </p:animEffect>
                                  </p:childTnLst>
                                </p:cTn>
                              </p:par>
                              <p:par>
                                <p:cTn id="47" presetID="22" presetClass="entr" presetSubtype="4" fill="hold" nodeType="withEffect">
                                  <p:stCondLst>
                                    <p:cond delay="0"/>
                                  </p:stCondLst>
                                  <p:childTnLst>
                                    <p:set>
                                      <p:cBhvr>
                                        <p:cTn id="48" dur="2000" fill="hold">
                                          <p:stCondLst>
                                            <p:cond delay="0"/>
                                          </p:stCondLst>
                                        </p:cTn>
                                        <p:tgtEl>
                                          <p:spTgt spid="166"/>
                                        </p:tgtEl>
                                        <p:attrNameLst>
                                          <p:attrName>style.visibility</p:attrName>
                                        </p:attrNameLst>
                                      </p:cBhvr>
                                      <p:to>
                                        <p:strVal val="visible"/>
                                      </p:to>
                                    </p:set>
                                    <p:animEffect transition="in" filter="wipe(down)">
                                      <p:cBhvr>
                                        <p:cTn id="49" dur="2000"/>
                                        <p:tgtEl>
                                          <p:spTgt spid="166"/>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048770"/>
                                        </p:tgtEl>
                                        <p:attrNameLst>
                                          <p:attrName>style.visibility</p:attrName>
                                        </p:attrNameLst>
                                      </p:cBhvr>
                                      <p:to>
                                        <p:strVal val="visible"/>
                                      </p:to>
                                    </p:set>
                                    <p:animEffect transition="in" filter="fade">
                                      <p:cBhvr>
                                        <p:cTn id="54" dur="1000"/>
                                        <p:tgtEl>
                                          <p:spTgt spid="1048770"/>
                                        </p:tgtEl>
                                      </p:cBhvr>
                                    </p:animEffect>
                                    <p:anim calcmode="lin" valueType="num">
                                      <p:cBhvr>
                                        <p:cTn id="55" dur="1000" fill="hold"/>
                                        <p:tgtEl>
                                          <p:spTgt spid="1048770"/>
                                        </p:tgtEl>
                                        <p:attrNameLst>
                                          <p:attrName>ppt_x</p:attrName>
                                        </p:attrNameLst>
                                      </p:cBhvr>
                                      <p:tavLst>
                                        <p:tav tm="0">
                                          <p:val>
                                            <p:strVal val="#ppt_x"/>
                                          </p:val>
                                        </p:tav>
                                        <p:tav tm="100000">
                                          <p:val>
                                            <p:strVal val="#ppt_x"/>
                                          </p:val>
                                        </p:tav>
                                      </p:tavLst>
                                    </p:anim>
                                    <p:anim calcmode="lin" valueType="num">
                                      <p:cBhvr>
                                        <p:cTn id="56" dur="1000" fill="hold"/>
                                        <p:tgtEl>
                                          <p:spTgt spid="1048770"/>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048767"/>
                                        </p:tgtEl>
                                        <p:attrNameLst>
                                          <p:attrName>style.visibility</p:attrName>
                                        </p:attrNameLst>
                                      </p:cBhvr>
                                      <p:to>
                                        <p:strVal val="visible"/>
                                      </p:to>
                                    </p:set>
                                    <p:animEffect transition="in" filter="fade">
                                      <p:cBhvr>
                                        <p:cTn id="61" dur="1000"/>
                                        <p:tgtEl>
                                          <p:spTgt spid="1048767"/>
                                        </p:tgtEl>
                                      </p:cBhvr>
                                    </p:animEffect>
                                    <p:anim calcmode="lin" valueType="num">
                                      <p:cBhvr>
                                        <p:cTn id="62" dur="1000" fill="hold"/>
                                        <p:tgtEl>
                                          <p:spTgt spid="1048767"/>
                                        </p:tgtEl>
                                        <p:attrNameLst>
                                          <p:attrName>ppt_x</p:attrName>
                                        </p:attrNameLst>
                                      </p:cBhvr>
                                      <p:tavLst>
                                        <p:tav tm="0">
                                          <p:val>
                                            <p:strVal val="#ppt_x"/>
                                          </p:val>
                                        </p:tav>
                                        <p:tav tm="100000">
                                          <p:val>
                                            <p:strVal val="#ppt_x"/>
                                          </p:val>
                                        </p:tav>
                                      </p:tavLst>
                                    </p:anim>
                                    <p:anim calcmode="lin" valueType="num">
                                      <p:cBhvr>
                                        <p:cTn id="63" dur="1000" fill="hold"/>
                                        <p:tgtEl>
                                          <p:spTgt spid="104876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1048768"/>
                                        </p:tgtEl>
                                        <p:attrNameLst>
                                          <p:attrName>style.visibility</p:attrName>
                                        </p:attrNameLst>
                                      </p:cBhvr>
                                      <p:to>
                                        <p:strVal val="visible"/>
                                      </p:to>
                                    </p:set>
                                    <p:animEffect transition="in" filter="fade">
                                      <p:cBhvr>
                                        <p:cTn id="68" dur="1000"/>
                                        <p:tgtEl>
                                          <p:spTgt spid="1048768"/>
                                        </p:tgtEl>
                                      </p:cBhvr>
                                    </p:animEffect>
                                    <p:anim calcmode="lin" valueType="num">
                                      <p:cBhvr>
                                        <p:cTn id="69" dur="1000" fill="hold"/>
                                        <p:tgtEl>
                                          <p:spTgt spid="1048768"/>
                                        </p:tgtEl>
                                        <p:attrNameLst>
                                          <p:attrName>ppt_x</p:attrName>
                                        </p:attrNameLst>
                                      </p:cBhvr>
                                      <p:tavLst>
                                        <p:tav tm="0">
                                          <p:val>
                                            <p:strVal val="#ppt_x"/>
                                          </p:val>
                                        </p:tav>
                                        <p:tav tm="100000">
                                          <p:val>
                                            <p:strVal val="#ppt_x"/>
                                          </p:val>
                                        </p:tav>
                                      </p:tavLst>
                                    </p:anim>
                                    <p:anim calcmode="lin" valueType="num">
                                      <p:cBhvr>
                                        <p:cTn id="70" dur="1000" fill="hold"/>
                                        <p:tgtEl>
                                          <p:spTgt spid="1048768"/>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048772"/>
                                        </p:tgtEl>
                                        <p:attrNameLst>
                                          <p:attrName>style.visibility</p:attrName>
                                        </p:attrNameLst>
                                      </p:cBhvr>
                                      <p:to>
                                        <p:strVal val="visible"/>
                                      </p:to>
                                    </p:set>
                                    <p:animEffect transition="in" filter="fade">
                                      <p:cBhvr>
                                        <p:cTn id="75" dur="1000"/>
                                        <p:tgtEl>
                                          <p:spTgt spid="1048772"/>
                                        </p:tgtEl>
                                      </p:cBhvr>
                                    </p:animEffect>
                                    <p:anim calcmode="lin" valueType="num">
                                      <p:cBhvr>
                                        <p:cTn id="76" dur="1000" fill="hold"/>
                                        <p:tgtEl>
                                          <p:spTgt spid="1048772"/>
                                        </p:tgtEl>
                                        <p:attrNameLst>
                                          <p:attrName>ppt_x</p:attrName>
                                        </p:attrNameLst>
                                      </p:cBhvr>
                                      <p:tavLst>
                                        <p:tav tm="0">
                                          <p:val>
                                            <p:strVal val="#ppt_x"/>
                                          </p:val>
                                        </p:tav>
                                        <p:tav tm="100000">
                                          <p:val>
                                            <p:strVal val="#ppt_x"/>
                                          </p:val>
                                        </p:tav>
                                      </p:tavLst>
                                    </p:anim>
                                    <p:anim calcmode="lin" valueType="num">
                                      <p:cBhvr>
                                        <p:cTn id="77" dur="1000" fill="hold"/>
                                        <p:tgtEl>
                                          <p:spTgt spid="1048772"/>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1048774"/>
                                        </p:tgtEl>
                                        <p:attrNameLst>
                                          <p:attrName>style.visibility</p:attrName>
                                        </p:attrNameLst>
                                      </p:cBhvr>
                                      <p:to>
                                        <p:strVal val="visible"/>
                                      </p:to>
                                    </p:set>
                                    <p:animEffect transition="in" filter="fade">
                                      <p:cBhvr>
                                        <p:cTn id="82" dur="1000"/>
                                        <p:tgtEl>
                                          <p:spTgt spid="1048774"/>
                                        </p:tgtEl>
                                      </p:cBhvr>
                                    </p:animEffect>
                                    <p:anim calcmode="lin" valueType="num">
                                      <p:cBhvr>
                                        <p:cTn id="83" dur="1000" fill="hold"/>
                                        <p:tgtEl>
                                          <p:spTgt spid="1048774"/>
                                        </p:tgtEl>
                                        <p:attrNameLst>
                                          <p:attrName>ppt_x</p:attrName>
                                        </p:attrNameLst>
                                      </p:cBhvr>
                                      <p:tavLst>
                                        <p:tav tm="0">
                                          <p:val>
                                            <p:strVal val="#ppt_x"/>
                                          </p:val>
                                        </p:tav>
                                        <p:tav tm="100000">
                                          <p:val>
                                            <p:strVal val="#ppt_x"/>
                                          </p:val>
                                        </p:tav>
                                      </p:tavLst>
                                    </p:anim>
                                    <p:anim calcmode="lin" valueType="num">
                                      <p:cBhvr>
                                        <p:cTn id="84" dur="1000" fill="hold"/>
                                        <p:tgtEl>
                                          <p:spTgt spid="1048774"/>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7" presetClass="entr" presetSubtype="0" fill="hold" grpId="0" nodeType="clickEffect">
                                  <p:stCondLst>
                                    <p:cond delay="0"/>
                                  </p:stCondLst>
                                  <p:childTnLst>
                                    <p:set>
                                      <p:cBhvr>
                                        <p:cTn id="88" dur="1" fill="hold">
                                          <p:stCondLst>
                                            <p:cond delay="0"/>
                                          </p:stCondLst>
                                        </p:cTn>
                                        <p:tgtEl>
                                          <p:spTgt spid="1048785"/>
                                        </p:tgtEl>
                                        <p:attrNameLst>
                                          <p:attrName>style.visibility</p:attrName>
                                        </p:attrNameLst>
                                      </p:cBhvr>
                                      <p:to>
                                        <p:strVal val="visible"/>
                                      </p:to>
                                    </p:set>
                                    <p:animEffect transition="in" filter="fade">
                                      <p:cBhvr>
                                        <p:cTn id="89" dur="1000"/>
                                        <p:tgtEl>
                                          <p:spTgt spid="1048785"/>
                                        </p:tgtEl>
                                      </p:cBhvr>
                                    </p:animEffect>
                                    <p:anim calcmode="lin" valueType="num">
                                      <p:cBhvr>
                                        <p:cTn id="90" dur="1000" fill="hold"/>
                                        <p:tgtEl>
                                          <p:spTgt spid="1048785"/>
                                        </p:tgtEl>
                                        <p:attrNameLst>
                                          <p:attrName>ppt_x</p:attrName>
                                        </p:attrNameLst>
                                      </p:cBhvr>
                                      <p:tavLst>
                                        <p:tav tm="0">
                                          <p:val>
                                            <p:strVal val="#ppt_x"/>
                                          </p:val>
                                        </p:tav>
                                        <p:tav tm="100000">
                                          <p:val>
                                            <p:strVal val="#ppt_x"/>
                                          </p:val>
                                        </p:tav>
                                      </p:tavLst>
                                    </p:anim>
                                    <p:anim calcmode="lin" valueType="num">
                                      <p:cBhvr>
                                        <p:cTn id="91" dur="1000" fill="hold"/>
                                        <p:tgtEl>
                                          <p:spTgt spid="1048785"/>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7" presetClass="entr" presetSubtype="0" fill="hold" grpId="0" nodeType="clickEffect">
                                  <p:stCondLst>
                                    <p:cond delay="0"/>
                                  </p:stCondLst>
                                  <p:childTnLst>
                                    <p:set>
                                      <p:cBhvr>
                                        <p:cTn id="95" dur="1" fill="hold">
                                          <p:stCondLst>
                                            <p:cond delay="0"/>
                                          </p:stCondLst>
                                        </p:cTn>
                                        <p:tgtEl>
                                          <p:spTgt spid="1048787"/>
                                        </p:tgtEl>
                                        <p:attrNameLst>
                                          <p:attrName>style.visibility</p:attrName>
                                        </p:attrNameLst>
                                      </p:cBhvr>
                                      <p:to>
                                        <p:strVal val="visible"/>
                                      </p:to>
                                    </p:set>
                                    <p:animEffect transition="in" filter="fade">
                                      <p:cBhvr>
                                        <p:cTn id="96" dur="1000"/>
                                        <p:tgtEl>
                                          <p:spTgt spid="1048787"/>
                                        </p:tgtEl>
                                      </p:cBhvr>
                                    </p:animEffect>
                                    <p:anim calcmode="lin" valueType="num">
                                      <p:cBhvr>
                                        <p:cTn id="97" dur="1000" fill="hold"/>
                                        <p:tgtEl>
                                          <p:spTgt spid="1048787"/>
                                        </p:tgtEl>
                                        <p:attrNameLst>
                                          <p:attrName>ppt_x</p:attrName>
                                        </p:attrNameLst>
                                      </p:cBhvr>
                                      <p:tavLst>
                                        <p:tav tm="0">
                                          <p:val>
                                            <p:strVal val="#ppt_x"/>
                                          </p:val>
                                        </p:tav>
                                        <p:tav tm="100000">
                                          <p:val>
                                            <p:strVal val="#ppt_x"/>
                                          </p:val>
                                        </p:tav>
                                      </p:tavLst>
                                    </p:anim>
                                    <p:anim calcmode="lin" valueType="num">
                                      <p:cBhvr>
                                        <p:cTn id="98" dur="1000" fill="hold"/>
                                        <p:tgtEl>
                                          <p:spTgt spid="1048787"/>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1048776"/>
                                        </p:tgtEl>
                                        <p:attrNameLst>
                                          <p:attrName>style.visibility</p:attrName>
                                        </p:attrNameLst>
                                      </p:cBhvr>
                                      <p:to>
                                        <p:strVal val="visible"/>
                                      </p:to>
                                    </p:set>
                                    <p:animEffect transition="in" filter="fade">
                                      <p:cBhvr>
                                        <p:cTn id="103" dur="1000"/>
                                        <p:tgtEl>
                                          <p:spTgt spid="1048776"/>
                                        </p:tgtEl>
                                      </p:cBhvr>
                                    </p:animEffect>
                                    <p:anim calcmode="lin" valueType="num">
                                      <p:cBhvr>
                                        <p:cTn id="104" dur="1000" fill="hold"/>
                                        <p:tgtEl>
                                          <p:spTgt spid="1048776"/>
                                        </p:tgtEl>
                                        <p:attrNameLst>
                                          <p:attrName>ppt_x</p:attrName>
                                        </p:attrNameLst>
                                      </p:cBhvr>
                                      <p:tavLst>
                                        <p:tav tm="0">
                                          <p:val>
                                            <p:strVal val="#ppt_x"/>
                                          </p:val>
                                        </p:tav>
                                        <p:tav tm="100000">
                                          <p:val>
                                            <p:strVal val="#ppt_x"/>
                                          </p:val>
                                        </p:tav>
                                      </p:tavLst>
                                    </p:anim>
                                    <p:anim calcmode="lin" valueType="num">
                                      <p:cBhvr>
                                        <p:cTn id="105" dur="1000" fill="hold"/>
                                        <p:tgtEl>
                                          <p:spTgt spid="1048776"/>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7" presetClass="entr" presetSubtype="0" fill="hold" grpId="0" nodeType="clickEffect">
                                  <p:stCondLst>
                                    <p:cond delay="0"/>
                                  </p:stCondLst>
                                  <p:childTnLst>
                                    <p:set>
                                      <p:cBhvr>
                                        <p:cTn id="109" dur="1" fill="hold">
                                          <p:stCondLst>
                                            <p:cond delay="0"/>
                                          </p:stCondLst>
                                        </p:cTn>
                                        <p:tgtEl>
                                          <p:spTgt spid="1048790"/>
                                        </p:tgtEl>
                                        <p:attrNameLst>
                                          <p:attrName>style.visibility</p:attrName>
                                        </p:attrNameLst>
                                      </p:cBhvr>
                                      <p:to>
                                        <p:strVal val="visible"/>
                                      </p:to>
                                    </p:set>
                                    <p:animEffect transition="in" filter="fade">
                                      <p:cBhvr>
                                        <p:cTn id="110" dur="1000"/>
                                        <p:tgtEl>
                                          <p:spTgt spid="1048790"/>
                                        </p:tgtEl>
                                      </p:cBhvr>
                                    </p:animEffect>
                                    <p:anim calcmode="lin" valueType="num">
                                      <p:cBhvr>
                                        <p:cTn id="111" dur="1000" fill="hold"/>
                                        <p:tgtEl>
                                          <p:spTgt spid="1048790"/>
                                        </p:tgtEl>
                                        <p:attrNameLst>
                                          <p:attrName>ppt_x</p:attrName>
                                        </p:attrNameLst>
                                      </p:cBhvr>
                                      <p:tavLst>
                                        <p:tav tm="0">
                                          <p:val>
                                            <p:strVal val="#ppt_x"/>
                                          </p:val>
                                        </p:tav>
                                        <p:tav tm="100000">
                                          <p:val>
                                            <p:strVal val="#ppt_x"/>
                                          </p:val>
                                        </p:tav>
                                      </p:tavLst>
                                    </p:anim>
                                    <p:anim calcmode="lin" valueType="num">
                                      <p:cBhvr>
                                        <p:cTn id="112" dur="1000" fill="hold"/>
                                        <p:tgtEl>
                                          <p:spTgt spid="1048790"/>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7" presetClass="entr" presetSubtype="0" fill="hold" grpId="0" nodeType="clickEffect">
                                  <p:stCondLst>
                                    <p:cond delay="0"/>
                                  </p:stCondLst>
                                  <p:childTnLst>
                                    <p:set>
                                      <p:cBhvr>
                                        <p:cTn id="116" dur="1" fill="hold">
                                          <p:stCondLst>
                                            <p:cond delay="0"/>
                                          </p:stCondLst>
                                        </p:cTn>
                                        <p:tgtEl>
                                          <p:spTgt spid="1048792"/>
                                        </p:tgtEl>
                                        <p:attrNameLst>
                                          <p:attrName>style.visibility</p:attrName>
                                        </p:attrNameLst>
                                      </p:cBhvr>
                                      <p:to>
                                        <p:strVal val="visible"/>
                                      </p:to>
                                    </p:set>
                                    <p:animEffect transition="in" filter="fade">
                                      <p:cBhvr>
                                        <p:cTn id="117" dur="1000"/>
                                        <p:tgtEl>
                                          <p:spTgt spid="1048792"/>
                                        </p:tgtEl>
                                      </p:cBhvr>
                                    </p:animEffect>
                                    <p:anim calcmode="lin" valueType="num">
                                      <p:cBhvr>
                                        <p:cTn id="118" dur="1000" fill="hold"/>
                                        <p:tgtEl>
                                          <p:spTgt spid="1048792"/>
                                        </p:tgtEl>
                                        <p:attrNameLst>
                                          <p:attrName>ppt_x</p:attrName>
                                        </p:attrNameLst>
                                      </p:cBhvr>
                                      <p:tavLst>
                                        <p:tav tm="0">
                                          <p:val>
                                            <p:strVal val="#ppt_x"/>
                                          </p:val>
                                        </p:tav>
                                        <p:tav tm="100000">
                                          <p:val>
                                            <p:strVal val="#ppt_x"/>
                                          </p:val>
                                        </p:tav>
                                      </p:tavLst>
                                    </p:anim>
                                    <p:anim calcmode="lin" valueType="num">
                                      <p:cBhvr>
                                        <p:cTn id="119" dur="1000" fill="hold"/>
                                        <p:tgtEl>
                                          <p:spTgt spid="1048792"/>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1048778"/>
                                        </p:tgtEl>
                                        <p:attrNameLst>
                                          <p:attrName>style.visibility</p:attrName>
                                        </p:attrNameLst>
                                      </p:cBhvr>
                                      <p:to>
                                        <p:strVal val="visible"/>
                                      </p:to>
                                    </p:set>
                                    <p:animEffect transition="in" filter="fade">
                                      <p:cBhvr>
                                        <p:cTn id="124" dur="1000"/>
                                        <p:tgtEl>
                                          <p:spTgt spid="1048778"/>
                                        </p:tgtEl>
                                      </p:cBhvr>
                                    </p:animEffect>
                                    <p:anim calcmode="lin" valueType="num">
                                      <p:cBhvr>
                                        <p:cTn id="125" dur="1000" fill="hold"/>
                                        <p:tgtEl>
                                          <p:spTgt spid="1048778"/>
                                        </p:tgtEl>
                                        <p:attrNameLst>
                                          <p:attrName>ppt_x</p:attrName>
                                        </p:attrNameLst>
                                      </p:cBhvr>
                                      <p:tavLst>
                                        <p:tav tm="0">
                                          <p:val>
                                            <p:strVal val="#ppt_x"/>
                                          </p:val>
                                        </p:tav>
                                        <p:tav tm="100000">
                                          <p:val>
                                            <p:strVal val="#ppt_x"/>
                                          </p:val>
                                        </p:tav>
                                      </p:tavLst>
                                    </p:anim>
                                    <p:anim calcmode="lin" valueType="num">
                                      <p:cBhvr>
                                        <p:cTn id="126" dur="1000" fill="hold"/>
                                        <p:tgtEl>
                                          <p:spTgt spid="1048778"/>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grpId="0" nodeType="clickEffect">
                                  <p:stCondLst>
                                    <p:cond delay="0"/>
                                  </p:stCondLst>
                                  <p:childTnLst>
                                    <p:set>
                                      <p:cBhvr>
                                        <p:cTn id="130" dur="1" fill="hold">
                                          <p:stCondLst>
                                            <p:cond delay="0"/>
                                          </p:stCondLst>
                                        </p:cTn>
                                        <p:tgtEl>
                                          <p:spTgt spid="1048780"/>
                                        </p:tgtEl>
                                        <p:attrNameLst>
                                          <p:attrName>style.visibility</p:attrName>
                                        </p:attrNameLst>
                                      </p:cBhvr>
                                      <p:to>
                                        <p:strVal val="visible"/>
                                      </p:to>
                                    </p:set>
                                    <p:animEffect transition="in" filter="fade">
                                      <p:cBhvr>
                                        <p:cTn id="131" dur="1000"/>
                                        <p:tgtEl>
                                          <p:spTgt spid="1048780"/>
                                        </p:tgtEl>
                                      </p:cBhvr>
                                    </p:animEffect>
                                    <p:anim calcmode="lin" valueType="num">
                                      <p:cBhvr>
                                        <p:cTn id="132" dur="1000" fill="hold"/>
                                        <p:tgtEl>
                                          <p:spTgt spid="1048780"/>
                                        </p:tgtEl>
                                        <p:attrNameLst>
                                          <p:attrName>ppt_x</p:attrName>
                                        </p:attrNameLst>
                                      </p:cBhvr>
                                      <p:tavLst>
                                        <p:tav tm="0">
                                          <p:val>
                                            <p:strVal val="#ppt_x"/>
                                          </p:val>
                                        </p:tav>
                                        <p:tav tm="100000">
                                          <p:val>
                                            <p:strVal val="#ppt_x"/>
                                          </p:val>
                                        </p:tav>
                                      </p:tavLst>
                                    </p:anim>
                                    <p:anim calcmode="lin" valueType="num">
                                      <p:cBhvr>
                                        <p:cTn id="133" dur="1000" fill="hold"/>
                                        <p:tgtEl>
                                          <p:spTgt spid="1048780"/>
                                        </p:tgtEl>
                                        <p:attrNameLst>
                                          <p:attrName>ppt_y</p:attrName>
                                        </p:attrNameLst>
                                      </p:cBhvr>
                                      <p:tavLst>
                                        <p:tav tm="0">
                                          <p:val>
                                            <p:strVal val="#ppt_y+.1"/>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42" presetClass="entr" presetSubtype="0" fill="hold" grpId="0" nodeType="clickEffect">
                                  <p:stCondLst>
                                    <p:cond delay="0"/>
                                  </p:stCondLst>
                                  <p:childTnLst>
                                    <p:set>
                                      <p:cBhvr>
                                        <p:cTn id="137" dur="1" fill="hold">
                                          <p:stCondLst>
                                            <p:cond delay="0"/>
                                          </p:stCondLst>
                                        </p:cTn>
                                        <p:tgtEl>
                                          <p:spTgt spid="1048793"/>
                                        </p:tgtEl>
                                        <p:attrNameLst>
                                          <p:attrName>style.visibility</p:attrName>
                                        </p:attrNameLst>
                                      </p:cBhvr>
                                      <p:to>
                                        <p:strVal val="visible"/>
                                      </p:to>
                                    </p:set>
                                    <p:animEffect transition="in" filter="fade">
                                      <p:cBhvr>
                                        <p:cTn id="138" dur="1000"/>
                                        <p:tgtEl>
                                          <p:spTgt spid="1048793"/>
                                        </p:tgtEl>
                                      </p:cBhvr>
                                    </p:animEffect>
                                    <p:anim calcmode="lin" valueType="num">
                                      <p:cBhvr>
                                        <p:cTn id="139" dur="1000" fill="hold"/>
                                        <p:tgtEl>
                                          <p:spTgt spid="1048793"/>
                                        </p:tgtEl>
                                        <p:attrNameLst>
                                          <p:attrName>ppt_x</p:attrName>
                                        </p:attrNameLst>
                                      </p:cBhvr>
                                      <p:tavLst>
                                        <p:tav tm="0">
                                          <p:val>
                                            <p:strVal val="#ppt_x"/>
                                          </p:val>
                                        </p:tav>
                                        <p:tav tm="100000">
                                          <p:val>
                                            <p:strVal val="#ppt_x"/>
                                          </p:val>
                                        </p:tav>
                                      </p:tavLst>
                                    </p:anim>
                                    <p:anim calcmode="lin" valueType="num">
                                      <p:cBhvr>
                                        <p:cTn id="140" dur="1000" fill="hold"/>
                                        <p:tgtEl>
                                          <p:spTgt spid="1048793"/>
                                        </p:tgtEl>
                                        <p:attrNameLst>
                                          <p:attrName>ppt_y</p:attrName>
                                        </p:attrNameLst>
                                      </p:cBhvr>
                                      <p:tavLst>
                                        <p:tav tm="0">
                                          <p:val>
                                            <p:strVal val="#ppt_y+.1"/>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42" presetClass="entr" presetSubtype="0" fill="hold" grpId="0" nodeType="clickEffect">
                                  <p:stCondLst>
                                    <p:cond delay="0"/>
                                  </p:stCondLst>
                                  <p:childTnLst>
                                    <p:set>
                                      <p:cBhvr>
                                        <p:cTn id="144" dur="1" fill="hold">
                                          <p:stCondLst>
                                            <p:cond delay="0"/>
                                          </p:stCondLst>
                                        </p:cTn>
                                        <p:tgtEl>
                                          <p:spTgt spid="1048782"/>
                                        </p:tgtEl>
                                        <p:attrNameLst>
                                          <p:attrName>style.visibility</p:attrName>
                                        </p:attrNameLst>
                                      </p:cBhvr>
                                      <p:to>
                                        <p:strVal val="visible"/>
                                      </p:to>
                                    </p:set>
                                    <p:animEffect transition="in" filter="fade">
                                      <p:cBhvr>
                                        <p:cTn id="145" dur="1000"/>
                                        <p:tgtEl>
                                          <p:spTgt spid="1048782"/>
                                        </p:tgtEl>
                                      </p:cBhvr>
                                    </p:animEffect>
                                    <p:anim calcmode="lin" valueType="num">
                                      <p:cBhvr>
                                        <p:cTn id="146" dur="1000" fill="hold"/>
                                        <p:tgtEl>
                                          <p:spTgt spid="1048782"/>
                                        </p:tgtEl>
                                        <p:attrNameLst>
                                          <p:attrName>ppt_x</p:attrName>
                                        </p:attrNameLst>
                                      </p:cBhvr>
                                      <p:tavLst>
                                        <p:tav tm="0">
                                          <p:val>
                                            <p:strVal val="#ppt_x"/>
                                          </p:val>
                                        </p:tav>
                                        <p:tav tm="100000">
                                          <p:val>
                                            <p:strVal val="#ppt_x"/>
                                          </p:val>
                                        </p:tav>
                                      </p:tavLst>
                                    </p:anim>
                                    <p:anim calcmode="lin" valueType="num">
                                      <p:cBhvr>
                                        <p:cTn id="147" dur="1000" fill="hold"/>
                                        <p:tgtEl>
                                          <p:spTgt spid="10487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67" grpId="0"/>
      <p:bldP spid="1048770" grpId="0"/>
      <p:bldP spid="1048772" grpId="0"/>
      <p:bldP spid="1048774" grpId="0"/>
      <p:bldP spid="1048776" grpId="0"/>
      <p:bldP spid="1048778" grpId="0"/>
      <p:bldP spid="1048780" grpId="0"/>
      <p:bldP spid="1048782" grpId="0"/>
      <p:bldP spid="1048767" grpId="1"/>
      <p:bldP spid="1048770" grpId="1"/>
      <p:bldP spid="1048772" grpId="1"/>
      <p:bldP spid="1048774" grpId="1"/>
      <p:bldP spid="1048776" grpId="1"/>
      <p:bldP spid="1048778" grpId="1"/>
      <p:bldP spid="1048780" grpId="1"/>
      <p:bldP spid="1048782" grpId="1"/>
      <p:bldP spid="1048768" grpId="0"/>
      <p:bldP spid="1048785" grpId="0"/>
      <p:bldP spid="1048787" grpId="0"/>
      <p:bldP spid="1048790" grpId="0"/>
      <p:bldP spid="1048792" grpId="0"/>
      <p:bldP spid="1048768" grpId="1"/>
      <p:bldP spid="1048785" grpId="1"/>
      <p:bldP spid="1048787" grpId="1"/>
      <p:bldP spid="1048790" grpId="1"/>
      <p:bldP spid="1048792" grpId="1"/>
      <p:bldP spid="1048793" grpId="0"/>
      <p:bldP spid="1048793"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p:sp>
        <p:nvSpPr>
          <p:cNvPr id="1048799" name="矩形 53"/>
          <p:cNvSpPr/>
          <p:nvPr/>
        </p:nvSpPr>
        <p:spPr>
          <a:xfrm>
            <a:off x="3755286" y="1918599"/>
            <a:ext cx="1630680" cy="828039"/>
          </a:xfrm>
          <a:prstGeom prst="rect">
            <a:avLst/>
          </a:prstGeom>
        </p:spPr>
        <p:txBody>
          <a:bodyPr wrap="none">
            <a:spAutoFit/>
          </a:bodyPr>
          <a:p>
            <a:pPr algn="ctr"/>
            <a:r>
              <a:rPr lang="zh-CN" altLang="en-US" sz="4400" b="1" dirty="0">
                <a:solidFill>
                  <a:schemeClr val="bg1"/>
                </a:solidFill>
                <a:latin typeface="微软雅黑" panose="020B0503020204020204" pitchFamily="34" charset="-122"/>
                <a:ea typeface="微软雅黑" panose="020B0503020204020204" pitchFamily="34" charset="-122"/>
              </a:rPr>
              <a:t>四</a:t>
            </a:r>
            <a:r>
              <a:rPr lang="en-US" altLang="zh-CN" sz="4400" b="1" dirty="0">
                <a:solidFill>
                  <a:schemeClr val="bg1"/>
                </a:solidFill>
                <a:latin typeface="微软雅黑" panose="020B0503020204020204" pitchFamily="34" charset="-122"/>
                <a:ea typeface="微软雅黑" panose="020B0503020204020204" pitchFamily="34" charset="-122"/>
              </a:rPr>
              <a:t>  </a:t>
            </a:r>
            <a:r>
              <a:rPr lang="zh-CN" altLang="en-US" sz="4400" b="1" dirty="0">
                <a:solidFill>
                  <a:schemeClr val="bg1"/>
                </a:solidFill>
                <a:latin typeface="微软雅黑" panose="020B0503020204020204" pitchFamily="34" charset="-122"/>
                <a:ea typeface="微软雅黑" panose="020B0503020204020204" pitchFamily="34" charset="-122"/>
              </a:rPr>
              <a:t>战</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048800" name="燕尾形 23"/>
          <p:cNvSpPr>
            <a:spLocks noChangeArrowheads="1"/>
          </p:cNvSpPr>
          <p:nvPr/>
        </p:nvSpPr>
        <p:spPr bwMode="auto">
          <a:xfrm>
            <a:off x="2907030" y="2009775"/>
            <a:ext cx="466725" cy="629285"/>
          </a:xfrm>
          <a:prstGeom prst="chevron">
            <a:avLst>
              <a:gd name="adj" fmla="val 62306"/>
            </a:avLst>
          </a:prstGeom>
          <a:blipFill dpi="0" rotWithShape="1">
            <a:blip r:embed="rId1"/>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048801" name="燕尾形 24"/>
          <p:cNvSpPr>
            <a:spLocks noChangeArrowheads="1"/>
          </p:cNvSpPr>
          <p:nvPr/>
        </p:nvSpPr>
        <p:spPr bwMode="auto">
          <a:xfrm>
            <a:off x="3208020" y="2009775"/>
            <a:ext cx="467360" cy="629285"/>
          </a:xfrm>
          <a:prstGeom prst="chevron">
            <a:avLst>
              <a:gd name="adj" fmla="val 62306"/>
            </a:avLst>
          </a:prstGeom>
          <a:blipFill dpi="0" rotWithShape="1">
            <a:blip r:embed="rId2"/>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pic>
        <p:nvPicPr>
          <p:cNvPr id="2097155" name="Picture 4" descr="C:\Users\ABC\Desktop\GR-010 (2).png"/>
          <p:cNvPicPr>
            <a:picLocks noChangeAspect="1" noChangeArrowheads="1"/>
          </p:cNvPicPr>
          <p:nvPr/>
        </p:nvPicPr>
        <p:blipFill>
          <a:blip r:embed="rId3">
            <a:biLevel thresh="25000"/>
          </a:blip>
          <a:srcRect/>
          <a:stretch>
            <a:fillRect/>
          </a:stretch>
        </p:blipFill>
        <p:spPr bwMode="auto">
          <a:xfrm>
            <a:off x="1857981" y="2638972"/>
            <a:ext cx="5228297" cy="342499"/>
          </a:xfrm>
          <a:prstGeom prst="rect">
            <a:avLst/>
          </a:prstGeom>
          <a:noFill/>
        </p:spPr>
      </p:pic>
      <p:pic>
        <p:nvPicPr>
          <p:cNvPr id="2097156" name="Picture 3" descr="C:\Users\ABC\Desktop\GR-010 (2).png"/>
          <p:cNvPicPr>
            <a:picLocks noChangeAspect="1" noChangeArrowheads="1"/>
          </p:cNvPicPr>
          <p:nvPr/>
        </p:nvPicPr>
        <p:blipFill>
          <a:blip r:embed="rId4">
            <a:grayscl/>
          </a:blip>
          <a:srcRect/>
          <a:stretch>
            <a:fillRect/>
          </a:stretch>
        </p:blipFill>
        <p:spPr bwMode="auto">
          <a:xfrm rot="19741709">
            <a:off x="6663701" y="2254321"/>
            <a:ext cx="939800" cy="50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97155"/>
                                        </p:tgtEl>
                                        <p:attrNameLst>
                                          <p:attrName>style.visibility</p:attrName>
                                        </p:attrNameLst>
                                      </p:cBhvr>
                                      <p:to>
                                        <p:strVal val="visible"/>
                                      </p:to>
                                    </p:set>
                                    <p:animEffect transition="in" filter="wipe(left)">
                                      <p:cBhvr>
                                        <p:cTn id="7" dur="1000"/>
                                        <p:tgtEl>
                                          <p:spTgt spid="2097155"/>
                                        </p:tgtEl>
                                      </p:cBhvr>
                                    </p:animEffect>
                                  </p:childTnLst>
                                </p:cTn>
                              </p:par>
                              <p:par>
                                <p:cTn id="8" presetID="1" presetClass="entr" presetSubtype="0" fill="hold" nodeType="withEffect">
                                  <p:stCondLst>
                                    <p:cond delay="0"/>
                                  </p:stCondLst>
                                  <p:childTnLst>
                                    <p:set>
                                      <p:cBhvr>
                                        <p:cTn id="9" dur="1" fill="hold">
                                          <p:stCondLst>
                                            <p:cond delay="0"/>
                                          </p:stCondLst>
                                        </p:cTn>
                                        <p:tgtEl>
                                          <p:spTgt spid="2097156"/>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58698 -0.00445 L 8.33333E-7 3.33333E-6 " pathEditMode="relative" rAng="0" ptsTypes="AA">
                                      <p:cBhvr>
                                        <p:cTn id="11" dur="1000" fill="hold"/>
                                        <p:tgtEl>
                                          <p:spTgt spid="2097156"/>
                                        </p:tgtEl>
                                        <p:attrNameLst>
                                          <p:attrName>ppt_x</p:attrName>
                                          <p:attrName>ppt_y</p:attrName>
                                        </p:attrNameLst>
                                      </p:cBhvr>
                                      <p:rCtr x="29340" y="222"/>
                                    </p:animMotion>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048800"/>
                                        </p:tgtEl>
                                        <p:attrNameLst>
                                          <p:attrName>style.visibility</p:attrName>
                                        </p:attrNameLst>
                                      </p:cBhvr>
                                      <p:to>
                                        <p:strVal val="visible"/>
                                      </p:to>
                                    </p:set>
                                    <p:anim calcmode="lin" valueType="num">
                                      <p:cBhvr additive="base">
                                        <p:cTn id="15" dur="500"/>
                                        <p:tgtEl>
                                          <p:spTgt spid="1048800"/>
                                        </p:tgtEl>
                                        <p:attrNameLst>
                                          <p:attrName>ppt_x</p:attrName>
                                        </p:attrNameLst>
                                      </p:cBhvr>
                                      <p:tavLst>
                                        <p:tav tm="0">
                                          <p:val>
                                            <p:strVal val="#ppt_x-#ppt_w*1.125000"/>
                                          </p:val>
                                        </p:tav>
                                        <p:tav tm="100000">
                                          <p:val>
                                            <p:strVal val="#ppt_x"/>
                                          </p:val>
                                        </p:tav>
                                      </p:tavLst>
                                    </p:anim>
                                    <p:animEffect transition="in" filter="wipe(right)">
                                      <p:cBhvr>
                                        <p:cTn id="16" dur="500"/>
                                        <p:tgtEl>
                                          <p:spTgt spid="1048800"/>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1048801"/>
                                        </p:tgtEl>
                                        <p:attrNameLst>
                                          <p:attrName>style.visibility</p:attrName>
                                        </p:attrNameLst>
                                      </p:cBhvr>
                                      <p:to>
                                        <p:strVal val="visible"/>
                                      </p:to>
                                    </p:set>
                                    <p:anim calcmode="lin" valueType="num">
                                      <p:cBhvr additive="base">
                                        <p:cTn id="20" dur="500"/>
                                        <p:tgtEl>
                                          <p:spTgt spid="1048801"/>
                                        </p:tgtEl>
                                        <p:attrNameLst>
                                          <p:attrName>ppt_x</p:attrName>
                                        </p:attrNameLst>
                                      </p:cBhvr>
                                      <p:tavLst>
                                        <p:tav tm="0">
                                          <p:val>
                                            <p:strVal val="#ppt_x-#ppt_w*1.125000"/>
                                          </p:val>
                                        </p:tav>
                                        <p:tav tm="100000">
                                          <p:val>
                                            <p:strVal val="#ppt_x"/>
                                          </p:val>
                                        </p:tav>
                                      </p:tavLst>
                                    </p:anim>
                                    <p:animEffect transition="in" filter="wipe(right)">
                                      <p:cBhvr>
                                        <p:cTn id="21" dur="500"/>
                                        <p:tgtEl>
                                          <p:spTgt spid="1048801"/>
                                        </p:tgtEl>
                                      </p:cBhvr>
                                    </p:animEffect>
                                  </p:childTnLst>
                                </p:cTn>
                              </p:par>
                              <p:par>
                                <p:cTn id="22" presetID="23" presetClass="entr" presetSubtype="16" fill="hold" grpId="0" nodeType="withEffect">
                                  <p:stCondLst>
                                    <p:cond delay="500"/>
                                  </p:stCondLst>
                                  <p:childTnLst>
                                    <p:set>
                                      <p:cBhvr>
                                        <p:cTn id="23" dur="1" fill="hold">
                                          <p:stCondLst>
                                            <p:cond delay="0"/>
                                          </p:stCondLst>
                                        </p:cTn>
                                        <p:tgtEl>
                                          <p:spTgt spid="1048799"/>
                                        </p:tgtEl>
                                        <p:attrNameLst>
                                          <p:attrName>style.visibility</p:attrName>
                                        </p:attrNameLst>
                                      </p:cBhvr>
                                      <p:to>
                                        <p:strVal val="visible"/>
                                      </p:to>
                                    </p:set>
                                    <p:anim calcmode="lin" valueType="num">
                                      <p:cBhvr>
                                        <p:cTn id="24" dur="500" fill="hold"/>
                                        <p:tgtEl>
                                          <p:spTgt spid="1048799"/>
                                        </p:tgtEl>
                                        <p:attrNameLst>
                                          <p:attrName>ppt_w</p:attrName>
                                        </p:attrNameLst>
                                      </p:cBhvr>
                                      <p:tavLst>
                                        <p:tav tm="0">
                                          <p:val>
                                            <p:fltVal val="0.0"/>
                                          </p:val>
                                        </p:tav>
                                        <p:tav tm="100000">
                                          <p:val>
                                            <p:strVal val="#ppt_w"/>
                                          </p:val>
                                        </p:tav>
                                      </p:tavLst>
                                    </p:anim>
                                    <p:anim calcmode="lin" valueType="num">
                                      <p:cBhvr>
                                        <p:cTn id="25" dur="500" fill="hold"/>
                                        <p:tgtEl>
                                          <p:spTgt spid="1048799"/>
                                        </p:tgtEl>
                                        <p:attrNameLst>
                                          <p:attrName>ppt_h</p:attrName>
                                        </p:attrNameLst>
                                      </p:cBhvr>
                                      <p:tavLst>
                                        <p:tav tm="0">
                                          <p:val>
                                            <p:fltVal val="0.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99" grpId="0"/>
      <p:bldP spid="1048800" grpId="0" bldLvl="0" animBg="1"/>
      <p:bldP spid="1048801"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76" name=""/>
        <p:cNvGrpSpPr/>
        <p:nvPr/>
      </p:nvGrpSpPr>
      <p:grpSpPr/>
      <p:graphicFrame>
        <p:nvGraphicFramePr>
          <p:cNvPr id="4194304" name="表格 3"/>
          <p:cNvGraphicFramePr/>
          <p:nvPr>
            <p:custDataLst>
              <p:tags r:id="rId1"/>
            </p:custDataLst>
          </p:nvPr>
        </p:nvGraphicFramePr>
        <p:xfrm>
          <a:off x="66675" y="985520"/>
          <a:ext cx="9010650" cy="3758565"/>
        </p:xfrm>
        <a:graphic>
          <a:graphicData uri="http://schemas.openxmlformats.org/drawingml/2006/table">
            <a:tbl>
              <a:tblPr firstRow="1" bandRow="1">
                <a:tableStyleId>{5C22544A-7EE6-4342-B048-85BDC9FD1C3A}</a:tableStyleId>
              </a:tblPr>
              <a:tblGrid>
                <a:gridCol w="525780"/>
                <a:gridCol w="2005965"/>
                <a:gridCol w="2357755"/>
                <a:gridCol w="1945640"/>
                <a:gridCol w="2175510"/>
              </a:tblGrid>
              <a:tr h="726440">
                <a:tc>
                  <a:txBody>
                    <a:bodyPr/>
                    <a:p>
                      <a:pPr>
                        <a:buNone/>
                      </a:pP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鸦片战争</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第二次</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p>
                      <a:pPr algn="ct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鸦片战争</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甲午中日战争</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八国联军侵华</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r>
              <a:tr h="508635">
                <a:tc>
                  <a:txBody>
                    <a:bodyPr/>
                    <a:p>
                      <a:pPr>
                        <a:buNone/>
                      </a:pPr>
                      <a:r>
                        <a:rPr lang="zh-CN" altLang="en-US" sz="28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时间</a:t>
                      </a:r>
                      <a:endParaRPr lang="zh-CN" altLang="en-US" sz="28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1840</a:t>
                      </a:r>
                      <a:r>
                        <a:rPr lang="en-US" altLang="zh-CN"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a:t>
                      </a:r>
                      <a:endParaRPr lang="en-US" altLang="zh-CN"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p>
                      <a:pPr algn="ctr">
                        <a:buNone/>
                      </a:pPr>
                      <a:r>
                        <a:rPr lang="zh-CN" altLang="en-US"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1842年</a:t>
                      </a:r>
                      <a:endParaRPr lang="zh-CN" altLang="en-US"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1856</a:t>
                      </a:r>
                      <a:r>
                        <a:rPr lang="en-US" altLang="zh-CN"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sym typeface="+mn-ea"/>
                        </a:rPr>
                        <a:t>—</a:t>
                      </a:r>
                      <a:endParaRPr lang="en-US" altLang="zh-CN"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sym typeface="+mn-ea"/>
                      </a:endParaRPr>
                    </a:p>
                    <a:p>
                      <a:pPr algn="ctr">
                        <a:buNone/>
                      </a:pPr>
                      <a:r>
                        <a:rPr lang="zh-CN" altLang="en-US"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1860年</a:t>
                      </a:r>
                      <a:endParaRPr lang="zh-CN" altLang="en-US"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1894</a:t>
                      </a:r>
                      <a:r>
                        <a:rPr lang="en-US" altLang="zh-CN"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sym typeface="+mn-ea"/>
                        </a:rPr>
                        <a:t>—</a:t>
                      </a:r>
                      <a:endParaRPr lang="en-US" altLang="zh-CN"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sym typeface="+mn-ea"/>
                      </a:endParaRPr>
                    </a:p>
                    <a:p>
                      <a:pPr algn="ctr">
                        <a:buNone/>
                      </a:pPr>
                      <a:r>
                        <a:rPr lang="zh-CN" altLang="en-US"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1895年</a:t>
                      </a:r>
                      <a:endParaRPr lang="zh-CN" altLang="en-US"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1900</a:t>
                      </a:r>
                      <a:r>
                        <a:rPr lang="en-US" altLang="zh-CN"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sym typeface="+mn-ea"/>
                        </a:rPr>
                        <a:t>—</a:t>
                      </a:r>
                      <a:endParaRPr lang="en-US" altLang="zh-CN"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sym typeface="+mn-ea"/>
                      </a:endParaRPr>
                    </a:p>
                    <a:p>
                      <a:pPr algn="ctr">
                        <a:buNone/>
                      </a:pPr>
                      <a:r>
                        <a:rPr lang="zh-CN" altLang="en-US"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1901年</a:t>
                      </a:r>
                      <a:endParaRPr lang="zh-CN" altLang="en-US" sz="28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anchor="ctr" anchorCtr="1"/>
                </a:tc>
              </a:tr>
              <a:tr h="1868805">
                <a:tc>
                  <a:txBody>
                    <a:bodyPr/>
                    <a:p>
                      <a:pPr>
                        <a:buNone/>
                      </a:pPr>
                      <a:r>
                        <a:rPr lang="zh-CN" altLang="en-US" sz="28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目的</a:t>
                      </a:r>
                      <a:endParaRPr lang="zh-CN" altLang="en-US" sz="28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2800" b="1">
                          <a:solidFill>
                            <a:srgbClr val="FF0000"/>
                          </a:solidFill>
                          <a:effectLst>
                            <a:outerShdw blurRad="38100" dist="38100" dir="2700000" algn="tl">
                              <a:srgbClr val="000000">
                                <a:alpha val="43137"/>
                              </a:srgbClr>
                            </a:outerShdw>
                          </a:effectLst>
                        </a:rPr>
                        <a:t>开辟中国市场</a:t>
                      </a:r>
                      <a:r>
                        <a:rPr lang="zh-CN" altLang="en-US" sz="2800" b="1">
                          <a:effectLst>
                            <a:outerShdw blurRad="38100" dist="38100" dir="2700000" algn="tl">
                              <a:srgbClr val="000000">
                                <a:alpha val="43137"/>
                              </a:srgbClr>
                            </a:outerShdw>
                          </a:effectLst>
                        </a:rPr>
                        <a:t>，掠夺工业原料</a:t>
                      </a:r>
                      <a:endParaRPr lang="zh-CN" altLang="en-US" sz="2800" b="1">
                        <a:effectLst>
                          <a:outerShdw blurRad="38100" dist="38100" dir="2700000" algn="tl">
                            <a:srgbClr val="000000">
                              <a:alpha val="43137"/>
                            </a:srgbClr>
                          </a:outerShdw>
                        </a:effectLst>
                      </a:endParaRPr>
                    </a:p>
                  </a:txBody>
                  <a:tcPr anchor="ctr" anchorCtr="1"/>
                </a:tc>
                <a:tc>
                  <a:txBody>
                    <a:bodyPr/>
                    <a:p>
                      <a:pPr>
                        <a:buNone/>
                      </a:pPr>
                      <a:r>
                        <a:rPr lang="zh-CN" altLang="en-US" sz="2800" b="1">
                          <a:solidFill>
                            <a:srgbClr val="FF0000"/>
                          </a:solidFill>
                          <a:effectLst>
                            <a:outerShdw blurRad="38100" dist="38100" dir="2700000" algn="tl">
                              <a:srgbClr val="000000">
                                <a:alpha val="43137"/>
                              </a:srgbClr>
                            </a:outerShdw>
                          </a:effectLst>
                        </a:rPr>
                        <a:t>进一步打开中国市场</a:t>
                      </a:r>
                      <a:r>
                        <a:rPr lang="zh-CN" altLang="en-US" sz="2800" b="1">
                          <a:effectLst>
                            <a:outerShdw blurRad="38100" dist="38100" dir="2700000" algn="tl">
                              <a:srgbClr val="000000">
                                <a:alpha val="43137"/>
                              </a:srgbClr>
                            </a:outerShdw>
                          </a:effectLst>
                        </a:rPr>
                        <a:t>，扩大侵略权益</a:t>
                      </a:r>
                      <a:endParaRPr lang="zh-CN" altLang="en-US" sz="2800" b="1">
                        <a:effectLst>
                          <a:outerShdw blurRad="38100" dist="38100" dir="2700000" algn="tl">
                            <a:srgbClr val="000000">
                              <a:alpha val="43137"/>
                            </a:srgbClr>
                          </a:outerShdw>
                        </a:effectLst>
                      </a:endParaRPr>
                    </a:p>
                  </a:txBody>
                  <a:tcPr anchor="ctr" anchorCtr="1"/>
                </a:tc>
                <a:tc>
                  <a:txBody>
                    <a:bodyPr/>
                    <a:p>
                      <a:pPr>
                        <a:buNone/>
                      </a:pPr>
                      <a:r>
                        <a:rPr lang="zh-CN" altLang="en-US" sz="2800" b="1">
                          <a:effectLst>
                            <a:outerShdw blurRad="38100" dist="38100" dir="2700000" algn="tl">
                              <a:srgbClr val="000000">
                                <a:alpha val="43137"/>
                              </a:srgbClr>
                            </a:outerShdw>
                          </a:effectLst>
                        </a:rPr>
                        <a:t>征服朝鲜，侵略中国，称霸世界</a:t>
                      </a:r>
                      <a:endParaRPr lang="zh-CN" altLang="en-US" sz="2800" b="1">
                        <a:effectLst>
                          <a:outerShdw blurRad="38100" dist="38100" dir="2700000" algn="tl">
                            <a:srgbClr val="000000">
                              <a:alpha val="43137"/>
                            </a:srgbClr>
                          </a:outerShdw>
                        </a:effectLst>
                      </a:endParaRPr>
                    </a:p>
                  </a:txBody>
                  <a:tcPr anchor="ctr" anchorCtr="1"/>
                </a:tc>
                <a:tc>
                  <a:txBody>
                    <a:bodyPr/>
                    <a:p>
                      <a:pPr>
                        <a:buNone/>
                      </a:pPr>
                      <a:r>
                        <a:rPr lang="zh-CN" altLang="en-US" sz="2800" b="1">
                          <a:solidFill>
                            <a:srgbClr val="FF0000"/>
                          </a:solidFill>
                          <a:effectLst>
                            <a:outerShdw blurRad="38100" dist="38100" dir="2700000" algn="tl">
                              <a:srgbClr val="000000">
                                <a:alpha val="43137"/>
                              </a:srgbClr>
                            </a:outerShdw>
                          </a:effectLst>
                        </a:rPr>
                        <a:t>镇压义和团运动</a:t>
                      </a:r>
                      <a:r>
                        <a:rPr lang="zh-CN" altLang="en-US" sz="2800" b="1">
                          <a:effectLst>
                            <a:outerShdw blurRad="38100" dist="38100" dir="2700000" algn="tl">
                              <a:srgbClr val="000000">
                                <a:alpha val="43137"/>
                              </a:srgbClr>
                            </a:outerShdw>
                          </a:effectLst>
                        </a:rPr>
                        <a:t>，进一步控制中国</a:t>
                      </a:r>
                      <a:endParaRPr lang="zh-CN" altLang="en-US" sz="2800" b="1">
                        <a:effectLst>
                          <a:outerShdw blurRad="38100" dist="38100" dir="2700000" algn="tl">
                            <a:srgbClr val="000000">
                              <a:alpha val="43137"/>
                            </a:srgbClr>
                          </a:outerShdw>
                        </a:effectLst>
                      </a:endParaRPr>
                    </a:p>
                  </a:txBody>
                  <a:tcPr anchor="ctr" anchorCtr="1"/>
                </a:tc>
              </a:tr>
            </a:tbl>
          </a:graphicData>
        </a:graphic>
      </p:graphicFrame>
      <p:sp>
        <p:nvSpPr>
          <p:cNvPr id="1048802" name="圆角矩形标注 4"/>
          <p:cNvSpPr/>
          <p:nvPr/>
        </p:nvSpPr>
        <p:spPr>
          <a:xfrm>
            <a:off x="1876425" y="241935"/>
            <a:ext cx="7200900" cy="606425"/>
          </a:xfrm>
          <a:prstGeom prst="wedgeRoundRectCallout">
            <a:avLst>
              <a:gd name="adj1" fmla="val -23572"/>
              <a:gd name="adj2" fmla="val 90942"/>
              <a:gd name="adj3" fmla="val 16667"/>
            </a:avLst>
          </a:prstGeom>
          <a:solidFill>
            <a:schemeClr val="bg2"/>
          </a:solidFill>
          <a:ln w="19050">
            <a:solidFill>
              <a:srgbClr val="1552D1"/>
            </a:solidFill>
          </a:ln>
        </p:spPr>
        <p:style>
          <a:lnRef idx="1">
            <a:schemeClr val="accent1"/>
          </a:lnRef>
          <a:fillRef idx="3">
            <a:schemeClr val="accent1"/>
          </a:fillRef>
          <a:effectRef idx="2">
            <a:schemeClr val="accent1"/>
          </a:effectRef>
          <a:fontRef idx="minor">
            <a:schemeClr val="lt1"/>
          </a:fontRef>
        </p:style>
        <p:txBody>
          <a:bodyPr/>
          <a:p>
            <a:r>
              <a:rPr lang="zh-CN" sz="28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第二次鸦片战争是鸦片战争的继续和扩大。</a:t>
            </a:r>
            <a:endParaRPr lang="zh-CN" altLang="en-US" sz="28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p:graphicFrame>
        <p:nvGraphicFramePr>
          <p:cNvPr id="4194305" name="表格 3"/>
          <p:cNvGraphicFramePr/>
          <p:nvPr>
            <p:custDataLst>
              <p:tags r:id="rId1"/>
            </p:custDataLst>
          </p:nvPr>
        </p:nvGraphicFramePr>
        <p:xfrm>
          <a:off x="57150" y="882650"/>
          <a:ext cx="9010650" cy="3371215"/>
        </p:xfrm>
        <a:graphic>
          <a:graphicData uri="http://schemas.openxmlformats.org/drawingml/2006/table">
            <a:tbl>
              <a:tblPr firstRow="1" bandRow="1">
                <a:tableStyleId>{5C22544A-7EE6-4342-B048-85BDC9FD1C3A}</a:tableStyleId>
              </a:tblPr>
              <a:tblGrid>
                <a:gridCol w="525780"/>
                <a:gridCol w="1466850"/>
                <a:gridCol w="3132455"/>
                <a:gridCol w="1805940"/>
                <a:gridCol w="2079625"/>
              </a:tblGrid>
              <a:tr h="1148080">
                <a:tc>
                  <a:txBody>
                    <a:bodyPr/>
                    <a:p>
                      <a:pPr>
                        <a:buNone/>
                      </a:pP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鸦片战争</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第二次</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p>
                      <a:pPr algn="ct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鸦片战争</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甲午中日战争</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八国联军侵华</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r>
              <a:tr h="2223135">
                <a:tc>
                  <a:txBody>
                    <a:bodyPr/>
                    <a:p>
                      <a:pPr>
                        <a:buNone/>
                      </a:pPr>
                      <a:r>
                        <a:rPr lang="zh-CN" altLang="en-US" sz="300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列强罪行</a:t>
                      </a:r>
                      <a:endParaRPr lang="zh-CN" altLang="en-US" sz="3000" b="1">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3000" b="1">
                          <a:effectLst>
                            <a:outerShdw blurRad="38100" dist="38100" dir="2700000" algn="tl">
                              <a:srgbClr val="000000">
                                <a:alpha val="43137"/>
                              </a:srgbClr>
                            </a:outerShdw>
                          </a:effectLst>
                        </a:rPr>
                        <a:t>强占</a:t>
                      </a:r>
                      <a:r>
                        <a:rPr lang="zh-CN" altLang="en-US" sz="3000" b="1">
                          <a:solidFill>
                            <a:srgbClr val="FF0000"/>
                          </a:solidFill>
                          <a:effectLst>
                            <a:outerShdw blurRad="38100" dist="38100" dir="2700000" algn="tl">
                              <a:srgbClr val="000000">
                                <a:alpha val="43137"/>
                              </a:srgbClr>
                            </a:outerShdw>
                          </a:effectLst>
                        </a:rPr>
                        <a:t>香港岛</a:t>
                      </a:r>
                      <a:r>
                        <a:rPr lang="zh-CN" altLang="en-US" sz="3000" b="1">
                          <a:effectLst>
                            <a:outerShdw blurRad="38100" dist="38100" dir="2700000" algn="tl">
                              <a:srgbClr val="000000">
                                <a:alpha val="43137"/>
                              </a:srgbClr>
                            </a:outerShdw>
                          </a:effectLst>
                        </a:rPr>
                        <a:t>等</a:t>
                      </a:r>
                      <a:endParaRPr lang="zh-CN" altLang="en-US" sz="3000" b="1">
                        <a:effectLst>
                          <a:outerShdw blurRad="38100" dist="38100" dir="2700000" algn="tl">
                            <a:srgbClr val="000000">
                              <a:alpha val="43137"/>
                            </a:srgbClr>
                          </a:outerShdw>
                        </a:effectLst>
                      </a:endParaRPr>
                    </a:p>
                  </a:txBody>
                  <a:tcPr anchor="ctr" anchorCtr="1"/>
                </a:tc>
                <a:tc>
                  <a:txBody>
                    <a:bodyPr/>
                    <a:p>
                      <a:pPr>
                        <a:buNone/>
                      </a:pPr>
                      <a:r>
                        <a:rPr lang="zh-CN" altLang="en-US" sz="3000" b="1">
                          <a:solidFill>
                            <a:srgbClr val="FF0000"/>
                          </a:solidFill>
                          <a:effectLst>
                            <a:outerShdw blurRad="38100" dist="38100" dir="2700000" algn="tl">
                              <a:srgbClr val="000000">
                                <a:alpha val="43137"/>
                              </a:srgbClr>
                            </a:outerShdw>
                          </a:effectLst>
                        </a:rPr>
                        <a:t>英法联军</a:t>
                      </a:r>
                      <a:r>
                        <a:rPr lang="zh-CN" altLang="en-US" sz="3000" b="1">
                          <a:effectLst>
                            <a:outerShdw blurRad="38100" dist="38100" dir="2700000" algn="tl">
                              <a:srgbClr val="000000">
                                <a:alpha val="43137"/>
                              </a:srgbClr>
                            </a:outerShdw>
                          </a:effectLst>
                        </a:rPr>
                        <a:t>攻入北京，火烧</a:t>
                      </a:r>
                      <a:r>
                        <a:rPr lang="zh-CN" altLang="en-US" sz="3000" b="1">
                          <a:solidFill>
                            <a:srgbClr val="FF0000"/>
                          </a:solidFill>
                          <a:effectLst>
                            <a:outerShdw blurRad="38100" dist="38100" dir="2700000" algn="tl">
                              <a:srgbClr val="000000">
                                <a:alpha val="43137"/>
                              </a:srgbClr>
                            </a:outerShdw>
                          </a:effectLst>
                          <a:sym typeface="+mn-ea"/>
                        </a:rPr>
                        <a:t>圆明园</a:t>
                      </a:r>
                      <a:r>
                        <a:rPr lang="zh-CN" altLang="en-US" sz="3000" b="1">
                          <a:effectLst>
                            <a:outerShdw blurRad="38100" dist="38100" dir="2700000" algn="tl">
                              <a:srgbClr val="000000">
                                <a:alpha val="43137"/>
                              </a:srgbClr>
                            </a:outerShdw>
                          </a:effectLst>
                        </a:rPr>
                        <a:t>，俄国侵占我国北方大片领土</a:t>
                      </a:r>
                      <a:endParaRPr lang="zh-CN" altLang="en-US" sz="3000" b="1">
                        <a:effectLst>
                          <a:outerShdw blurRad="38100" dist="38100" dir="2700000" algn="tl">
                            <a:srgbClr val="000000">
                              <a:alpha val="43137"/>
                            </a:srgbClr>
                          </a:outerShdw>
                        </a:effectLst>
                      </a:endParaRPr>
                    </a:p>
                  </a:txBody>
                  <a:tcPr anchor="ctr" anchorCtr="1"/>
                </a:tc>
                <a:tc>
                  <a:txBody>
                    <a:bodyPr/>
                    <a:p>
                      <a:pPr>
                        <a:buNone/>
                      </a:pPr>
                      <a:r>
                        <a:rPr lang="zh-CN" altLang="en-US" sz="3000" b="1">
                          <a:effectLst>
                            <a:outerShdw blurRad="38100" dist="38100" dir="2700000" algn="tl">
                              <a:srgbClr val="000000">
                                <a:alpha val="43137"/>
                              </a:srgbClr>
                            </a:outerShdw>
                          </a:effectLst>
                        </a:rPr>
                        <a:t>制造旅顺大屠杀等</a:t>
                      </a:r>
                      <a:endParaRPr lang="zh-CN" altLang="en-US" sz="3000" b="1">
                        <a:effectLst>
                          <a:outerShdw blurRad="38100" dist="38100" dir="2700000" algn="tl">
                            <a:srgbClr val="000000">
                              <a:alpha val="43137"/>
                            </a:srgbClr>
                          </a:outerShdw>
                        </a:effectLst>
                      </a:endParaRPr>
                    </a:p>
                  </a:txBody>
                  <a:tcPr anchor="ctr" anchorCtr="1"/>
                </a:tc>
                <a:tc>
                  <a:txBody>
                    <a:bodyPr/>
                    <a:p>
                      <a:pPr>
                        <a:buNone/>
                      </a:pPr>
                      <a:r>
                        <a:rPr lang="zh-CN" altLang="en-US" sz="3000" b="1">
                          <a:solidFill>
                            <a:srgbClr val="FF0000"/>
                          </a:solidFill>
                          <a:effectLst>
                            <a:outerShdw blurRad="38100" dist="38100" dir="2700000" algn="tl">
                              <a:srgbClr val="000000">
                                <a:alpha val="43137"/>
                              </a:srgbClr>
                            </a:outerShdw>
                          </a:effectLst>
                        </a:rPr>
                        <a:t>八国联军</a:t>
                      </a:r>
                      <a:r>
                        <a:rPr lang="zh-CN" altLang="en-US" sz="3000" b="1">
                          <a:effectLst>
                            <a:outerShdw blurRad="38100" dist="38100" dir="2700000" algn="tl">
                              <a:srgbClr val="000000">
                                <a:alpha val="43137"/>
                              </a:srgbClr>
                            </a:outerShdw>
                          </a:effectLst>
                        </a:rPr>
                        <a:t>攻入北京，烧杀抢掠</a:t>
                      </a:r>
                      <a:endParaRPr lang="zh-CN" altLang="en-US" sz="3000" b="1">
                        <a:effectLst>
                          <a:outerShdw blurRad="38100" dist="38100" dir="2700000" algn="tl">
                            <a:srgbClr val="000000">
                              <a:alpha val="43137"/>
                            </a:srgbClr>
                          </a:outerShdw>
                        </a:effectLst>
                      </a:endParaRPr>
                    </a:p>
                  </a:txBody>
                  <a:tcPr anchor="ctr" anchorCtr="1"/>
                </a:tc>
              </a:tr>
            </a:tbl>
          </a:graphicData>
        </a:graphic>
      </p:graphicFrame>
      <p:sp>
        <p:nvSpPr>
          <p:cNvPr id="1048803" name="文本框 1"/>
          <p:cNvSpPr txBox="1"/>
          <p:nvPr/>
        </p:nvSpPr>
        <p:spPr>
          <a:xfrm>
            <a:off x="13335" y="4530725"/>
            <a:ext cx="9130665" cy="548640"/>
          </a:xfrm>
          <a:prstGeom prst="rect">
            <a:avLst/>
          </a:prstGeom>
          <a:noFill/>
        </p:spPr>
        <p:txBody>
          <a:bodyPr wrap="square" rtlCol="0" anchor="t">
            <a:spAutoFit/>
          </a:bodyPr>
          <a:p>
            <a:pPr indent="0" fontAlgn="auto"/>
            <a:r>
              <a:rPr lang="zh-CN" sz="3000">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宋体" panose="02010600030101010101" pitchFamily="2" charset="-122"/>
              </a:rPr>
              <a:t>易混</a:t>
            </a:r>
            <a:r>
              <a:rPr lang="zh-CN"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火烧圆明园</a:t>
            </a:r>
            <a:r>
              <a:rPr lang="zh-CN"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的是英法联军，不是八国联军。</a:t>
            </a:r>
            <a:endParaRPr lang="zh-CN"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80" name=""/>
        <p:cNvGrpSpPr/>
        <p:nvPr/>
      </p:nvGrpSpPr>
      <p:grpSpPr/>
      <p:sp>
        <p:nvSpPr>
          <p:cNvPr id="1048807" name="文本框 2"/>
          <p:cNvSpPr txBox="1"/>
          <p:nvPr/>
        </p:nvSpPr>
        <p:spPr>
          <a:xfrm>
            <a:off x="0" y="344170"/>
            <a:ext cx="9144000" cy="3538220"/>
          </a:xfrm>
          <a:prstGeom prst="rect">
            <a:avLst/>
          </a:prstGeom>
          <a:noFill/>
        </p:spPr>
        <p:txBody>
          <a:bodyPr wrap="square" rtlCol="0" anchor="t">
            <a:spAutoFit/>
          </a:bodyPr>
          <a:p>
            <a:pPr indent="812800" fontAlgn="auto"/>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“我们就这样以最野蛮的方式，摧毁了世界上最宝貴的财富……想象不到这座宫殿有多么华美壮丽，更不能设想法军、英军把这个地方蹂躏成什么样子。”使“这座宫殿”惨遭摧毁的战争是（</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endParaRPr lang="zh-CN" altLang="en-US" sz="3200" b="1">
              <a:solidFill>
                <a:schemeClr val="bg1"/>
              </a:solidFill>
              <a:effectLst>
                <a:outerShdw blurRad="38100" dist="19050" dir="2700000" algn="tl" rotWithShape="0">
                  <a:schemeClr val="dk1">
                    <a:alpha val="40000"/>
                  </a:schemeClr>
                </a:outerShdw>
              </a:effectLst>
            </a:endParaRPr>
          </a:p>
          <a:p>
            <a:pPr indent="0" defTabSz="405130" fontAlgn="auto">
              <a:tabLst>
                <a:tab pos="4476750" algn="l"/>
              </a:tabLst>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鸦片战争</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B</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第二次鸦片战争</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tabLst>
                <a:tab pos="4476750" algn="l"/>
              </a:tabLst>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C</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甲午中日战争</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D</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八国联军侵华战争</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181" name="组合 86"/>
          <p:cNvGrpSpPr/>
          <p:nvPr/>
        </p:nvGrpSpPr>
        <p:grpSpPr>
          <a:xfrm rot="0">
            <a:off x="166370" y="395605"/>
            <a:ext cx="502920" cy="453390"/>
            <a:chOff x="5424755" y="1340768"/>
            <a:chExt cx="670560" cy="604586"/>
          </a:xfrm>
          <a:blipFill dpi="0" rotWithShape="1">
            <a:blip r:embed="rId1"/>
            <a:srcRect/>
            <a:stretch>
              <a:fillRect/>
            </a:stretch>
          </a:blipFill>
        </p:grpSpPr>
        <p:grpSp>
          <p:nvGrpSpPr>
            <p:cNvPr id="182" name="组合 87"/>
            <p:cNvGrpSpPr/>
            <p:nvPr/>
          </p:nvGrpSpPr>
          <p:grpSpPr>
            <a:xfrm>
              <a:off x="5424755" y="1340768"/>
              <a:ext cx="670560" cy="604586"/>
              <a:chOff x="3720691" y="2824413"/>
              <a:chExt cx="1341120" cy="1209172"/>
            </a:xfrm>
            <a:grpFill/>
          </p:grpSpPr>
          <p:sp>
            <p:nvSpPr>
              <p:cNvPr id="1048808"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809"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810"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811" name="Freeform 206"/>
          <p:cNvSpPr>
            <a:spLocks noChangeAspect="1" noEditPoints="1"/>
          </p:cNvSpPr>
          <p:nvPr/>
        </p:nvSpPr>
        <p:spPr bwMode="auto">
          <a:xfrm>
            <a:off x="305435" y="470535"/>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1048812" name="文本框 5"/>
          <p:cNvSpPr txBox="1"/>
          <p:nvPr/>
        </p:nvSpPr>
        <p:spPr>
          <a:xfrm>
            <a:off x="895350" y="2259330"/>
            <a:ext cx="577215" cy="574040"/>
          </a:xfrm>
          <a:prstGeom prst="rect">
            <a:avLst/>
          </a:prstGeom>
          <a:noFill/>
        </p:spPr>
        <p:txBody>
          <a:bodyPr wrap="square" rtlCol="0" anchor="t">
            <a:spAutoFit/>
          </a:bodyPr>
          <a:p>
            <a:pPr algn="ctr"/>
            <a:r>
              <a:rPr lang="zh-CN" altLang="en-US"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B</a:t>
            </a:r>
            <a:endParaRPr lang="zh-CN" altLang="en-US"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p:txBody>
      </p:sp>
      <p:sp>
        <p:nvSpPr>
          <p:cNvPr id="1048813" name="文本框 6"/>
          <p:cNvSpPr txBox="1"/>
          <p:nvPr/>
        </p:nvSpPr>
        <p:spPr>
          <a:xfrm>
            <a:off x="635" y="3952240"/>
            <a:ext cx="9147810" cy="1564641"/>
          </a:xfrm>
          <a:prstGeom prst="rect">
            <a:avLst/>
          </a:prstGeom>
          <a:noFill/>
        </p:spPr>
        <p:txBody>
          <a:bodyPr wrap="square" rtlCol="0" anchor="t">
            <a:spAutoFit/>
          </a:bodyPr>
          <a:p>
            <a:r>
              <a:rPr lang="zh-CN" altLang="en-US" sz="32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楷体" panose="02010609060101010101" charset="-122"/>
              </a:rPr>
              <a:t>解析：</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在第二次鸦片战争中，</a:t>
            </a: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1860</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年，英法联军攻占北京，闯入皇家园林圆明园，先是大肆劫掠，后放火烧毁了圆明园。</a:t>
            </a:r>
            <a:endPar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811"/>
                                        </p:tgtEl>
                                        <p:attrNameLst>
                                          <p:attrName>style.visibility</p:attrName>
                                        </p:attrNameLst>
                                      </p:cBhvr>
                                      <p:to>
                                        <p:strVal val="visible"/>
                                      </p:to>
                                    </p:set>
                                    <p:animEffect transition="in" filter="fade">
                                      <p:cBhvr>
                                        <p:cTn id="7" dur="1000"/>
                                        <p:tgtEl>
                                          <p:spTgt spid="1048811"/>
                                        </p:tgtEl>
                                      </p:cBhvr>
                                    </p:animEffect>
                                    <p:anim calcmode="lin" valueType="num">
                                      <p:cBhvr>
                                        <p:cTn id="8" dur="1000" fill="hold"/>
                                        <p:tgtEl>
                                          <p:spTgt spid="1048811"/>
                                        </p:tgtEl>
                                        <p:attrNameLst>
                                          <p:attrName>ppt_x</p:attrName>
                                        </p:attrNameLst>
                                      </p:cBhvr>
                                      <p:tavLst>
                                        <p:tav tm="0">
                                          <p:val>
                                            <p:strVal val="#ppt_x"/>
                                          </p:val>
                                        </p:tav>
                                        <p:tav tm="100000">
                                          <p:val>
                                            <p:strVal val="#ppt_x"/>
                                          </p:val>
                                        </p:tav>
                                      </p:tavLst>
                                    </p:anim>
                                    <p:anim calcmode="lin" valueType="num">
                                      <p:cBhvr>
                                        <p:cTn id="9" dur="1000" fill="hold"/>
                                        <p:tgtEl>
                                          <p:spTgt spid="10488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48812"/>
                                        </p:tgtEl>
                                        <p:attrNameLst>
                                          <p:attrName>style.visibility</p:attrName>
                                        </p:attrNameLst>
                                      </p:cBhvr>
                                      <p:to>
                                        <p:strVal val="visible"/>
                                      </p:to>
                                    </p:set>
                                    <p:animEffect transition="in" filter="wipe(down)">
                                      <p:cBhvr>
                                        <p:cTn id="14" dur="500"/>
                                        <p:tgtEl>
                                          <p:spTgt spid="1048812"/>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048813"/>
                                        </p:tgtEl>
                                        <p:attrNameLst>
                                          <p:attrName>style.visibility</p:attrName>
                                        </p:attrNameLst>
                                      </p:cBhvr>
                                      <p:to>
                                        <p:strVal val="visible"/>
                                      </p:to>
                                    </p:set>
                                    <p:animEffect transition="in" filter="fade">
                                      <p:cBhvr>
                                        <p:cTn id="19" dur="1000"/>
                                        <p:tgtEl>
                                          <p:spTgt spid="1048813"/>
                                        </p:tgtEl>
                                      </p:cBhvr>
                                    </p:animEffect>
                                    <p:anim calcmode="lin" valueType="num">
                                      <p:cBhvr>
                                        <p:cTn id="20" dur="1000" fill="hold"/>
                                        <p:tgtEl>
                                          <p:spTgt spid="1048813"/>
                                        </p:tgtEl>
                                        <p:attrNameLst>
                                          <p:attrName>ppt_x</p:attrName>
                                        </p:attrNameLst>
                                      </p:cBhvr>
                                      <p:tavLst>
                                        <p:tav tm="0">
                                          <p:val>
                                            <p:strVal val="#ppt_x"/>
                                          </p:val>
                                        </p:tav>
                                        <p:tav tm="100000">
                                          <p:val>
                                            <p:strVal val="#ppt_x"/>
                                          </p:val>
                                        </p:tav>
                                      </p:tavLst>
                                    </p:anim>
                                    <p:anim calcmode="lin" valueType="num">
                                      <p:cBhvr>
                                        <p:cTn id="21" dur="1000" fill="hold"/>
                                        <p:tgtEl>
                                          <p:spTgt spid="10488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11" grpId="0" bldLvl="0" animBg="1"/>
      <p:bldP spid="1048811" grpId="1" animBg="1"/>
      <p:bldP spid="1048812" grpId="0"/>
      <p:bldP spid="1048812" grpId="1"/>
      <p:bldP spid="1048813" grpId="0"/>
      <p:bldP spid="1048813"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83" name=""/>
        <p:cNvGrpSpPr/>
        <p:nvPr/>
      </p:nvGrpSpPr>
      <p:grpSpPr/>
      <p:sp>
        <p:nvSpPr>
          <p:cNvPr id="1048814" name="文本框 3"/>
          <p:cNvSpPr txBox="1"/>
          <p:nvPr/>
        </p:nvSpPr>
        <p:spPr>
          <a:xfrm>
            <a:off x="0" y="486410"/>
            <a:ext cx="4295140" cy="2987040"/>
          </a:xfrm>
          <a:prstGeom prst="rect">
            <a:avLst/>
          </a:prstGeom>
          <a:noFill/>
        </p:spPr>
        <p:txBody>
          <a:bodyPr wrap="square" rtlCol="0" anchor="t">
            <a:spAutoFit/>
          </a:bodyPr>
          <a:p>
            <a:pPr indent="812800" fontAlgn="auto"/>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这是我国著名的皇家园林，被焚毁于一场战争中，请说出园林名称？他们发动这场战争的目的是什么？发动这场战争的主凶是谁？</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184" name="组合 86"/>
          <p:cNvGrpSpPr/>
          <p:nvPr/>
        </p:nvGrpSpPr>
        <p:grpSpPr>
          <a:xfrm rot="0">
            <a:off x="209550" y="537845"/>
            <a:ext cx="502920" cy="453390"/>
            <a:chOff x="5424755" y="1340768"/>
            <a:chExt cx="670560" cy="604586"/>
          </a:xfrm>
          <a:blipFill dpi="0" rotWithShape="1">
            <a:blip r:embed="rId1"/>
            <a:srcRect/>
            <a:stretch>
              <a:fillRect/>
            </a:stretch>
          </a:blipFill>
        </p:grpSpPr>
        <p:grpSp>
          <p:nvGrpSpPr>
            <p:cNvPr id="185" name="组合 87"/>
            <p:cNvGrpSpPr/>
            <p:nvPr/>
          </p:nvGrpSpPr>
          <p:grpSpPr>
            <a:xfrm>
              <a:off x="5424755" y="1340768"/>
              <a:ext cx="670560" cy="604586"/>
              <a:chOff x="3720691" y="2824413"/>
              <a:chExt cx="1341120" cy="1209172"/>
            </a:xfrm>
            <a:grpFill/>
          </p:grpSpPr>
          <p:sp>
            <p:nvSpPr>
              <p:cNvPr id="1048815"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816"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817"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818" name="Freeform 206"/>
          <p:cNvSpPr>
            <a:spLocks noChangeAspect="1" noEditPoints="1"/>
          </p:cNvSpPr>
          <p:nvPr/>
        </p:nvSpPr>
        <p:spPr bwMode="auto">
          <a:xfrm>
            <a:off x="348615" y="612775"/>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1048819" name="文本框 4"/>
          <p:cNvSpPr txBox="1"/>
          <p:nvPr/>
        </p:nvSpPr>
        <p:spPr>
          <a:xfrm>
            <a:off x="0" y="3726180"/>
            <a:ext cx="9144635" cy="1539240"/>
          </a:xfrm>
          <a:prstGeom prst="rect">
            <a:avLst/>
          </a:prstGeom>
          <a:noFill/>
        </p:spPr>
        <p:txBody>
          <a:bodyPr wrap="square" rtlCol="0" anchor="t">
            <a:spAutoFit/>
          </a:bodyPr>
          <a:p>
            <a:pPr algn="l">
              <a:buClrTx/>
              <a:buSzTx/>
              <a:buFontTx/>
            </a:pP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答：</a:t>
            </a:r>
            <a:r>
              <a:rPr lang="zh-CN" altLang="en-US" sz="3200">
                <a:solidFill>
                  <a:srgbClr val="FFFF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园林</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a:t>
            </a:r>
            <a:r>
              <a:rPr lang="zh-CN" altLang="en-US" sz="3200" u="sng">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圆</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明</a:t>
            </a:r>
            <a:r>
              <a:rPr lang="zh-CN" altLang="en-US" sz="3200" u="sng">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园</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a:t>
            </a:r>
            <a:endPar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a:p>
            <a:pPr indent="812800" algn="l" fontAlgn="auto">
              <a:buClrTx/>
              <a:buSzTx/>
              <a:buFontTx/>
            </a:pPr>
            <a:r>
              <a:rPr lang="zh-CN" altLang="en-US" sz="3200">
                <a:solidFill>
                  <a:srgbClr val="FFFF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目的</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：进一步打开中国市场，扩大侵略权益。</a:t>
            </a:r>
            <a:endPar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a:p>
            <a:pPr indent="812800" algn="l" fontAlgn="auto">
              <a:buClrTx/>
              <a:buSzTx/>
              <a:buFontTx/>
            </a:pPr>
            <a:r>
              <a:rPr lang="zh-CN" altLang="en-US" sz="3200">
                <a:solidFill>
                  <a:srgbClr val="FFFF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主凶</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：英法联军。</a:t>
            </a:r>
            <a:endPar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p:txBody>
      </p:sp>
      <p:pic>
        <p:nvPicPr>
          <p:cNvPr id="2097157" name="图片 5" descr="圆明园 (1)"/>
          <p:cNvPicPr>
            <a:picLocks noChangeAspect="1"/>
          </p:cNvPicPr>
          <p:nvPr/>
        </p:nvPicPr>
        <p:blipFill>
          <a:blip r:embed="rId2"/>
          <a:stretch>
            <a:fillRect/>
          </a:stretch>
        </p:blipFill>
        <p:spPr>
          <a:xfrm>
            <a:off x="4246245" y="496570"/>
            <a:ext cx="4897755" cy="30359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818"/>
                                        </p:tgtEl>
                                        <p:attrNameLst>
                                          <p:attrName>style.visibility</p:attrName>
                                        </p:attrNameLst>
                                      </p:cBhvr>
                                      <p:to>
                                        <p:strVal val="visible"/>
                                      </p:to>
                                    </p:set>
                                    <p:animEffect transition="in" filter="fade">
                                      <p:cBhvr>
                                        <p:cTn id="7" dur="1000"/>
                                        <p:tgtEl>
                                          <p:spTgt spid="1048818"/>
                                        </p:tgtEl>
                                      </p:cBhvr>
                                    </p:animEffect>
                                    <p:anim calcmode="lin" valueType="num">
                                      <p:cBhvr>
                                        <p:cTn id="8" dur="1000" fill="hold"/>
                                        <p:tgtEl>
                                          <p:spTgt spid="1048818"/>
                                        </p:tgtEl>
                                        <p:attrNameLst>
                                          <p:attrName>ppt_x</p:attrName>
                                        </p:attrNameLst>
                                      </p:cBhvr>
                                      <p:tavLst>
                                        <p:tav tm="0">
                                          <p:val>
                                            <p:strVal val="#ppt_x"/>
                                          </p:val>
                                        </p:tav>
                                        <p:tav tm="100000">
                                          <p:val>
                                            <p:strVal val="#ppt_x"/>
                                          </p:val>
                                        </p:tav>
                                      </p:tavLst>
                                    </p:anim>
                                    <p:anim calcmode="lin" valueType="num">
                                      <p:cBhvr>
                                        <p:cTn id="9" dur="1000" fill="hold"/>
                                        <p:tgtEl>
                                          <p:spTgt spid="10488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1048819">
                                            <p:txEl>
                                              <p:pRg st="0" end="0"/>
                                            </p:txEl>
                                          </p:spTgt>
                                        </p:tgtEl>
                                        <p:attrNameLst>
                                          <p:attrName>style.visibility</p:attrName>
                                        </p:attrNameLst>
                                      </p:cBhvr>
                                      <p:to>
                                        <p:strVal val="visible"/>
                                      </p:to>
                                    </p:set>
                                    <p:animEffect transition="in" filter="fade">
                                      <p:cBhvr>
                                        <p:cTn id="14" dur="1000"/>
                                        <p:tgtEl>
                                          <p:spTgt spid="1048819">
                                            <p:txEl>
                                              <p:pRg st="0" end="0"/>
                                            </p:txEl>
                                          </p:spTgt>
                                        </p:tgtEl>
                                      </p:cBhvr>
                                    </p:animEffect>
                                    <p:anim calcmode="lin" valueType="num">
                                      <p:cBhvr>
                                        <p:cTn id="15" dur="1000" fill="hold"/>
                                        <p:tgtEl>
                                          <p:spTgt spid="104881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0488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1048819">
                                            <p:txEl>
                                              <p:pRg st="1" end="1"/>
                                            </p:txEl>
                                          </p:spTgt>
                                        </p:tgtEl>
                                        <p:attrNameLst>
                                          <p:attrName>style.visibility</p:attrName>
                                        </p:attrNameLst>
                                      </p:cBhvr>
                                      <p:to>
                                        <p:strVal val="visible"/>
                                      </p:to>
                                    </p:set>
                                    <p:animEffect transition="in" filter="fade">
                                      <p:cBhvr>
                                        <p:cTn id="21" dur="1000"/>
                                        <p:tgtEl>
                                          <p:spTgt spid="1048819">
                                            <p:txEl>
                                              <p:pRg st="1" end="1"/>
                                            </p:txEl>
                                          </p:spTgt>
                                        </p:tgtEl>
                                      </p:cBhvr>
                                    </p:animEffect>
                                    <p:anim calcmode="lin" valueType="num">
                                      <p:cBhvr>
                                        <p:cTn id="22" dur="1000" fill="hold"/>
                                        <p:tgtEl>
                                          <p:spTgt spid="104881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0488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048819">
                                            <p:txEl>
                                              <p:pRg st="2" end="2"/>
                                            </p:txEl>
                                          </p:spTgt>
                                        </p:tgtEl>
                                        <p:attrNameLst>
                                          <p:attrName>style.visibility</p:attrName>
                                        </p:attrNameLst>
                                      </p:cBhvr>
                                      <p:to>
                                        <p:strVal val="visible"/>
                                      </p:to>
                                    </p:set>
                                    <p:animEffect transition="in" filter="fade">
                                      <p:cBhvr>
                                        <p:cTn id="28" dur="1000"/>
                                        <p:tgtEl>
                                          <p:spTgt spid="1048819">
                                            <p:txEl>
                                              <p:pRg st="2" end="2"/>
                                            </p:txEl>
                                          </p:spTgt>
                                        </p:tgtEl>
                                      </p:cBhvr>
                                    </p:animEffect>
                                    <p:anim calcmode="lin" valueType="num">
                                      <p:cBhvr>
                                        <p:cTn id="29" dur="1000" fill="hold"/>
                                        <p:tgtEl>
                                          <p:spTgt spid="1048819">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04881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18" grpId="0" bldLvl="0" animBg="1"/>
      <p:bldP spid="1048818" grpId="1" animBg="1"/>
      <p:bldP spid="1048819"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88" name=""/>
        <p:cNvGrpSpPr/>
        <p:nvPr/>
      </p:nvGrpSpPr>
      <p:grpSpPr/>
      <p:graphicFrame>
        <p:nvGraphicFramePr>
          <p:cNvPr id="4194306" name="表格 3"/>
          <p:cNvGraphicFramePr/>
          <p:nvPr>
            <p:custDataLst>
              <p:tags r:id="rId1"/>
            </p:custDataLst>
          </p:nvPr>
        </p:nvGraphicFramePr>
        <p:xfrm>
          <a:off x="66675" y="97155"/>
          <a:ext cx="9010650" cy="4074160"/>
        </p:xfrm>
        <a:graphic>
          <a:graphicData uri="http://schemas.openxmlformats.org/drawingml/2006/table">
            <a:tbl>
              <a:tblPr firstRow="1" bandRow="1">
                <a:tableStyleId>{5C22544A-7EE6-4342-B048-85BDC9FD1C3A}</a:tableStyleId>
              </a:tblPr>
              <a:tblGrid>
                <a:gridCol w="1064895"/>
                <a:gridCol w="1638935"/>
                <a:gridCol w="1736090"/>
                <a:gridCol w="3268345"/>
                <a:gridCol w="1302385"/>
              </a:tblGrid>
              <a:tr h="1148080">
                <a:tc>
                  <a:txBody>
                    <a:bodyPr/>
                    <a:p>
                      <a:pPr>
                        <a:buNone/>
                      </a:pP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鸦片战争</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第二次</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鸦片战争</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甲午中日战争</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八国联军侵华</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r>
              <a:tr h="1148080">
                <a:tc>
                  <a:txBody>
                    <a:bodyPr/>
                    <a:p>
                      <a:pPr>
                        <a:buNone/>
                      </a:pPr>
                      <a:r>
                        <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主要战役</a:t>
                      </a:r>
                      <a:endPar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endParaRPr lang="zh-CN" altLang="en-US" sz="3000" b="1">
                        <a:effectLst>
                          <a:outerShdw blurRad="38100" dist="38100" dir="2700000" algn="tl">
                            <a:srgbClr val="000000">
                              <a:alpha val="43137"/>
                            </a:srgbClr>
                          </a:outerShdw>
                        </a:effectLst>
                      </a:endParaRPr>
                    </a:p>
                  </a:txBody>
                  <a:tcPr anchor="ctr" anchorCtr="1"/>
                </a:tc>
                <a:tc>
                  <a:txBody>
                    <a:bodyPr/>
                    <a:p>
                      <a:pPr>
                        <a:buNone/>
                      </a:pPr>
                      <a:endParaRPr lang="zh-CN" altLang="en-US" sz="3000" b="1">
                        <a:effectLst>
                          <a:outerShdw blurRad="38100" dist="38100" dir="2700000" algn="tl">
                            <a:srgbClr val="000000">
                              <a:alpha val="43137"/>
                            </a:srgbClr>
                          </a:outerShdw>
                        </a:effectLst>
                      </a:endParaRPr>
                    </a:p>
                  </a:txBody>
                  <a:tcPr anchor="ctr" anchorCtr="1"/>
                </a:tc>
                <a:tc>
                  <a:txBody>
                    <a:bodyPr/>
                    <a:p>
                      <a:pPr>
                        <a:buNone/>
                      </a:pPr>
                      <a:r>
                        <a:rPr lang="zh-CN" altLang="en-US" sz="3000" b="1">
                          <a:effectLst>
                            <a:outerShdw blurRad="38100" dist="38100" dir="2700000" algn="tl">
                              <a:srgbClr val="000000">
                                <a:alpha val="43137"/>
                              </a:srgbClr>
                            </a:outerShdw>
                          </a:effectLst>
                          <a:sym typeface="+mn-ea"/>
                        </a:rPr>
                        <a:t>平壤战役、辽东半岛战役、威海卫战役，</a:t>
                      </a:r>
                      <a:r>
                        <a:rPr lang="zh-CN" altLang="en-US" sz="3000" b="1">
                          <a:solidFill>
                            <a:srgbClr val="FF0000"/>
                          </a:solidFill>
                          <a:effectLst>
                            <a:outerShdw blurRad="38100" dist="38100" dir="2700000" algn="tl">
                              <a:srgbClr val="000000">
                                <a:alpha val="43137"/>
                              </a:srgbClr>
                            </a:outerShdw>
                          </a:effectLst>
                          <a:sym typeface="+mn-ea"/>
                        </a:rPr>
                        <a:t>黄海海战</a:t>
                      </a:r>
                      <a:r>
                        <a:rPr lang="zh-CN" altLang="en-US" sz="3000" b="1">
                          <a:effectLst>
                            <a:outerShdw blurRad="38100" dist="38100" dir="2700000" algn="tl">
                              <a:srgbClr val="000000">
                                <a:alpha val="43137"/>
                              </a:srgbClr>
                            </a:outerShdw>
                          </a:effectLst>
                          <a:sym typeface="+mn-ea"/>
                        </a:rPr>
                        <a:t>最为激烈、悲壮</a:t>
                      </a:r>
                      <a:endParaRPr lang="zh-CN" altLang="en-US" sz="3000" b="1">
                        <a:effectLst>
                          <a:outerShdw blurRad="38100" dist="38100" dir="2700000" algn="tl">
                            <a:srgbClr val="000000">
                              <a:alpha val="43137"/>
                            </a:srgbClr>
                          </a:outerShdw>
                        </a:effectLst>
                      </a:endParaRPr>
                    </a:p>
                  </a:txBody>
                  <a:tcPr anchor="ctr" anchorCtr="1"/>
                </a:tc>
                <a:tc>
                  <a:txBody>
                    <a:bodyPr/>
                    <a:p>
                      <a:pPr>
                        <a:buNone/>
                      </a:pPr>
                      <a:endParaRPr lang="zh-CN" altLang="en-US" sz="3000" b="1">
                        <a:effectLst>
                          <a:outerShdw blurRad="38100" dist="38100" dir="2700000" algn="tl">
                            <a:srgbClr val="000000">
                              <a:alpha val="43137"/>
                            </a:srgbClr>
                          </a:outerShdw>
                        </a:effectLst>
                      </a:endParaRPr>
                    </a:p>
                  </a:txBody>
                  <a:tcPr anchor="ctr" anchorCtr="1"/>
                </a:tc>
              </a:tr>
              <a:tr h="1005840">
                <a:tc>
                  <a:txBody>
                    <a:bodyPr/>
                    <a:p>
                      <a:pPr>
                        <a:buNone/>
                      </a:pPr>
                      <a:r>
                        <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民族英雄</a:t>
                      </a:r>
                      <a:endPar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3000" b="1">
                          <a:effectLst>
                            <a:outerShdw blurRad="38100" dist="38100" dir="2700000" algn="tl">
                              <a:srgbClr val="000000">
                                <a:alpha val="43137"/>
                              </a:srgbClr>
                            </a:outerShdw>
                          </a:effectLst>
                        </a:rPr>
                        <a:t>关天培</a:t>
                      </a:r>
                      <a:endParaRPr lang="zh-CN" altLang="en-US" sz="3000" b="1">
                        <a:effectLst>
                          <a:outerShdw blurRad="38100" dist="38100" dir="2700000" algn="tl">
                            <a:srgbClr val="000000">
                              <a:alpha val="43137"/>
                            </a:srgbClr>
                          </a:outerShdw>
                        </a:effectLst>
                      </a:endParaRPr>
                    </a:p>
                  </a:txBody>
                  <a:tcPr anchor="ctr" anchorCtr="1"/>
                </a:tc>
                <a:tc>
                  <a:txBody>
                    <a:bodyPr/>
                    <a:p>
                      <a:pPr>
                        <a:buNone/>
                      </a:pPr>
                      <a:endParaRPr lang="zh-CN" altLang="en-US" sz="3000" b="1">
                        <a:effectLst>
                          <a:outerShdw blurRad="38100" dist="38100" dir="2700000" algn="tl">
                            <a:srgbClr val="000000">
                              <a:alpha val="43137"/>
                            </a:srgbClr>
                          </a:outerShdw>
                        </a:effectLst>
                      </a:endParaRPr>
                    </a:p>
                  </a:txBody>
                  <a:tcPr anchor="ctr" anchorCtr="1"/>
                </a:tc>
                <a:tc>
                  <a:txBody>
                    <a:bodyPr/>
                    <a:p>
                      <a:pPr>
                        <a:buNone/>
                      </a:pPr>
                      <a:r>
                        <a:rPr lang="zh-CN" altLang="en-US" sz="3000" b="1">
                          <a:effectLst>
                            <a:outerShdw blurRad="38100" dist="38100" dir="2700000" algn="tl">
                              <a:srgbClr val="000000">
                                <a:alpha val="43137"/>
                              </a:srgbClr>
                            </a:outerShdw>
                          </a:effectLst>
                        </a:rPr>
                        <a:t>邓世昌</a:t>
                      </a:r>
                      <a:endParaRPr lang="zh-CN" altLang="en-US" sz="3000" b="1">
                        <a:effectLst>
                          <a:outerShdw blurRad="38100" dist="38100" dir="2700000" algn="tl">
                            <a:srgbClr val="000000">
                              <a:alpha val="43137"/>
                            </a:srgbClr>
                          </a:outerShdw>
                        </a:effectLst>
                      </a:endParaRPr>
                    </a:p>
                  </a:txBody>
                  <a:tcPr anchor="ctr" anchorCtr="1"/>
                </a:tc>
                <a:tc>
                  <a:txBody>
                    <a:bodyPr/>
                    <a:p>
                      <a:pPr>
                        <a:buNone/>
                      </a:pPr>
                      <a:endParaRPr lang="zh-CN" altLang="en-US" sz="3000" b="1">
                        <a:effectLst>
                          <a:outerShdw blurRad="38100" dist="38100" dir="2700000" algn="tl">
                            <a:srgbClr val="000000">
                              <a:alpha val="43137"/>
                            </a:srgbClr>
                          </a:outerShdw>
                        </a:effectLst>
                      </a:endParaRPr>
                    </a:p>
                  </a:txBody>
                  <a:tcPr anchor="ctr" anchorCtr="1"/>
                </a:tc>
              </a:tr>
            </a:tbl>
          </a:graphicData>
        </a:graphic>
      </p:graphicFrame>
      <p:sp>
        <p:nvSpPr>
          <p:cNvPr id="1048823" name="文本框 1"/>
          <p:cNvSpPr txBox="1"/>
          <p:nvPr/>
        </p:nvSpPr>
        <p:spPr>
          <a:xfrm>
            <a:off x="13335" y="4213860"/>
            <a:ext cx="9130665" cy="1424940"/>
          </a:xfrm>
          <a:prstGeom prst="rect">
            <a:avLst/>
          </a:prstGeom>
          <a:noFill/>
        </p:spPr>
        <p:txBody>
          <a:bodyPr wrap="square" rtlCol="0" anchor="t">
            <a:spAutoFit/>
          </a:bodyPr>
          <a:p>
            <a:pPr indent="762000" fontAlgn="auto"/>
            <a:r>
              <a:rPr lang="zh-CN" alt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邓世昌指挥“致远”号冲锋在前，多次击中日舰。他在舰身受损、弹药将尽之际，下令开足马力，冲向日舰，不幸被炮弹击中，</a:t>
            </a:r>
            <a:r>
              <a:rPr lang="en-US" altLang="zh-CN"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200</a:t>
            </a:r>
            <a:r>
              <a:rPr lang="zh-CN" alt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余名将士壮烈殉国。</a:t>
            </a:r>
            <a:endParaRPr lang="zh-CN" alt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89" name=""/>
        <p:cNvGrpSpPr/>
        <p:nvPr/>
      </p:nvGrpSpPr>
      <p:grpSpPr/>
      <p:sp>
        <p:nvSpPr>
          <p:cNvPr id="1048824" name="文本框 2"/>
          <p:cNvSpPr txBox="1"/>
          <p:nvPr/>
        </p:nvSpPr>
        <p:spPr>
          <a:xfrm>
            <a:off x="0" y="358775"/>
            <a:ext cx="9144000" cy="4968240"/>
          </a:xfrm>
          <a:prstGeom prst="rect">
            <a:avLst/>
          </a:prstGeom>
          <a:noFill/>
        </p:spPr>
        <p:txBody>
          <a:bodyPr wrap="square" rtlCol="0" anchor="t">
            <a:spAutoFit/>
          </a:bodyPr>
          <a:p>
            <a:pPr indent="0" algn="ctr" fontAlgn="auto"/>
            <a:r>
              <a:rPr lang="zh-CN" altLang="en-US" sz="32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宋体" panose="02010600030101010101" pitchFamily="2" charset="-122"/>
              </a:rPr>
              <a:t>人民英雄纪念碑碑文</a:t>
            </a:r>
            <a:endParaRPr lang="zh-CN" altLang="en-US" sz="32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宋体" panose="02010600030101010101" pitchFamily="2" charset="-122"/>
            </a:endParaRPr>
          </a:p>
          <a:p>
            <a:pPr indent="812800" fontAlgn="auto"/>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三年以来，在人民解放战争和人民革命中牺牲的人民英雄们永垂不朽！</a:t>
            </a:r>
            <a:endPar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endParaRPr>
          </a:p>
          <a:p>
            <a:pPr indent="812800" fontAlgn="auto"/>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三十年以来，在人民解放战争和人民革命中牺牲的人民英雄们永垂不朽！</a:t>
            </a:r>
            <a:endPar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endParaRPr>
          </a:p>
          <a:p>
            <a:pPr indent="812800" fontAlgn="auto"/>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由此上溯到一千八百四十年，从那时起，为了反对内外敌人，争取民族独立和人民自由幸福，在历次斗争中牺牲的人民英雄们永垂不朽！</a:t>
            </a:r>
            <a:endPar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endParaRPr>
          </a:p>
          <a:p>
            <a:pPr indent="0" fontAlgn="auto"/>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下列英雄人物</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中</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，哪几位</a:t>
            </a:r>
            <a:r>
              <a:rPr lang="zh-CN" altLang="en-US"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不是</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碑文所提到的</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endPar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tabLst>
                <a:tab pos="4476750" algn="l"/>
              </a:tabLst>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郑成功</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  </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B</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关天培</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C</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张自忠</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  </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D</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邱少云</a:t>
            </a:r>
            <a:endParaRPr 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048825" name="文本框 5"/>
          <p:cNvSpPr txBox="1"/>
          <p:nvPr/>
        </p:nvSpPr>
        <p:spPr>
          <a:xfrm>
            <a:off x="8078470" y="4243070"/>
            <a:ext cx="1205865" cy="574041"/>
          </a:xfrm>
          <a:prstGeom prst="rect">
            <a:avLst/>
          </a:prstGeom>
          <a:noFill/>
        </p:spPr>
        <p:txBody>
          <a:bodyPr wrap="square" rtlCol="0" anchor="t">
            <a:spAutoFit/>
          </a:bodyPr>
          <a:p>
            <a:pPr algn="ctr"/>
            <a:r>
              <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AD</a:t>
            </a:r>
            <a:endPar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48825"/>
                                        </p:tgtEl>
                                        <p:attrNameLst>
                                          <p:attrName>style.visibility</p:attrName>
                                        </p:attrNameLst>
                                      </p:cBhvr>
                                      <p:to>
                                        <p:strVal val="visible"/>
                                      </p:to>
                                    </p:set>
                                    <p:animEffect transition="in" filter="wipe(down)">
                                      <p:cBhvr>
                                        <p:cTn id="7" dur="500"/>
                                        <p:tgtEl>
                                          <p:spTgt spid="10488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25" grpId="0"/>
      <p:bldP spid="104882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92" name=""/>
        <p:cNvGrpSpPr/>
        <p:nvPr/>
      </p:nvGrpSpPr>
      <p:grpSpPr/>
      <p:graphicFrame>
        <p:nvGraphicFramePr>
          <p:cNvPr id="4194307" name="表格 3"/>
          <p:cNvGraphicFramePr/>
          <p:nvPr>
            <p:custDataLst>
              <p:tags r:id="rId1"/>
            </p:custDataLst>
          </p:nvPr>
        </p:nvGraphicFramePr>
        <p:xfrm>
          <a:off x="66675" y="320675"/>
          <a:ext cx="9010650" cy="3068320"/>
        </p:xfrm>
        <a:graphic>
          <a:graphicData uri="http://schemas.openxmlformats.org/drawingml/2006/table">
            <a:tbl>
              <a:tblPr firstRow="1" bandRow="1">
                <a:tableStyleId>{5C22544A-7EE6-4342-B048-85BDC9FD1C3A}</a:tableStyleId>
              </a:tblPr>
              <a:tblGrid>
                <a:gridCol w="1040130"/>
                <a:gridCol w="1969770"/>
                <a:gridCol w="3027680"/>
                <a:gridCol w="1614805"/>
                <a:gridCol w="1358265"/>
              </a:tblGrid>
              <a:tr h="1148080">
                <a:tc>
                  <a:txBody>
                    <a:bodyPr/>
                    <a:p>
                      <a:pPr>
                        <a:buNone/>
                      </a:pP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鸦片战争</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第二次</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p>
                      <a:pPr algn="ct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鸦片战争</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甲午中日战争</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rPr>
                        <a:t>八国联军侵华</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r>
              <a:tr h="1920240">
                <a:tc>
                  <a:txBody>
                    <a:bodyPr/>
                    <a:p>
                      <a:pPr>
                        <a:buNone/>
                      </a:pPr>
                      <a:r>
                        <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结果</a:t>
                      </a:r>
                      <a:endPar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3000" b="1">
                          <a:effectLst>
                            <a:outerShdw blurRad="38100" dist="38100" dir="2700000" algn="tl">
                              <a:srgbClr val="000000">
                                <a:alpha val="43137"/>
                              </a:srgbClr>
                            </a:outerShdw>
                          </a:effectLst>
                        </a:rPr>
                        <a:t>中国战败，签订《</a:t>
                      </a:r>
                      <a:r>
                        <a:rPr lang="zh-CN" altLang="en-US" sz="3000" b="1">
                          <a:solidFill>
                            <a:srgbClr val="FF0000"/>
                          </a:solidFill>
                          <a:effectLst>
                            <a:outerShdw blurRad="38100" dist="38100" dir="2700000" algn="tl">
                              <a:srgbClr val="000000">
                                <a:alpha val="43137"/>
                              </a:srgbClr>
                            </a:outerShdw>
                          </a:effectLst>
                        </a:rPr>
                        <a:t>南京条约</a:t>
                      </a:r>
                      <a:r>
                        <a:rPr lang="zh-CN" altLang="en-US" sz="3000" b="1">
                          <a:effectLst>
                            <a:outerShdw blurRad="38100" dist="38100" dir="2700000" algn="tl">
                              <a:srgbClr val="000000">
                                <a:alpha val="43137"/>
                              </a:srgbClr>
                            </a:outerShdw>
                          </a:effectLst>
                        </a:rPr>
                        <a:t>》</a:t>
                      </a:r>
                      <a:endParaRPr lang="zh-CN" altLang="en-US" sz="3000" b="1">
                        <a:effectLst>
                          <a:outerShdw blurRad="38100" dist="38100" dir="2700000" algn="tl">
                            <a:srgbClr val="000000">
                              <a:alpha val="43137"/>
                            </a:srgbClr>
                          </a:outerShdw>
                        </a:effectLst>
                      </a:endParaRPr>
                    </a:p>
                  </a:txBody>
                  <a:tcPr anchor="ctr" anchorCtr="1"/>
                </a:tc>
                <a:tc>
                  <a:txBody>
                    <a:bodyPr/>
                    <a:p>
                      <a:pPr>
                        <a:buNone/>
                      </a:pPr>
                      <a:r>
                        <a:rPr lang="zh-CN" altLang="en-US" sz="3000" b="1">
                          <a:effectLst>
                            <a:outerShdw blurRad="38100" dist="38100" dir="2700000" algn="tl">
                              <a:srgbClr val="000000">
                                <a:alpha val="43137"/>
                              </a:srgbClr>
                            </a:outerShdw>
                          </a:effectLst>
                        </a:rPr>
                        <a:t>中国战败，签订《天津条约》《北京条约》等，丧失更多主权</a:t>
                      </a:r>
                      <a:endParaRPr lang="zh-CN" altLang="en-US" sz="3000" b="1">
                        <a:effectLst>
                          <a:outerShdw blurRad="38100" dist="38100" dir="2700000" algn="tl">
                            <a:srgbClr val="000000">
                              <a:alpha val="43137"/>
                            </a:srgbClr>
                          </a:outerShdw>
                        </a:effectLst>
                      </a:endParaRPr>
                    </a:p>
                  </a:txBody>
                  <a:tcPr anchor="ctr" anchorCtr="1"/>
                </a:tc>
                <a:tc>
                  <a:txBody>
                    <a:bodyPr/>
                    <a:p>
                      <a:pPr>
                        <a:buNone/>
                      </a:pPr>
                      <a:r>
                        <a:rPr lang="zh-CN" altLang="en-US" sz="3000" b="1">
                          <a:effectLst>
                            <a:outerShdw blurRad="38100" dist="38100" dir="2700000" algn="tl">
                              <a:srgbClr val="000000">
                                <a:alpha val="43137"/>
                              </a:srgbClr>
                            </a:outerShdw>
                          </a:effectLst>
                          <a:sym typeface="+mn-ea"/>
                        </a:rPr>
                        <a:t>中国战败，签订《</a:t>
                      </a:r>
                      <a:r>
                        <a:rPr lang="zh-CN" altLang="en-US" sz="3000" b="1">
                          <a:solidFill>
                            <a:srgbClr val="FF0000"/>
                          </a:solidFill>
                          <a:effectLst>
                            <a:outerShdw blurRad="38100" dist="38100" dir="2700000" algn="tl">
                              <a:srgbClr val="000000">
                                <a:alpha val="43137"/>
                              </a:srgbClr>
                            </a:outerShdw>
                          </a:effectLst>
                          <a:sym typeface="+mn-ea"/>
                        </a:rPr>
                        <a:t>马关条约</a:t>
                      </a:r>
                      <a:r>
                        <a:rPr lang="zh-CN" altLang="en-US" sz="3000" b="1">
                          <a:effectLst>
                            <a:outerShdw blurRad="38100" dist="38100" dir="2700000" algn="tl">
                              <a:srgbClr val="000000">
                                <a:alpha val="43137"/>
                              </a:srgbClr>
                            </a:outerShdw>
                          </a:effectLst>
                          <a:sym typeface="+mn-ea"/>
                        </a:rPr>
                        <a:t>》</a:t>
                      </a:r>
                      <a:endParaRPr lang="zh-CN" altLang="en-US" sz="3000" b="1">
                        <a:effectLst>
                          <a:outerShdw blurRad="38100" dist="38100" dir="2700000" algn="tl">
                            <a:srgbClr val="000000">
                              <a:alpha val="43137"/>
                            </a:srgbClr>
                          </a:outerShdw>
                        </a:effectLst>
                        <a:sym typeface="+mn-ea"/>
                      </a:endParaRPr>
                    </a:p>
                  </a:txBody>
                  <a:tcPr anchor="ctr" anchorCtr="1"/>
                </a:tc>
                <a:tc>
                  <a:txBody>
                    <a:bodyPr/>
                    <a:p>
                      <a:pPr>
                        <a:buNone/>
                      </a:pPr>
                      <a:r>
                        <a:rPr lang="zh-CN" altLang="en-US" sz="3000" b="1">
                          <a:effectLst>
                            <a:outerShdw blurRad="38100" dist="38100" dir="2700000" algn="tl">
                              <a:srgbClr val="000000">
                                <a:alpha val="43137"/>
                              </a:srgbClr>
                            </a:outerShdw>
                          </a:effectLst>
                        </a:rPr>
                        <a:t>签订《</a:t>
                      </a:r>
                      <a:r>
                        <a:rPr lang="zh-CN" altLang="en-US" sz="3000" b="1">
                          <a:solidFill>
                            <a:srgbClr val="FF0000"/>
                          </a:solidFill>
                          <a:effectLst>
                            <a:outerShdw blurRad="38100" dist="38100" dir="2700000" algn="tl">
                              <a:srgbClr val="000000">
                                <a:alpha val="43137"/>
                              </a:srgbClr>
                            </a:outerShdw>
                          </a:effectLst>
                        </a:rPr>
                        <a:t>辛丑条约</a:t>
                      </a:r>
                      <a:r>
                        <a:rPr lang="zh-CN" altLang="en-US" sz="3000" b="1">
                          <a:effectLst>
                            <a:outerShdw blurRad="38100" dist="38100" dir="2700000" algn="tl">
                              <a:srgbClr val="000000">
                                <a:alpha val="43137"/>
                              </a:srgbClr>
                            </a:outerShdw>
                          </a:effectLst>
                        </a:rPr>
                        <a:t>》</a:t>
                      </a:r>
                      <a:endParaRPr lang="zh-CN" altLang="en-US" sz="3000" b="1">
                        <a:effectLst>
                          <a:outerShdw blurRad="38100" dist="38100" dir="2700000" algn="tl">
                            <a:srgbClr val="000000">
                              <a:alpha val="43137"/>
                            </a:srgbClr>
                          </a:outerShdw>
                        </a:effectLst>
                      </a:endParaRPr>
                    </a:p>
                  </a:txBody>
                  <a:tcPr anchor="ctr" anchorCtr="1"/>
                </a:tc>
              </a:tr>
            </a:tbl>
          </a:graphicData>
        </a:graphic>
      </p:graphicFrame>
      <p:sp>
        <p:nvSpPr>
          <p:cNvPr id="1048829" name="文本框 1"/>
          <p:cNvSpPr txBox="1"/>
          <p:nvPr/>
        </p:nvSpPr>
        <p:spPr>
          <a:xfrm>
            <a:off x="13335" y="3562350"/>
            <a:ext cx="9130665" cy="2021840"/>
          </a:xfrm>
          <a:prstGeom prst="rect">
            <a:avLst/>
          </a:prstGeom>
          <a:noFill/>
        </p:spPr>
        <p:txBody>
          <a:bodyPr wrap="square" rtlCol="0" anchor="t">
            <a:spAutoFit/>
          </a:bodyPr>
          <a:p>
            <a:pPr indent="812800" fontAlgn="auto"/>
            <a:r>
              <a:rPr 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第二次鸦片战争前后，沙皇俄国强迫清政府签订了一系列不平等条约，共割占中国东北和西北</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150</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多万平方千米领土，是近代侵占中国领土</a:t>
            </a:r>
            <a:r>
              <a:rPr lang="zh-CN" altLang="en-US"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最多的国家</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p:graphicFrame>
        <p:nvGraphicFramePr>
          <p:cNvPr id="4194308" name="表格 3"/>
          <p:cNvGraphicFramePr/>
          <p:nvPr>
            <p:custDataLst>
              <p:tags r:id="rId1"/>
            </p:custDataLst>
          </p:nvPr>
        </p:nvGraphicFramePr>
        <p:xfrm>
          <a:off x="66675" y="107315"/>
          <a:ext cx="9010650" cy="4288155"/>
        </p:xfrm>
        <a:graphic>
          <a:graphicData uri="http://schemas.openxmlformats.org/drawingml/2006/table">
            <a:tbl>
              <a:tblPr firstRow="1" bandRow="1">
                <a:tableStyleId>{5C22544A-7EE6-4342-B048-85BDC9FD1C3A}</a:tableStyleId>
              </a:tblPr>
              <a:tblGrid>
                <a:gridCol w="544830"/>
                <a:gridCol w="2886075"/>
                <a:gridCol w="1682115"/>
                <a:gridCol w="1548765"/>
                <a:gridCol w="2348865"/>
              </a:tblGrid>
              <a:tr h="956310">
                <a:tc>
                  <a:txBody>
                    <a:bodyPr/>
                    <a:p>
                      <a:pPr>
                        <a:buNone/>
                      </a:pP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鸦片战争</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第二次</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鸦片战争</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甲午中日战争</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八国联军侵华</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r>
              <a:tr h="3331845">
                <a:tc>
                  <a:txBody>
                    <a:bodyPr/>
                    <a:p>
                      <a:pPr>
                        <a:buNone/>
                      </a:pPr>
                      <a:r>
                        <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影响</a:t>
                      </a:r>
                      <a:endPar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3000" b="1">
                          <a:effectLst>
                            <a:outerShdw blurRad="38100" dist="38100" dir="2700000" algn="tl">
                              <a:srgbClr val="000000">
                                <a:alpha val="43137"/>
                              </a:srgbClr>
                            </a:outerShdw>
                          </a:effectLst>
                        </a:rPr>
                        <a:t>改变了中国历史发展的进程，使中国从封建社会</a:t>
                      </a:r>
                      <a:r>
                        <a:rPr lang="zh-CN" altLang="en-US" sz="3000" b="1">
                          <a:solidFill>
                            <a:srgbClr val="FF0000"/>
                          </a:solidFill>
                          <a:effectLst>
                            <a:outerShdw blurRad="38100" dist="38100" dir="2700000" algn="tl">
                              <a:srgbClr val="000000">
                                <a:alpha val="43137"/>
                              </a:srgbClr>
                            </a:outerShdw>
                          </a:effectLst>
                        </a:rPr>
                        <a:t>开始沦为</a:t>
                      </a:r>
                      <a:r>
                        <a:rPr lang="zh-CN" altLang="en-US" sz="3000" b="1">
                          <a:effectLst>
                            <a:outerShdw blurRad="38100" dist="38100" dir="2700000" algn="tl">
                              <a:srgbClr val="000000">
                                <a:alpha val="43137"/>
                              </a:srgbClr>
                            </a:outerShdw>
                          </a:effectLst>
                        </a:rPr>
                        <a:t>半殖民地半封建社会；成为</a:t>
                      </a:r>
                      <a:r>
                        <a:rPr lang="zh-CN" altLang="en-US" sz="3000" b="1">
                          <a:solidFill>
                            <a:srgbClr val="0B0FA2"/>
                          </a:solidFill>
                          <a:effectLst>
                            <a:outerShdw blurRad="38100" dist="38100" dir="2700000" algn="tl">
                              <a:srgbClr val="000000">
                                <a:alpha val="43137"/>
                              </a:srgbClr>
                            </a:outerShdw>
                          </a:effectLst>
                        </a:rPr>
                        <a:t>中国近代史</a:t>
                      </a:r>
                      <a:r>
                        <a:rPr lang="zh-CN" altLang="en-US" sz="3000" b="1">
                          <a:solidFill>
                            <a:srgbClr val="0B0FA2"/>
                          </a:solidFill>
                          <a:effectLst>
                            <a:outerShdw blurRad="38100" dist="38100" dir="2700000" algn="tl">
                              <a:srgbClr val="000000">
                                <a:alpha val="43137"/>
                              </a:srgbClr>
                            </a:outerShdw>
                          </a:effectLst>
                        </a:rPr>
                        <a:t>的开端</a:t>
                      </a:r>
                      <a:endParaRPr lang="zh-CN" altLang="en-US" sz="3000" b="1">
                        <a:effectLst>
                          <a:outerShdw blurRad="38100" dist="38100" dir="2700000" algn="tl">
                            <a:srgbClr val="000000">
                              <a:alpha val="43137"/>
                            </a:srgbClr>
                          </a:outerShdw>
                        </a:effectLst>
                      </a:endParaRPr>
                    </a:p>
                  </a:txBody>
                  <a:tcPr anchor="ctr" anchorCtr="1"/>
                </a:tc>
                <a:tc>
                  <a:txBody>
                    <a:bodyPr/>
                    <a:p>
                      <a:pPr>
                        <a:buNone/>
                      </a:pPr>
                      <a:r>
                        <a:rPr lang="zh-CN" altLang="en-US" sz="3000" b="1">
                          <a:effectLst>
                            <a:outerShdw blurRad="38100" dist="38100" dir="2700000" algn="tl">
                              <a:srgbClr val="000000">
                                <a:alpha val="43137"/>
                              </a:srgbClr>
                            </a:outerShdw>
                          </a:effectLst>
                        </a:rPr>
                        <a:t>中国半殖民地化程度</a:t>
                      </a:r>
                      <a:r>
                        <a:rPr lang="zh-CN" altLang="en-US" sz="3000" b="1">
                          <a:solidFill>
                            <a:srgbClr val="FF0000"/>
                          </a:solidFill>
                          <a:effectLst>
                            <a:outerShdw blurRad="38100" dist="38100" dir="2700000" algn="tl">
                              <a:srgbClr val="000000">
                                <a:alpha val="43137"/>
                              </a:srgbClr>
                            </a:outerShdw>
                          </a:effectLst>
                        </a:rPr>
                        <a:t>进一步加深</a:t>
                      </a:r>
                      <a:endParaRPr lang="zh-CN" altLang="en-US" sz="3000" b="1">
                        <a:solidFill>
                          <a:srgbClr val="FF0000"/>
                        </a:solidFill>
                        <a:effectLst>
                          <a:outerShdw blurRad="38100" dist="38100" dir="2700000" algn="tl">
                            <a:srgbClr val="000000">
                              <a:alpha val="43137"/>
                            </a:srgbClr>
                          </a:outerShdw>
                        </a:effectLst>
                      </a:endParaRPr>
                    </a:p>
                  </a:txBody>
                  <a:tcPr anchor="ctr" anchorCtr="1"/>
                </a:tc>
                <a:tc>
                  <a:txBody>
                    <a:bodyPr/>
                    <a:p>
                      <a:pPr>
                        <a:buNone/>
                      </a:pPr>
                      <a:r>
                        <a:rPr lang="zh-CN" altLang="en-US" sz="3000" b="1">
                          <a:effectLst>
                            <a:outerShdw blurRad="38100" dist="38100" dir="2700000" algn="tl">
                              <a:srgbClr val="000000">
                                <a:alpha val="43137"/>
                              </a:srgbClr>
                            </a:outerShdw>
                          </a:effectLst>
                          <a:sym typeface="+mn-ea"/>
                        </a:rPr>
                        <a:t>中国半殖民地化程度</a:t>
                      </a:r>
                      <a:r>
                        <a:rPr lang="zh-CN" altLang="en-US" sz="3000" b="1">
                          <a:solidFill>
                            <a:srgbClr val="FF0000"/>
                          </a:solidFill>
                          <a:effectLst>
                            <a:outerShdw blurRad="38100" dist="38100" dir="2700000" algn="tl">
                              <a:srgbClr val="000000">
                                <a:alpha val="43137"/>
                              </a:srgbClr>
                            </a:outerShdw>
                          </a:effectLst>
                          <a:sym typeface="+mn-ea"/>
                        </a:rPr>
                        <a:t>大大加深</a:t>
                      </a:r>
                      <a:endParaRPr lang="zh-CN" altLang="en-US" sz="3000" b="1">
                        <a:solidFill>
                          <a:srgbClr val="FF0000"/>
                        </a:solidFill>
                        <a:effectLst>
                          <a:outerShdw blurRad="38100" dist="38100" dir="2700000" algn="tl">
                            <a:srgbClr val="000000">
                              <a:alpha val="43137"/>
                            </a:srgbClr>
                          </a:outerShdw>
                        </a:effectLst>
                        <a:sym typeface="+mn-ea"/>
                      </a:endParaRPr>
                    </a:p>
                  </a:txBody>
                  <a:tcPr anchor="ctr" anchorCtr="1"/>
                </a:tc>
                <a:tc>
                  <a:txBody>
                    <a:bodyPr/>
                    <a:p>
                      <a:pPr>
                        <a:buNone/>
                      </a:pPr>
                      <a:r>
                        <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中国</a:t>
                      </a:r>
                      <a:r>
                        <a:rPr lang="zh-CN" altLang="en-US" sz="3000" b="1">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完全沦为</a:t>
                      </a:r>
                      <a:r>
                        <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sym typeface="+mn-ea"/>
                        </a:rPr>
                        <a:t>半殖民地半封建</a:t>
                      </a:r>
                      <a:r>
                        <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社会，清政府成为“</a:t>
                      </a:r>
                      <a:r>
                        <a:rPr lang="zh-CN" altLang="en-US" sz="3000" b="1">
                          <a:solidFill>
                            <a:srgbClr val="0B0FA2"/>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洋人的朝廷</a:t>
                      </a:r>
                      <a:r>
                        <a:rPr lang="en-US" altLang="zh-CN"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a:t>
                      </a:r>
                      <a:endParaRPr lang="en-US" altLang="zh-CN"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anchor="ctr" anchorCtr="1"/>
                </a:tc>
              </a:tr>
            </a:tbl>
          </a:graphicData>
        </a:graphic>
      </p:graphicFrame>
      <p:sp>
        <p:nvSpPr>
          <p:cNvPr id="1048830" name="文本框 1"/>
          <p:cNvSpPr txBox="1"/>
          <p:nvPr/>
        </p:nvSpPr>
        <p:spPr>
          <a:xfrm>
            <a:off x="0" y="4571365"/>
            <a:ext cx="9130665" cy="993141"/>
          </a:xfrm>
          <a:prstGeom prst="rect">
            <a:avLst/>
          </a:prstGeom>
          <a:noFill/>
        </p:spPr>
        <p:txBody>
          <a:bodyPr wrap="square" rtlCol="0" anchor="t">
            <a:spAutoFit/>
          </a:bodyPr>
          <a:p>
            <a:pPr indent="0" fontAlgn="auto"/>
            <a:r>
              <a:rPr lang="zh-CN" sz="3000">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宋体" panose="02010600030101010101" pitchFamily="2" charset="-122"/>
              </a:rPr>
              <a:t>易混</a:t>
            </a:r>
            <a:r>
              <a:rPr lang="zh-CN"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：中国近代史的开端是鸦片战争。</a:t>
            </a:r>
            <a:endParaRPr lang="zh-CN"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marL="1117600" indent="0" fontAlgn="auto"/>
            <a:r>
              <a:rPr lang="zh-CN"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中国近代化的开端是洋务运动。</a:t>
            </a:r>
            <a:endParaRPr lang="zh-CN"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96" name=""/>
        <p:cNvGrpSpPr/>
        <p:nvPr/>
      </p:nvGrpSpPr>
      <p:grpSpPr/>
      <p:sp>
        <p:nvSpPr>
          <p:cNvPr id="1048834" name="文本框 4"/>
          <p:cNvSpPr txBox="1"/>
          <p:nvPr/>
        </p:nvSpPr>
        <p:spPr>
          <a:xfrm>
            <a:off x="0" y="702310"/>
            <a:ext cx="9144635" cy="4345939"/>
          </a:xfrm>
          <a:prstGeom prst="rect">
            <a:avLst/>
          </a:prstGeom>
          <a:noFill/>
        </p:spPr>
        <p:txBody>
          <a:bodyPr wrap="square" rtlCol="0" anchor="t">
            <a:spAutoFit/>
          </a:bodyPr>
          <a:p>
            <a:pPr indent="0" fontAlgn="auto"/>
            <a:r>
              <a:rPr lang="zh-CN" altLang="en-US" sz="3200">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历史解释</a:t>
            </a:r>
            <a:r>
              <a:rPr lang="zh-CN" altLang="en-US" sz="3200">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正确理解半殖民地半封建社会</a:t>
            </a:r>
            <a:endParaRPr lang="en-US" altLang="zh-CN" sz="3200">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endParaRPr>
          </a:p>
          <a:p>
            <a:pPr indent="812800" fontAlgn="auto">
              <a:spcBef>
                <a:spcPts val="1500"/>
              </a:spcBef>
            </a:pP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半殖民地</a:t>
            </a: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是指中国在政治上丧失了部分独立自主权；在经济上逐渐卷入资本主义世界市场，沦为资本主义国家的原料产地和商品市场；在文化上则表现为</a:t>
            </a: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西学东渐</a:t>
            </a: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”(指近代西方学</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问</a:t>
            </a: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向中国传播)</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a:t>
            </a:r>
            <a:endPar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a:p>
            <a:pPr indent="812800" fontAlgn="auto">
              <a:spcBef>
                <a:spcPts val="1500"/>
              </a:spcBef>
            </a:pP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半封建</a:t>
            </a: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是指中国形式上仍是封建统治，自然经济仍占主导地位，但实际上社会已逐渐近代化。</a:t>
            </a:r>
            <a:endPar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97" name=""/>
        <p:cNvGrpSpPr/>
        <p:nvPr/>
      </p:nvGrpSpPr>
      <p:grpSpPr/>
      <p:sp>
        <p:nvSpPr>
          <p:cNvPr id="1048835" name="文本框 2"/>
          <p:cNvSpPr txBox="1"/>
          <p:nvPr/>
        </p:nvSpPr>
        <p:spPr>
          <a:xfrm>
            <a:off x="0" y="134620"/>
            <a:ext cx="9144000" cy="3046095"/>
          </a:xfrm>
          <a:prstGeom prst="rect">
            <a:avLst/>
          </a:prstGeom>
          <a:noFill/>
        </p:spPr>
        <p:txBody>
          <a:bodyPr wrap="square" rtlCol="0" anchor="t">
            <a:spAutoFit/>
          </a:bodyPr>
          <a:p>
            <a:pPr indent="812800" fontAlgn="auto"/>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陈旭麓指出：“对于中国人来说，这场战争是一块界碑，它铭刻着中世纪古老的社会在炮口逼迫下赶往近代最初的一步。”该论述中的“这场战争”应是（</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tabLst>
                <a:tab pos="4476750" algn="l"/>
              </a:tabLst>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鸦片战争	B</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甲午中日战争</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tabLst>
                <a:tab pos="4476750" algn="l"/>
              </a:tabLst>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C</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抗日战争	D</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人民解放战争</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198" name="组合 86"/>
          <p:cNvGrpSpPr/>
          <p:nvPr/>
        </p:nvGrpSpPr>
        <p:grpSpPr>
          <a:xfrm rot="0">
            <a:off x="166370" y="186055"/>
            <a:ext cx="502920" cy="453390"/>
            <a:chOff x="5424755" y="1340768"/>
            <a:chExt cx="670560" cy="604586"/>
          </a:xfrm>
          <a:blipFill dpi="0" rotWithShape="1">
            <a:blip r:embed="rId1"/>
            <a:srcRect/>
            <a:stretch>
              <a:fillRect/>
            </a:stretch>
          </a:blipFill>
        </p:grpSpPr>
        <p:grpSp>
          <p:nvGrpSpPr>
            <p:cNvPr id="199" name="组合 87"/>
            <p:cNvGrpSpPr/>
            <p:nvPr/>
          </p:nvGrpSpPr>
          <p:grpSpPr>
            <a:xfrm>
              <a:off x="5424755" y="1340768"/>
              <a:ext cx="670560" cy="604586"/>
              <a:chOff x="3720691" y="2824413"/>
              <a:chExt cx="1341120" cy="1209172"/>
            </a:xfrm>
            <a:grpFill/>
          </p:grpSpPr>
          <p:sp>
            <p:nvSpPr>
              <p:cNvPr id="104883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83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838"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839" name="Freeform 206"/>
          <p:cNvSpPr>
            <a:spLocks noChangeAspect="1" noEditPoints="1"/>
          </p:cNvSpPr>
          <p:nvPr/>
        </p:nvSpPr>
        <p:spPr bwMode="auto">
          <a:xfrm>
            <a:off x="305435" y="260985"/>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1048840" name="文本框 5"/>
          <p:cNvSpPr txBox="1"/>
          <p:nvPr/>
        </p:nvSpPr>
        <p:spPr>
          <a:xfrm>
            <a:off x="2981325" y="1590040"/>
            <a:ext cx="577215" cy="574040"/>
          </a:xfrm>
          <a:prstGeom prst="rect">
            <a:avLst/>
          </a:prstGeom>
          <a:noFill/>
        </p:spPr>
        <p:txBody>
          <a:bodyPr wrap="square" rtlCol="0" anchor="t">
            <a:spAutoFit/>
          </a:bodyPr>
          <a:p>
            <a:pPr algn="ctr"/>
            <a:r>
              <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A</a:t>
            </a:r>
            <a:endPar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p:txBody>
      </p:sp>
      <p:sp>
        <p:nvSpPr>
          <p:cNvPr id="1048841" name="文本框 6"/>
          <p:cNvSpPr txBox="1"/>
          <p:nvPr/>
        </p:nvSpPr>
        <p:spPr>
          <a:xfrm>
            <a:off x="0" y="3431540"/>
            <a:ext cx="9147810" cy="2034541"/>
          </a:xfrm>
          <a:prstGeom prst="rect">
            <a:avLst/>
          </a:prstGeom>
          <a:noFill/>
        </p:spPr>
        <p:txBody>
          <a:bodyPr wrap="square" rtlCol="0" anchor="t">
            <a:spAutoFit/>
          </a:bodyPr>
          <a:p>
            <a:r>
              <a:rPr lang="zh-CN" altLang="en-US" sz="32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楷体" panose="02010609060101010101" charset="-122"/>
              </a:rPr>
              <a:t>解析：</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鸦片战争之所以成为中国近代史的开端</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最主要的原因是</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鸦片</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战争</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使</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中国社会性质发生了根本变化</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中国</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开始从封建社会沦为半殖民地半封建社会</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a:t>
            </a:r>
            <a:endPar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839"/>
                                        </p:tgtEl>
                                        <p:attrNameLst>
                                          <p:attrName>style.visibility</p:attrName>
                                        </p:attrNameLst>
                                      </p:cBhvr>
                                      <p:to>
                                        <p:strVal val="visible"/>
                                      </p:to>
                                    </p:set>
                                    <p:animEffect transition="in" filter="fade">
                                      <p:cBhvr>
                                        <p:cTn id="7" dur="1000"/>
                                        <p:tgtEl>
                                          <p:spTgt spid="1048839"/>
                                        </p:tgtEl>
                                      </p:cBhvr>
                                    </p:animEffect>
                                    <p:anim calcmode="lin" valueType="num">
                                      <p:cBhvr>
                                        <p:cTn id="8" dur="1000" fill="hold"/>
                                        <p:tgtEl>
                                          <p:spTgt spid="1048839"/>
                                        </p:tgtEl>
                                        <p:attrNameLst>
                                          <p:attrName>ppt_x</p:attrName>
                                        </p:attrNameLst>
                                      </p:cBhvr>
                                      <p:tavLst>
                                        <p:tav tm="0">
                                          <p:val>
                                            <p:strVal val="#ppt_x"/>
                                          </p:val>
                                        </p:tav>
                                        <p:tav tm="100000">
                                          <p:val>
                                            <p:strVal val="#ppt_x"/>
                                          </p:val>
                                        </p:tav>
                                      </p:tavLst>
                                    </p:anim>
                                    <p:anim calcmode="lin" valueType="num">
                                      <p:cBhvr>
                                        <p:cTn id="9" dur="1000" fill="hold"/>
                                        <p:tgtEl>
                                          <p:spTgt spid="104883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48840"/>
                                        </p:tgtEl>
                                        <p:attrNameLst>
                                          <p:attrName>style.visibility</p:attrName>
                                        </p:attrNameLst>
                                      </p:cBhvr>
                                      <p:to>
                                        <p:strVal val="visible"/>
                                      </p:to>
                                    </p:set>
                                    <p:animEffect transition="in" filter="wipe(down)">
                                      <p:cBhvr>
                                        <p:cTn id="14" dur="500"/>
                                        <p:tgtEl>
                                          <p:spTgt spid="1048840"/>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048841"/>
                                        </p:tgtEl>
                                        <p:attrNameLst>
                                          <p:attrName>style.visibility</p:attrName>
                                        </p:attrNameLst>
                                      </p:cBhvr>
                                      <p:to>
                                        <p:strVal val="visible"/>
                                      </p:to>
                                    </p:set>
                                    <p:animEffect transition="in" filter="fade">
                                      <p:cBhvr>
                                        <p:cTn id="19" dur="1000"/>
                                        <p:tgtEl>
                                          <p:spTgt spid="1048841"/>
                                        </p:tgtEl>
                                      </p:cBhvr>
                                    </p:animEffect>
                                    <p:anim calcmode="lin" valueType="num">
                                      <p:cBhvr>
                                        <p:cTn id="20" dur="1000" fill="hold"/>
                                        <p:tgtEl>
                                          <p:spTgt spid="1048841"/>
                                        </p:tgtEl>
                                        <p:attrNameLst>
                                          <p:attrName>ppt_x</p:attrName>
                                        </p:attrNameLst>
                                      </p:cBhvr>
                                      <p:tavLst>
                                        <p:tav tm="0">
                                          <p:val>
                                            <p:strVal val="#ppt_x"/>
                                          </p:val>
                                        </p:tav>
                                        <p:tav tm="100000">
                                          <p:val>
                                            <p:strVal val="#ppt_x"/>
                                          </p:val>
                                        </p:tav>
                                      </p:tavLst>
                                    </p:anim>
                                    <p:anim calcmode="lin" valueType="num">
                                      <p:cBhvr>
                                        <p:cTn id="21" dur="1000" fill="hold"/>
                                        <p:tgtEl>
                                          <p:spTgt spid="10488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39" grpId="0" bldLvl="0" animBg="1"/>
      <p:bldP spid="1048839" grpId="1" animBg="1"/>
      <p:bldP spid="1048840" grpId="0"/>
      <p:bldP spid="1048840" grpId="1"/>
      <p:bldP spid="1048841" grpId="0"/>
      <p:bldP spid="1048841"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200" name=""/>
        <p:cNvGrpSpPr/>
        <p:nvPr/>
      </p:nvGrpSpPr>
      <p:grpSpPr/>
      <p:sp>
        <p:nvSpPr>
          <p:cNvPr id="1048842" name="文本框 2"/>
          <p:cNvSpPr txBox="1"/>
          <p:nvPr/>
        </p:nvSpPr>
        <p:spPr>
          <a:xfrm>
            <a:off x="0" y="401320"/>
            <a:ext cx="9144000" cy="5036185"/>
          </a:xfrm>
          <a:prstGeom prst="rect">
            <a:avLst/>
          </a:prstGeom>
          <a:noFill/>
        </p:spPr>
        <p:txBody>
          <a:bodyPr wrap="square" rtlCol="0" anchor="t">
            <a:spAutoFit/>
          </a:bodyPr>
          <a:p>
            <a:pPr indent="812800" fontAlgn="auto"/>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下列表述错误的是（</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fontAlgn="auto">
              <a:spcBef>
                <a:spcPts val="1000"/>
              </a:spcBef>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鸦片战争</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《南京条约》</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中国开始沦为半殖民地半封建社会</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fontAlgn="auto">
              <a:spcBef>
                <a:spcPts val="1000"/>
              </a:spcBef>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B</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第二次鸦片战争——</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《北京条约》</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清政府沦为帝国主义列强统治中国的工具</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fontAlgn="auto">
              <a:spcBef>
                <a:spcPts val="1000"/>
              </a:spcBef>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C</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甲午中日战争——</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《马关条约》</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中国的半殖民地化程度</a:t>
            </a:r>
            <a:r>
              <a:rPr 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大大加深</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fontAlgn="auto">
              <a:spcBef>
                <a:spcPts val="1000"/>
              </a:spcBef>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D</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八国联军侵华战争——</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《辛丑条约》</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中国完全陷入半殖民地半封建社会的深渊</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201" name="组合 86"/>
          <p:cNvGrpSpPr/>
          <p:nvPr/>
        </p:nvGrpSpPr>
        <p:grpSpPr>
          <a:xfrm rot="0">
            <a:off x="166370" y="452755"/>
            <a:ext cx="502920" cy="453390"/>
            <a:chOff x="5424755" y="1340768"/>
            <a:chExt cx="670560" cy="604586"/>
          </a:xfrm>
          <a:blipFill dpi="0" rotWithShape="1">
            <a:blip r:embed="rId1"/>
            <a:srcRect/>
            <a:stretch>
              <a:fillRect/>
            </a:stretch>
          </a:blipFill>
        </p:grpSpPr>
        <p:grpSp>
          <p:nvGrpSpPr>
            <p:cNvPr id="202" name="组合 87"/>
            <p:cNvGrpSpPr/>
            <p:nvPr/>
          </p:nvGrpSpPr>
          <p:grpSpPr>
            <a:xfrm>
              <a:off x="5424755" y="1340768"/>
              <a:ext cx="670560" cy="604586"/>
              <a:chOff x="3720691" y="2824413"/>
              <a:chExt cx="1341120" cy="1209172"/>
            </a:xfrm>
            <a:grpFill/>
          </p:grpSpPr>
          <p:sp>
            <p:nvSpPr>
              <p:cNvPr id="1048843"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844"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845"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846" name="Freeform 206"/>
          <p:cNvSpPr>
            <a:spLocks noChangeAspect="1" noEditPoints="1"/>
          </p:cNvSpPr>
          <p:nvPr/>
        </p:nvSpPr>
        <p:spPr bwMode="auto">
          <a:xfrm>
            <a:off x="305435" y="527685"/>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1048847" name="文本框 5"/>
          <p:cNvSpPr txBox="1"/>
          <p:nvPr/>
        </p:nvSpPr>
        <p:spPr>
          <a:xfrm>
            <a:off x="4612640" y="375920"/>
            <a:ext cx="577215" cy="574040"/>
          </a:xfrm>
          <a:prstGeom prst="rect">
            <a:avLst/>
          </a:prstGeom>
          <a:noFill/>
        </p:spPr>
        <p:txBody>
          <a:bodyPr wrap="square" rtlCol="0" anchor="t">
            <a:spAutoFit/>
          </a:bodyPr>
          <a:p>
            <a:pPr algn="ctr"/>
            <a:r>
              <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B</a:t>
            </a:r>
            <a:endPar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846"/>
                                        </p:tgtEl>
                                        <p:attrNameLst>
                                          <p:attrName>style.visibility</p:attrName>
                                        </p:attrNameLst>
                                      </p:cBhvr>
                                      <p:to>
                                        <p:strVal val="visible"/>
                                      </p:to>
                                    </p:set>
                                    <p:animEffect transition="in" filter="fade">
                                      <p:cBhvr>
                                        <p:cTn id="7" dur="1000"/>
                                        <p:tgtEl>
                                          <p:spTgt spid="1048846"/>
                                        </p:tgtEl>
                                      </p:cBhvr>
                                    </p:animEffect>
                                    <p:anim calcmode="lin" valueType="num">
                                      <p:cBhvr>
                                        <p:cTn id="8" dur="1000" fill="hold"/>
                                        <p:tgtEl>
                                          <p:spTgt spid="1048846"/>
                                        </p:tgtEl>
                                        <p:attrNameLst>
                                          <p:attrName>ppt_x</p:attrName>
                                        </p:attrNameLst>
                                      </p:cBhvr>
                                      <p:tavLst>
                                        <p:tav tm="0">
                                          <p:val>
                                            <p:strVal val="#ppt_x"/>
                                          </p:val>
                                        </p:tav>
                                        <p:tav tm="100000">
                                          <p:val>
                                            <p:strVal val="#ppt_x"/>
                                          </p:val>
                                        </p:tav>
                                      </p:tavLst>
                                    </p:anim>
                                    <p:anim calcmode="lin" valueType="num">
                                      <p:cBhvr>
                                        <p:cTn id="9" dur="1000" fill="hold"/>
                                        <p:tgtEl>
                                          <p:spTgt spid="104884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48847"/>
                                        </p:tgtEl>
                                        <p:attrNameLst>
                                          <p:attrName>style.visibility</p:attrName>
                                        </p:attrNameLst>
                                      </p:cBhvr>
                                      <p:to>
                                        <p:strVal val="visible"/>
                                      </p:to>
                                    </p:set>
                                    <p:animEffect transition="in" filter="wipe(down)">
                                      <p:cBhvr>
                                        <p:cTn id="14" dur="500"/>
                                        <p:tgtEl>
                                          <p:spTgt spid="1048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46" grpId="0" bldLvl="0" animBg="1"/>
      <p:bldP spid="1048846" grpId="1" animBg="1"/>
      <p:bldP spid="1048847" grpId="0"/>
      <p:bldP spid="1048847"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p:cxnSp>
        <p:nvCxnSpPr>
          <p:cNvPr id="3145773" name="直接连接符 9"/>
          <p:cNvCxnSpPr/>
          <p:nvPr/>
        </p:nvCxnSpPr>
        <p:spPr>
          <a:xfrm>
            <a:off x="0" y="3209290"/>
            <a:ext cx="9105265" cy="0"/>
          </a:xfrm>
          <a:prstGeom prst="line">
            <a:avLst/>
          </a:prstGeom>
          <a:ln w="50800" cmpd="sng">
            <a:solidFill>
              <a:schemeClr val="bg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1048848" name="文本框 3"/>
          <p:cNvSpPr txBox="1"/>
          <p:nvPr/>
        </p:nvSpPr>
        <p:spPr>
          <a:xfrm>
            <a:off x="1106170" y="-6350"/>
            <a:ext cx="665480" cy="2438400"/>
          </a:xfrm>
          <a:prstGeom prst="rect">
            <a:avLst/>
          </a:prstGeom>
          <a:noFill/>
        </p:spPr>
        <p:txBody>
          <a:bodyPr vert="eaVert" wrap="square" rtlCol="0">
            <a:spAutoFit/>
          </a:bodyPr>
          <a:p>
            <a:pPr algn="dist"/>
            <a:r>
              <a:rPr lang="zh-CN" altLang="en-US" sz="3200" b="1">
                <a:solidFill>
                  <a:srgbClr val="FFFF00"/>
                </a:solidFill>
                <a:effectLst>
                  <a:outerShdw blurRad="38100" dist="19050" dir="2700000" algn="tl" rotWithShape="0">
                    <a:schemeClr val="dk1">
                      <a:alpha val="40000"/>
                    </a:schemeClr>
                  </a:outerShdw>
                </a:effectLst>
              </a:rPr>
              <a:t>《南京条约》</a:t>
            </a:r>
            <a:endParaRPr lang="zh-CN" altLang="en-US" sz="3200" b="1">
              <a:solidFill>
                <a:srgbClr val="FFFF00"/>
              </a:solidFill>
              <a:effectLst>
                <a:outerShdw blurRad="38100" dist="19050" dir="2700000" algn="tl" rotWithShape="0">
                  <a:schemeClr val="dk1">
                    <a:alpha val="40000"/>
                  </a:schemeClr>
                </a:outerShdw>
              </a:effectLst>
            </a:endParaRPr>
          </a:p>
        </p:txBody>
      </p:sp>
      <p:grpSp>
        <p:nvGrpSpPr>
          <p:cNvPr id="204" name="组合 41"/>
          <p:cNvGrpSpPr/>
          <p:nvPr/>
        </p:nvGrpSpPr>
        <p:grpSpPr>
          <a:xfrm>
            <a:off x="838835" y="2423795"/>
            <a:ext cx="1162050" cy="782860"/>
            <a:chOff x="1321" y="3072"/>
            <a:chExt cx="1830" cy="1233"/>
          </a:xfrm>
        </p:grpSpPr>
        <p:sp>
          <p:nvSpPr>
            <p:cNvPr id="1048849" name="文本框 4"/>
            <p:cNvSpPr txBox="1"/>
            <p:nvPr/>
          </p:nvSpPr>
          <p:spPr>
            <a:xfrm>
              <a:off x="1321"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1842</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cxnSp>
          <p:nvCxnSpPr>
            <p:cNvPr id="3145774" name="直接连接符 6"/>
            <p:cNvCxnSpPr/>
            <p:nvPr/>
          </p:nvCxnSpPr>
          <p:spPr>
            <a:xfrm flipV="1">
              <a:off x="2259"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1048850" name="文本框 26"/>
          <p:cNvSpPr txBox="1"/>
          <p:nvPr/>
        </p:nvSpPr>
        <p:spPr>
          <a:xfrm>
            <a:off x="6233794" y="8255"/>
            <a:ext cx="665481" cy="2423795"/>
          </a:xfrm>
          <a:prstGeom prst="rect">
            <a:avLst/>
          </a:prstGeom>
          <a:noFill/>
        </p:spPr>
        <p:txBody>
          <a:bodyPr vert="eaVert" wrap="square" rtlCol="0">
            <a:spAutoFit/>
          </a:bodyPr>
          <a:p>
            <a:pPr algn="dist"/>
            <a:r>
              <a:rPr lang="zh-CN" altLang="en-US" sz="3200" b="1">
                <a:solidFill>
                  <a:srgbClr val="FFFF00"/>
                </a:solidFill>
                <a:effectLst>
                  <a:outerShdw blurRad="38100" dist="19050" dir="2700000" algn="tl" rotWithShape="0">
                    <a:schemeClr val="dk1">
                      <a:alpha val="40000"/>
                    </a:schemeClr>
                  </a:outerShdw>
                </a:effectLst>
              </a:rPr>
              <a:t>《马关条约》</a:t>
            </a:r>
            <a:endParaRPr lang="zh-CN" altLang="en-US" sz="3200" b="1">
              <a:solidFill>
                <a:srgbClr val="FFFF00"/>
              </a:solidFill>
              <a:effectLst>
                <a:outerShdw blurRad="38100" dist="19050" dir="2700000" algn="tl" rotWithShape="0">
                  <a:schemeClr val="dk1">
                    <a:alpha val="40000"/>
                  </a:schemeClr>
                </a:outerShdw>
              </a:effectLst>
            </a:endParaRPr>
          </a:p>
        </p:txBody>
      </p:sp>
      <p:grpSp>
        <p:nvGrpSpPr>
          <p:cNvPr id="205" name="组合 45"/>
          <p:cNvGrpSpPr/>
          <p:nvPr/>
        </p:nvGrpSpPr>
        <p:grpSpPr>
          <a:xfrm>
            <a:off x="5981065" y="2432050"/>
            <a:ext cx="1162050" cy="782860"/>
            <a:chOff x="9033" y="3072"/>
            <a:chExt cx="1830" cy="1233"/>
          </a:xfrm>
        </p:grpSpPr>
        <p:cxnSp>
          <p:nvCxnSpPr>
            <p:cNvPr id="3145775" name="直接连接符 25"/>
            <p:cNvCxnSpPr/>
            <p:nvPr/>
          </p:nvCxnSpPr>
          <p:spPr>
            <a:xfrm flipV="1">
              <a:off x="9958"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851" name="文本框 27"/>
            <p:cNvSpPr txBox="1"/>
            <p:nvPr/>
          </p:nvSpPr>
          <p:spPr>
            <a:xfrm>
              <a:off x="9033"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1895</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852" name="文本框 32"/>
          <p:cNvSpPr txBox="1"/>
          <p:nvPr/>
        </p:nvSpPr>
        <p:spPr>
          <a:xfrm>
            <a:off x="7325994" y="8255"/>
            <a:ext cx="665481" cy="2528570"/>
          </a:xfrm>
          <a:prstGeom prst="rect">
            <a:avLst/>
          </a:prstGeom>
          <a:noFill/>
        </p:spPr>
        <p:txBody>
          <a:bodyPr vert="eaVert" wrap="square" rtlCol="0">
            <a:spAutoFit/>
          </a:bodyPr>
          <a:p>
            <a:pPr algn="dist"/>
            <a:r>
              <a:rPr lang="zh-CN" altLang="en-US" sz="3200" b="1">
                <a:solidFill>
                  <a:srgbClr val="FFFF00"/>
                </a:solidFill>
                <a:effectLst>
                  <a:outerShdw blurRad="38100" dist="19050" dir="2700000" algn="tl" rotWithShape="0">
                    <a:schemeClr val="dk1">
                      <a:alpha val="40000"/>
                    </a:schemeClr>
                  </a:outerShdw>
                </a:effectLst>
              </a:rPr>
              <a:t>《辛丑条约》</a:t>
            </a:r>
            <a:endParaRPr lang="zh-CN" altLang="en-US" sz="3200" b="1">
              <a:solidFill>
                <a:srgbClr val="FFFF00"/>
              </a:solidFill>
              <a:effectLst>
                <a:outerShdw blurRad="38100" dist="19050" dir="2700000" algn="tl" rotWithShape="0">
                  <a:schemeClr val="dk1">
                    <a:alpha val="40000"/>
                  </a:schemeClr>
                </a:outerShdw>
              </a:effectLst>
            </a:endParaRPr>
          </a:p>
        </p:txBody>
      </p:sp>
      <p:grpSp>
        <p:nvGrpSpPr>
          <p:cNvPr id="206" name="组合 47"/>
          <p:cNvGrpSpPr/>
          <p:nvPr/>
        </p:nvGrpSpPr>
        <p:grpSpPr>
          <a:xfrm>
            <a:off x="7073265" y="2426970"/>
            <a:ext cx="1162050" cy="782860"/>
            <a:chOff x="12336" y="3072"/>
            <a:chExt cx="1830" cy="1233"/>
          </a:xfrm>
        </p:grpSpPr>
        <p:cxnSp>
          <p:nvCxnSpPr>
            <p:cNvPr id="3145776" name="直接连接符 31"/>
            <p:cNvCxnSpPr/>
            <p:nvPr/>
          </p:nvCxnSpPr>
          <p:spPr>
            <a:xfrm flipV="1">
              <a:off x="13251"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853" name="文本框 33"/>
            <p:cNvSpPr txBox="1"/>
            <p:nvPr/>
          </p:nvSpPr>
          <p:spPr>
            <a:xfrm>
              <a:off x="12336"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1901</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854" name="文本框 1"/>
          <p:cNvSpPr txBox="1"/>
          <p:nvPr/>
        </p:nvSpPr>
        <p:spPr>
          <a:xfrm>
            <a:off x="0" y="3729355"/>
            <a:ext cx="9144635" cy="1539240"/>
          </a:xfrm>
          <a:prstGeom prst="rect">
            <a:avLst/>
          </a:prstGeom>
          <a:noFill/>
        </p:spPr>
        <p:txBody>
          <a:bodyPr wrap="square" rtlCol="0" anchor="t">
            <a:spAutoFit/>
          </a:bodyPr>
          <a:p>
            <a:pPr indent="812800" fontAlgn="auto">
              <a:spcBef>
                <a:spcPts val="1500"/>
              </a:spcBef>
            </a:pPr>
            <a:r>
              <a:rPr 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上面所示是</a:t>
            </a: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1842</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年至</a:t>
            </a: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1901</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年间，中国近代史上的三项条约，以此为线索，</a:t>
            </a:r>
            <a:r>
              <a:rPr lang="zh-CN" altLang="en-US" sz="3200">
                <a:solidFill>
                  <a:srgbClr val="FFFF00"/>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中国逐步沦为半殖民地半封建社会</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a:t>
            </a:r>
            <a:endPar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145773"/>
                                        </p:tgtEl>
                                        <p:attrNameLst>
                                          <p:attrName>style.visibility</p:attrName>
                                        </p:attrNameLst>
                                      </p:cBhvr>
                                      <p:to>
                                        <p:strVal val="visible"/>
                                      </p:to>
                                    </p:set>
                                    <p:animEffect transition="in" filter="wipe(down)">
                                      <p:cBhvr>
                                        <p:cTn id="7" dur="500"/>
                                        <p:tgtEl>
                                          <p:spTgt spid="314577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04"/>
                                        </p:tgtEl>
                                        <p:attrNameLst>
                                          <p:attrName>style.visibility</p:attrName>
                                        </p:attrNameLst>
                                      </p:cBhvr>
                                      <p:to>
                                        <p:strVal val="visible"/>
                                      </p:to>
                                    </p:set>
                                    <p:animEffect transition="in" filter="wipe(down)">
                                      <p:cBhvr>
                                        <p:cTn id="11" dur="500"/>
                                        <p:tgtEl>
                                          <p:spTgt spid="204"/>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1048848"/>
                                        </p:tgtEl>
                                        <p:attrNameLst>
                                          <p:attrName>style.visibility</p:attrName>
                                        </p:attrNameLst>
                                      </p:cBhvr>
                                      <p:to>
                                        <p:strVal val="visible"/>
                                      </p:to>
                                    </p:set>
                                    <p:anim calcmode="lin" valueType="num">
                                      <p:cBhvr additive="base">
                                        <p:cTn id="16" dur="500"/>
                                        <p:tgtEl>
                                          <p:spTgt spid="1048848"/>
                                        </p:tgtEl>
                                        <p:attrNameLst>
                                          <p:attrName>ppt_y</p:attrName>
                                        </p:attrNameLst>
                                      </p:cBhvr>
                                      <p:tavLst>
                                        <p:tav tm="0">
                                          <p:val>
                                            <p:strVal val="#ppt_y+#ppt_h*1.125000"/>
                                          </p:val>
                                        </p:tav>
                                        <p:tav tm="100000">
                                          <p:val>
                                            <p:strVal val="#ppt_y"/>
                                          </p:val>
                                        </p:tav>
                                      </p:tavLst>
                                    </p:anim>
                                    <p:animEffect transition="in" filter="wipe(up)">
                                      <p:cBhvr>
                                        <p:cTn id="17" dur="500"/>
                                        <p:tgtEl>
                                          <p:spTgt spid="104884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500"/>
                                  </p:stCondLst>
                                  <p:childTnLst>
                                    <p:set>
                                      <p:cBhvr>
                                        <p:cTn id="21" dur="1" fill="hold">
                                          <p:stCondLst>
                                            <p:cond delay="0"/>
                                          </p:stCondLst>
                                        </p:cTn>
                                        <p:tgtEl>
                                          <p:spTgt spid="205"/>
                                        </p:tgtEl>
                                        <p:attrNameLst>
                                          <p:attrName>style.visibility</p:attrName>
                                        </p:attrNameLst>
                                      </p:cBhvr>
                                      <p:to>
                                        <p:strVal val="visible"/>
                                      </p:to>
                                    </p:set>
                                    <p:animEffect transition="in" filter="wipe(down)">
                                      <p:cBhvr>
                                        <p:cTn id="22" dur="500"/>
                                        <p:tgtEl>
                                          <p:spTgt spid="205"/>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048850"/>
                                        </p:tgtEl>
                                        <p:attrNameLst>
                                          <p:attrName>style.visibility</p:attrName>
                                        </p:attrNameLst>
                                      </p:cBhvr>
                                      <p:to>
                                        <p:strVal val="visible"/>
                                      </p:to>
                                    </p:set>
                                    <p:anim calcmode="lin" valueType="num">
                                      <p:cBhvr additive="base">
                                        <p:cTn id="27" dur="500"/>
                                        <p:tgtEl>
                                          <p:spTgt spid="1048850"/>
                                        </p:tgtEl>
                                        <p:attrNameLst>
                                          <p:attrName>ppt_y</p:attrName>
                                        </p:attrNameLst>
                                      </p:cBhvr>
                                      <p:tavLst>
                                        <p:tav tm="0">
                                          <p:val>
                                            <p:strVal val="#ppt_y+#ppt_h*1.125000"/>
                                          </p:val>
                                        </p:tav>
                                        <p:tav tm="100000">
                                          <p:val>
                                            <p:strVal val="#ppt_y"/>
                                          </p:val>
                                        </p:tav>
                                      </p:tavLst>
                                    </p:anim>
                                    <p:animEffect transition="in" filter="wipe(up)">
                                      <p:cBhvr>
                                        <p:cTn id="28" dur="500"/>
                                        <p:tgtEl>
                                          <p:spTgt spid="104885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500"/>
                                  </p:stCondLst>
                                  <p:childTnLst>
                                    <p:set>
                                      <p:cBhvr>
                                        <p:cTn id="32" dur="1" fill="hold">
                                          <p:stCondLst>
                                            <p:cond delay="0"/>
                                          </p:stCondLst>
                                        </p:cTn>
                                        <p:tgtEl>
                                          <p:spTgt spid="206"/>
                                        </p:tgtEl>
                                        <p:attrNameLst>
                                          <p:attrName>style.visibility</p:attrName>
                                        </p:attrNameLst>
                                      </p:cBhvr>
                                      <p:to>
                                        <p:strVal val="visible"/>
                                      </p:to>
                                    </p:set>
                                    <p:animEffect transition="in" filter="wipe(down)">
                                      <p:cBhvr>
                                        <p:cTn id="33" dur="500"/>
                                        <p:tgtEl>
                                          <p:spTgt spid="206"/>
                                        </p:tgtEl>
                                      </p:cBhvr>
                                    </p:animEffect>
                                  </p:childTnLst>
                                </p:cTn>
                              </p:par>
                            </p:childTnLst>
                          </p:cTn>
                        </p:par>
                      </p:childTnLst>
                    </p:cTn>
                  </p:par>
                  <p:par>
                    <p:cTn id="34" fill="hold">
                      <p:stCondLst>
                        <p:cond delay="indefinite"/>
                      </p:stCondLst>
                      <p:childTnLst>
                        <p:par>
                          <p:cTn id="35" fill="hold">
                            <p:stCondLst>
                              <p:cond delay="0"/>
                            </p:stCondLst>
                            <p:childTnLst>
                              <p:par>
                                <p:cTn id="36" presetID="12" presetClass="entr" presetSubtype="4" fill="hold" grpId="0" nodeType="clickEffect">
                                  <p:stCondLst>
                                    <p:cond delay="0"/>
                                  </p:stCondLst>
                                  <p:childTnLst>
                                    <p:set>
                                      <p:cBhvr>
                                        <p:cTn id="37" dur="1" fill="hold">
                                          <p:stCondLst>
                                            <p:cond delay="0"/>
                                          </p:stCondLst>
                                        </p:cTn>
                                        <p:tgtEl>
                                          <p:spTgt spid="1048852"/>
                                        </p:tgtEl>
                                        <p:attrNameLst>
                                          <p:attrName>style.visibility</p:attrName>
                                        </p:attrNameLst>
                                      </p:cBhvr>
                                      <p:to>
                                        <p:strVal val="visible"/>
                                      </p:to>
                                    </p:set>
                                    <p:anim calcmode="lin" valueType="num">
                                      <p:cBhvr additive="base">
                                        <p:cTn id="38" dur="500"/>
                                        <p:tgtEl>
                                          <p:spTgt spid="1048852"/>
                                        </p:tgtEl>
                                        <p:attrNameLst>
                                          <p:attrName>ppt_y</p:attrName>
                                        </p:attrNameLst>
                                      </p:cBhvr>
                                      <p:tavLst>
                                        <p:tav tm="0">
                                          <p:val>
                                            <p:strVal val="#ppt_y+#ppt_h*1.125000"/>
                                          </p:val>
                                        </p:tav>
                                        <p:tav tm="100000">
                                          <p:val>
                                            <p:strVal val="#ppt_y"/>
                                          </p:val>
                                        </p:tav>
                                      </p:tavLst>
                                    </p:anim>
                                    <p:animEffect transition="in" filter="wipe(up)">
                                      <p:cBhvr>
                                        <p:cTn id="39" dur="500"/>
                                        <p:tgtEl>
                                          <p:spTgt spid="1048852"/>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1048854"/>
                                        </p:tgtEl>
                                        <p:attrNameLst>
                                          <p:attrName>style.visibility</p:attrName>
                                        </p:attrNameLst>
                                      </p:cBhvr>
                                      <p:to>
                                        <p:strVal val="visible"/>
                                      </p:to>
                                    </p:set>
                                    <p:animEffect transition="in" filter="fade">
                                      <p:cBhvr>
                                        <p:cTn id="44" dur="1000"/>
                                        <p:tgtEl>
                                          <p:spTgt spid="1048854"/>
                                        </p:tgtEl>
                                      </p:cBhvr>
                                    </p:animEffect>
                                    <p:anim calcmode="lin" valueType="num">
                                      <p:cBhvr>
                                        <p:cTn id="45" dur="1000" fill="hold"/>
                                        <p:tgtEl>
                                          <p:spTgt spid="1048854"/>
                                        </p:tgtEl>
                                        <p:attrNameLst>
                                          <p:attrName>ppt_x</p:attrName>
                                        </p:attrNameLst>
                                      </p:cBhvr>
                                      <p:tavLst>
                                        <p:tav tm="0">
                                          <p:val>
                                            <p:strVal val="#ppt_x"/>
                                          </p:val>
                                        </p:tav>
                                        <p:tav tm="100000">
                                          <p:val>
                                            <p:strVal val="#ppt_x"/>
                                          </p:val>
                                        </p:tav>
                                      </p:tavLst>
                                    </p:anim>
                                    <p:anim calcmode="lin" valueType="num">
                                      <p:cBhvr>
                                        <p:cTn id="46" dur="1000" fill="hold"/>
                                        <p:tgtEl>
                                          <p:spTgt spid="10488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48" grpId="0"/>
      <p:bldP spid="1048850" grpId="0"/>
      <p:bldP spid="1048852" grpId="0"/>
      <p:bldP spid="1048848" grpId="1"/>
      <p:bldP spid="1048850" grpId="1"/>
      <p:bldP spid="1048852" grpId="1"/>
      <p:bldP spid="1048854" grpId="0"/>
      <p:bldP spid="1048854"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207" name=""/>
        <p:cNvGrpSpPr/>
        <p:nvPr/>
      </p:nvGrpSpPr>
      <p:grpSpPr/>
      <p:sp>
        <p:nvSpPr>
          <p:cNvPr id="1048855" name="矩形 53"/>
          <p:cNvSpPr/>
          <p:nvPr/>
        </p:nvSpPr>
        <p:spPr>
          <a:xfrm>
            <a:off x="3754016" y="1918599"/>
            <a:ext cx="1630680" cy="828039"/>
          </a:xfrm>
          <a:prstGeom prst="rect">
            <a:avLst/>
          </a:prstGeom>
        </p:spPr>
        <p:txBody>
          <a:bodyPr wrap="none">
            <a:spAutoFit/>
          </a:bodyPr>
          <a:p>
            <a:pPr algn="ctr"/>
            <a:r>
              <a:rPr sz="4400" b="1" dirty="0">
                <a:solidFill>
                  <a:schemeClr val="bg1"/>
                </a:solidFill>
                <a:latin typeface="微软雅黑" panose="020B0503020204020204" pitchFamily="34" charset="-122"/>
                <a:ea typeface="微软雅黑" panose="020B0503020204020204" pitchFamily="34" charset="-122"/>
              </a:rPr>
              <a:t>三  约</a:t>
            </a:r>
            <a:endParaRPr sz="4400" b="1" dirty="0">
              <a:solidFill>
                <a:schemeClr val="bg1"/>
              </a:solidFill>
              <a:latin typeface="微软雅黑" panose="020B0503020204020204" pitchFamily="34" charset="-122"/>
              <a:ea typeface="微软雅黑" panose="020B0503020204020204" pitchFamily="34" charset="-122"/>
            </a:endParaRPr>
          </a:p>
        </p:txBody>
      </p:sp>
      <p:sp>
        <p:nvSpPr>
          <p:cNvPr id="1048856" name="燕尾形 23"/>
          <p:cNvSpPr>
            <a:spLocks noChangeArrowheads="1"/>
          </p:cNvSpPr>
          <p:nvPr/>
        </p:nvSpPr>
        <p:spPr bwMode="auto">
          <a:xfrm>
            <a:off x="2907030" y="2009775"/>
            <a:ext cx="466725" cy="629285"/>
          </a:xfrm>
          <a:prstGeom prst="chevron">
            <a:avLst>
              <a:gd name="adj" fmla="val 62306"/>
            </a:avLst>
          </a:prstGeom>
          <a:blipFill dpi="0" rotWithShape="1">
            <a:blip r:embed="rId1"/>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048857" name="燕尾形 24"/>
          <p:cNvSpPr>
            <a:spLocks noChangeArrowheads="1"/>
          </p:cNvSpPr>
          <p:nvPr/>
        </p:nvSpPr>
        <p:spPr bwMode="auto">
          <a:xfrm>
            <a:off x="3208020" y="2009775"/>
            <a:ext cx="467360" cy="629285"/>
          </a:xfrm>
          <a:prstGeom prst="chevron">
            <a:avLst>
              <a:gd name="adj" fmla="val 62306"/>
            </a:avLst>
          </a:prstGeom>
          <a:blipFill dpi="0" rotWithShape="1">
            <a:blip r:embed="rId2"/>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pic>
        <p:nvPicPr>
          <p:cNvPr id="2097158" name="Picture 4" descr="C:\Users\ABC\Desktop\GR-010 (2).png"/>
          <p:cNvPicPr>
            <a:picLocks noChangeAspect="1" noChangeArrowheads="1"/>
          </p:cNvPicPr>
          <p:nvPr/>
        </p:nvPicPr>
        <p:blipFill>
          <a:blip r:embed="rId3">
            <a:biLevel thresh="25000"/>
          </a:blip>
          <a:srcRect/>
          <a:stretch>
            <a:fillRect/>
          </a:stretch>
        </p:blipFill>
        <p:spPr bwMode="auto">
          <a:xfrm>
            <a:off x="1857981" y="2638972"/>
            <a:ext cx="5228297" cy="342499"/>
          </a:xfrm>
          <a:prstGeom prst="rect">
            <a:avLst/>
          </a:prstGeom>
          <a:noFill/>
        </p:spPr>
      </p:pic>
      <p:pic>
        <p:nvPicPr>
          <p:cNvPr id="2097159" name="Picture 3" descr="C:\Users\ABC\Desktop\GR-010 (2).png"/>
          <p:cNvPicPr>
            <a:picLocks noChangeAspect="1" noChangeArrowheads="1"/>
          </p:cNvPicPr>
          <p:nvPr/>
        </p:nvPicPr>
        <p:blipFill>
          <a:blip r:embed="rId4">
            <a:grayscl/>
          </a:blip>
          <a:srcRect/>
          <a:stretch>
            <a:fillRect/>
          </a:stretch>
        </p:blipFill>
        <p:spPr bwMode="auto">
          <a:xfrm rot="19741709">
            <a:off x="6663701" y="2254321"/>
            <a:ext cx="939800" cy="50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97158"/>
                                        </p:tgtEl>
                                        <p:attrNameLst>
                                          <p:attrName>style.visibility</p:attrName>
                                        </p:attrNameLst>
                                      </p:cBhvr>
                                      <p:to>
                                        <p:strVal val="visible"/>
                                      </p:to>
                                    </p:set>
                                    <p:animEffect transition="in" filter="wipe(left)">
                                      <p:cBhvr>
                                        <p:cTn id="7" dur="1000"/>
                                        <p:tgtEl>
                                          <p:spTgt spid="2097158"/>
                                        </p:tgtEl>
                                      </p:cBhvr>
                                    </p:animEffect>
                                  </p:childTnLst>
                                </p:cTn>
                              </p:par>
                              <p:par>
                                <p:cTn id="8" presetID="1" presetClass="entr" presetSubtype="0" fill="hold" nodeType="withEffect">
                                  <p:stCondLst>
                                    <p:cond delay="0"/>
                                  </p:stCondLst>
                                  <p:childTnLst>
                                    <p:set>
                                      <p:cBhvr>
                                        <p:cTn id="9" dur="1" fill="hold">
                                          <p:stCondLst>
                                            <p:cond delay="0"/>
                                          </p:stCondLst>
                                        </p:cTn>
                                        <p:tgtEl>
                                          <p:spTgt spid="2097159"/>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58698 -0.00445 L 8.33333E-7 3.33333E-6 " pathEditMode="relative" rAng="0" ptsTypes="AA">
                                      <p:cBhvr>
                                        <p:cTn id="11" dur="1000" fill="hold"/>
                                        <p:tgtEl>
                                          <p:spTgt spid="2097159"/>
                                        </p:tgtEl>
                                        <p:attrNameLst>
                                          <p:attrName>ppt_x</p:attrName>
                                          <p:attrName>ppt_y</p:attrName>
                                        </p:attrNameLst>
                                      </p:cBhvr>
                                      <p:rCtr x="29340" y="222"/>
                                    </p:animMotion>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048856"/>
                                        </p:tgtEl>
                                        <p:attrNameLst>
                                          <p:attrName>style.visibility</p:attrName>
                                        </p:attrNameLst>
                                      </p:cBhvr>
                                      <p:to>
                                        <p:strVal val="visible"/>
                                      </p:to>
                                    </p:set>
                                    <p:anim calcmode="lin" valueType="num">
                                      <p:cBhvr additive="base">
                                        <p:cTn id="15" dur="500"/>
                                        <p:tgtEl>
                                          <p:spTgt spid="1048856"/>
                                        </p:tgtEl>
                                        <p:attrNameLst>
                                          <p:attrName>ppt_x</p:attrName>
                                        </p:attrNameLst>
                                      </p:cBhvr>
                                      <p:tavLst>
                                        <p:tav tm="0">
                                          <p:val>
                                            <p:strVal val="#ppt_x-#ppt_w*1.125000"/>
                                          </p:val>
                                        </p:tav>
                                        <p:tav tm="100000">
                                          <p:val>
                                            <p:strVal val="#ppt_x"/>
                                          </p:val>
                                        </p:tav>
                                      </p:tavLst>
                                    </p:anim>
                                    <p:animEffect transition="in" filter="wipe(right)">
                                      <p:cBhvr>
                                        <p:cTn id="16" dur="500"/>
                                        <p:tgtEl>
                                          <p:spTgt spid="1048856"/>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1048857"/>
                                        </p:tgtEl>
                                        <p:attrNameLst>
                                          <p:attrName>style.visibility</p:attrName>
                                        </p:attrNameLst>
                                      </p:cBhvr>
                                      <p:to>
                                        <p:strVal val="visible"/>
                                      </p:to>
                                    </p:set>
                                    <p:anim calcmode="lin" valueType="num">
                                      <p:cBhvr additive="base">
                                        <p:cTn id="20" dur="500"/>
                                        <p:tgtEl>
                                          <p:spTgt spid="1048857"/>
                                        </p:tgtEl>
                                        <p:attrNameLst>
                                          <p:attrName>ppt_x</p:attrName>
                                        </p:attrNameLst>
                                      </p:cBhvr>
                                      <p:tavLst>
                                        <p:tav tm="0">
                                          <p:val>
                                            <p:strVal val="#ppt_x-#ppt_w*1.125000"/>
                                          </p:val>
                                        </p:tav>
                                        <p:tav tm="100000">
                                          <p:val>
                                            <p:strVal val="#ppt_x"/>
                                          </p:val>
                                        </p:tav>
                                      </p:tavLst>
                                    </p:anim>
                                    <p:animEffect transition="in" filter="wipe(right)">
                                      <p:cBhvr>
                                        <p:cTn id="21" dur="500"/>
                                        <p:tgtEl>
                                          <p:spTgt spid="1048857"/>
                                        </p:tgtEl>
                                      </p:cBhvr>
                                    </p:animEffect>
                                  </p:childTnLst>
                                </p:cTn>
                              </p:par>
                              <p:par>
                                <p:cTn id="22" presetID="23" presetClass="entr" presetSubtype="16" fill="hold" grpId="0" nodeType="withEffect">
                                  <p:stCondLst>
                                    <p:cond delay="500"/>
                                  </p:stCondLst>
                                  <p:childTnLst>
                                    <p:set>
                                      <p:cBhvr>
                                        <p:cTn id="23" dur="1" fill="hold">
                                          <p:stCondLst>
                                            <p:cond delay="0"/>
                                          </p:stCondLst>
                                        </p:cTn>
                                        <p:tgtEl>
                                          <p:spTgt spid="1048855"/>
                                        </p:tgtEl>
                                        <p:attrNameLst>
                                          <p:attrName>style.visibility</p:attrName>
                                        </p:attrNameLst>
                                      </p:cBhvr>
                                      <p:to>
                                        <p:strVal val="visible"/>
                                      </p:to>
                                    </p:set>
                                    <p:anim calcmode="lin" valueType="num">
                                      <p:cBhvr>
                                        <p:cTn id="24" dur="500" fill="hold"/>
                                        <p:tgtEl>
                                          <p:spTgt spid="1048855"/>
                                        </p:tgtEl>
                                        <p:attrNameLst>
                                          <p:attrName>ppt_w</p:attrName>
                                        </p:attrNameLst>
                                      </p:cBhvr>
                                      <p:tavLst>
                                        <p:tav tm="0">
                                          <p:val>
                                            <p:fltVal val="0.0"/>
                                          </p:val>
                                        </p:tav>
                                        <p:tav tm="100000">
                                          <p:val>
                                            <p:strVal val="#ppt_w"/>
                                          </p:val>
                                        </p:tav>
                                      </p:tavLst>
                                    </p:anim>
                                    <p:anim calcmode="lin" valueType="num">
                                      <p:cBhvr>
                                        <p:cTn id="25" dur="500" fill="hold"/>
                                        <p:tgtEl>
                                          <p:spTgt spid="1048855"/>
                                        </p:tgtEl>
                                        <p:attrNameLst>
                                          <p:attrName>ppt_h</p:attrName>
                                        </p:attrNameLst>
                                      </p:cBhvr>
                                      <p:tavLst>
                                        <p:tav tm="0">
                                          <p:val>
                                            <p:fltVal val="0.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55" grpId="0"/>
      <p:bldP spid="1048856" grpId="0" bldLvl="0" animBg="1"/>
      <p:bldP spid="1048857"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8" name=""/>
        <p:cNvGrpSpPr/>
        <p:nvPr/>
      </p:nvGrpSpPr>
      <p:grpSpPr/>
      <p:graphicFrame>
        <p:nvGraphicFramePr>
          <p:cNvPr id="4194309" name="表格 3"/>
          <p:cNvGraphicFramePr/>
          <p:nvPr>
            <p:custDataLst>
              <p:tags r:id="rId1"/>
            </p:custDataLst>
          </p:nvPr>
        </p:nvGraphicFramePr>
        <p:xfrm>
          <a:off x="66675" y="836295"/>
          <a:ext cx="9010650" cy="3133090"/>
        </p:xfrm>
        <a:graphic>
          <a:graphicData uri="http://schemas.openxmlformats.org/drawingml/2006/table">
            <a:tbl>
              <a:tblPr firstRow="1" bandRow="1">
                <a:tableStyleId>{5C22544A-7EE6-4342-B048-85BDC9FD1C3A}</a:tableStyleId>
              </a:tblPr>
              <a:tblGrid>
                <a:gridCol w="532130"/>
                <a:gridCol w="2891155"/>
                <a:gridCol w="3244850"/>
                <a:gridCol w="2342515"/>
              </a:tblGrid>
              <a:tr h="635000">
                <a:tc>
                  <a:txBody>
                    <a:bodyPr/>
                    <a:p>
                      <a:pPr>
                        <a:buNone/>
                      </a:pP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《南京条约》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《马关条约》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《辛丑条约》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r>
              <a:tr h="577850">
                <a:tc>
                  <a:txBody>
                    <a:bodyPr/>
                    <a:p>
                      <a:pPr>
                        <a:buNone/>
                      </a:pPr>
                      <a:endParaRPr lang="zh-CN" altLang="en-US" sz="30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en-US" altLang="zh-CN" sz="3000" b="1">
                          <a:effectLst>
                            <a:outerShdw blurRad="38100" dist="38100" dir="2700000" algn="tl">
                              <a:srgbClr val="000000">
                                <a:alpha val="43137"/>
                              </a:srgbClr>
                            </a:outerShdw>
                          </a:effectLst>
                        </a:rPr>
                        <a:t>1842</a:t>
                      </a:r>
                      <a:r>
                        <a:rPr lang="zh-CN" altLang="en-US" sz="3000" b="1">
                          <a:effectLst>
                            <a:outerShdw blurRad="38100" dist="38100" dir="2700000" algn="tl">
                              <a:srgbClr val="000000">
                                <a:alpha val="43137"/>
                              </a:srgbClr>
                            </a:outerShdw>
                          </a:effectLst>
                        </a:rPr>
                        <a:t>年</a:t>
                      </a:r>
                      <a:endParaRPr lang="zh-CN" altLang="en-US" sz="3000" b="1">
                        <a:effectLst>
                          <a:outerShdw blurRad="38100" dist="38100" dir="2700000" algn="tl">
                            <a:srgbClr val="000000">
                              <a:alpha val="43137"/>
                            </a:srgbClr>
                          </a:outerShdw>
                        </a:effectLst>
                      </a:endParaRPr>
                    </a:p>
                  </a:txBody>
                  <a:tcPr anchor="ctr" anchorCtr="1"/>
                </a:tc>
                <a:tc>
                  <a:txBody>
                    <a:bodyPr/>
                    <a:p>
                      <a:pPr algn="l">
                        <a:buClrTx/>
                        <a:buSzTx/>
                        <a:buFontTx/>
                        <a:buNone/>
                      </a:pPr>
                      <a:r>
                        <a:rPr lang="en-US" altLang="zh-CN" sz="3000" b="1">
                          <a:effectLst>
                            <a:outerShdw blurRad="38100" dist="38100" dir="2700000" algn="tl">
                              <a:srgbClr val="000000">
                                <a:alpha val="43137"/>
                              </a:srgbClr>
                            </a:outerShdw>
                          </a:effectLst>
                        </a:rPr>
                        <a:t>1895</a:t>
                      </a:r>
                      <a:r>
                        <a:rPr lang="zh-CN" altLang="en-US" sz="3000" b="1">
                          <a:effectLst>
                            <a:outerShdw blurRad="38100" dist="38100" dir="2700000" algn="tl">
                              <a:srgbClr val="000000">
                                <a:alpha val="43137"/>
                              </a:srgbClr>
                            </a:outerShdw>
                          </a:effectLst>
                        </a:rPr>
                        <a:t>年</a:t>
                      </a:r>
                      <a:endParaRPr lang="zh-CN" altLang="en-US" sz="3000" b="1">
                        <a:effectLst>
                          <a:outerShdw blurRad="38100" dist="38100" dir="2700000" algn="tl">
                            <a:srgbClr val="000000">
                              <a:alpha val="43137"/>
                            </a:srgbClr>
                          </a:outerShdw>
                        </a:effectLst>
                      </a:endParaRPr>
                    </a:p>
                  </a:txBody>
                  <a:tcPr anchor="ctr" anchorCtr="1"/>
                </a:tc>
                <a:tc>
                  <a:txBody>
                    <a:bodyPr/>
                    <a:p>
                      <a:pPr>
                        <a:buNone/>
                      </a:pPr>
                      <a:r>
                        <a:rPr lang="en-US" altLang="zh-CN" sz="3000" b="1">
                          <a:effectLst>
                            <a:outerShdw blurRad="38100" dist="38100" dir="2700000" algn="tl">
                              <a:srgbClr val="000000">
                                <a:alpha val="43137"/>
                              </a:srgbClr>
                            </a:outerShdw>
                          </a:effectLst>
                        </a:rPr>
                        <a:t>1901</a:t>
                      </a:r>
                      <a:r>
                        <a:rPr lang="zh-CN" altLang="en-US" sz="3000" b="1">
                          <a:effectLst>
                            <a:outerShdw blurRad="38100" dist="38100" dir="2700000" algn="tl">
                              <a:srgbClr val="000000">
                                <a:alpha val="43137"/>
                              </a:srgbClr>
                            </a:outerShdw>
                          </a:effectLst>
                        </a:rPr>
                        <a:t>年</a:t>
                      </a:r>
                      <a:endParaRPr lang="zh-CN" altLang="en-US" sz="3000" b="1">
                        <a:effectLst>
                          <a:outerShdw blurRad="38100" dist="38100" dir="2700000" algn="tl">
                            <a:srgbClr val="000000">
                              <a:alpha val="43137"/>
                            </a:srgbClr>
                          </a:outerShdw>
                        </a:effectLst>
                      </a:endParaRPr>
                    </a:p>
                  </a:txBody>
                  <a:tcPr anchor="ctr" anchorCtr="1"/>
                </a:tc>
              </a:tr>
              <a:tr h="1920240">
                <a:tc>
                  <a:txBody>
                    <a:bodyPr/>
                    <a:p>
                      <a:pPr>
                        <a:buNone/>
                      </a:pPr>
                      <a:r>
                        <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割地</a:t>
                      </a:r>
                      <a:endPar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3000" b="1">
                          <a:effectLst>
                            <a:outerShdw blurRad="38100" dist="38100" dir="2700000" algn="tl">
                              <a:srgbClr val="000000">
                                <a:alpha val="43137"/>
                              </a:srgbClr>
                            </a:outerShdw>
                          </a:effectLst>
                        </a:rPr>
                        <a:t>割</a:t>
                      </a:r>
                      <a:r>
                        <a:rPr lang="zh-CN" altLang="en-US" sz="3000" b="1">
                          <a:solidFill>
                            <a:srgbClr val="FF0000"/>
                          </a:solidFill>
                          <a:effectLst>
                            <a:outerShdw blurRad="38100" dist="38100" dir="2700000" algn="tl">
                              <a:srgbClr val="000000">
                                <a:alpha val="43137"/>
                              </a:srgbClr>
                            </a:outerShdw>
                          </a:effectLst>
                        </a:rPr>
                        <a:t>香港岛</a:t>
                      </a:r>
                      <a:r>
                        <a:rPr lang="zh-CN" altLang="en-US" sz="3000" b="1">
                          <a:effectLst>
                            <a:outerShdw blurRad="38100" dist="38100" dir="2700000" algn="tl">
                              <a:srgbClr val="000000">
                                <a:alpha val="43137"/>
                              </a:srgbClr>
                            </a:outerShdw>
                          </a:effectLst>
                        </a:rPr>
                        <a:t>给英国</a:t>
                      </a:r>
                      <a:endParaRPr lang="zh-CN" altLang="en-US" sz="3000" b="1">
                        <a:effectLst>
                          <a:outerShdw blurRad="38100" dist="38100" dir="2700000" algn="tl">
                            <a:srgbClr val="000000">
                              <a:alpha val="43137"/>
                            </a:srgbClr>
                          </a:outerShdw>
                        </a:effectLst>
                      </a:endParaRPr>
                    </a:p>
                  </a:txBody>
                  <a:tcPr anchor="ctr" anchorCtr="1"/>
                </a:tc>
                <a:tc>
                  <a:txBody>
                    <a:bodyPr/>
                    <a:p>
                      <a:pPr algn="l">
                        <a:buClrTx/>
                        <a:buSzTx/>
                        <a:buFontTx/>
                        <a:buNone/>
                      </a:pPr>
                      <a:r>
                        <a:rPr lang="zh-CN" altLang="en-US" sz="3000" b="1">
                          <a:effectLst>
                            <a:outerShdw blurRad="38100" dist="38100" dir="2700000" algn="tl">
                              <a:srgbClr val="000000">
                                <a:alpha val="43137"/>
                              </a:srgbClr>
                            </a:outerShdw>
                          </a:effectLst>
                        </a:rPr>
                        <a:t>割辽东半岛、</a:t>
                      </a:r>
                      <a:r>
                        <a:rPr lang="zh-CN" altLang="en-US" sz="3000" b="1">
                          <a:solidFill>
                            <a:srgbClr val="FF0000"/>
                          </a:solidFill>
                          <a:effectLst>
                            <a:outerShdw blurRad="38100" dist="38100" dir="2700000" algn="tl">
                              <a:srgbClr val="000000">
                                <a:alpha val="43137"/>
                              </a:srgbClr>
                            </a:outerShdw>
                          </a:effectLst>
                        </a:rPr>
                        <a:t>台湾全岛</a:t>
                      </a:r>
                      <a:r>
                        <a:rPr lang="zh-CN" altLang="en-US" sz="3000" b="1">
                          <a:effectLst>
                            <a:outerShdw blurRad="38100" dist="38100" dir="2700000" algn="tl">
                              <a:srgbClr val="000000">
                                <a:alpha val="43137"/>
                              </a:srgbClr>
                            </a:outerShdw>
                          </a:effectLst>
                        </a:rPr>
                        <a:t>及所有附属各岛屿、澎湖列岛给日本</a:t>
                      </a:r>
                      <a:endParaRPr lang="zh-CN" altLang="en-US" sz="3000" b="1">
                        <a:effectLst>
                          <a:outerShdw blurRad="38100" dist="38100" dir="2700000" algn="tl">
                            <a:srgbClr val="000000">
                              <a:alpha val="43137"/>
                            </a:srgbClr>
                          </a:outerShdw>
                        </a:effectLst>
                      </a:endParaRPr>
                    </a:p>
                  </a:txBody>
                  <a:tcPr anchor="ctr" anchorCtr="1"/>
                </a:tc>
                <a:tc>
                  <a:txBody>
                    <a:bodyPr/>
                    <a:p>
                      <a:pPr>
                        <a:buNone/>
                      </a:pPr>
                      <a:endParaRPr lang="zh-CN" altLang="en-US" sz="3000" b="1">
                        <a:effectLst>
                          <a:outerShdw blurRad="38100" dist="38100" dir="2700000" algn="tl">
                            <a:srgbClr val="000000">
                              <a:alpha val="43137"/>
                            </a:srgbClr>
                          </a:outerShdw>
                        </a:effectLst>
                      </a:endParaRPr>
                    </a:p>
                  </a:txBody>
                  <a:tcPr anchor="ctr" anchorCtr="1"/>
                </a:tc>
              </a:tr>
            </a:tbl>
          </a:graphicData>
        </a:graphic>
      </p:graphicFrame>
      <p:sp>
        <p:nvSpPr>
          <p:cNvPr id="1048858" name="文本框 2"/>
          <p:cNvSpPr txBox="1"/>
          <p:nvPr/>
        </p:nvSpPr>
        <p:spPr>
          <a:xfrm>
            <a:off x="66675" y="3969385"/>
            <a:ext cx="9010015" cy="819150"/>
          </a:xfrm>
          <a:prstGeom prst="rect">
            <a:avLst/>
          </a:prstGeom>
          <a:solidFill>
            <a:schemeClr val="accent6">
              <a:lumMod val="20000"/>
              <a:lumOff val="80000"/>
              <a:alpha val="92000"/>
            </a:schemeClr>
          </a:solidFill>
          <a:ln w="12700" cmpd="sng">
            <a:solidFill>
              <a:schemeClr val="bg1"/>
            </a:solidFill>
            <a:prstDash val="solid"/>
          </a:ln>
        </p:spPr>
        <p:txBody>
          <a:bodyPr wrap="square" rtlCol="0" anchor="ctr" anchorCtr="0">
            <a:noAutofit/>
          </a:bodyPr>
          <a:p>
            <a:pPr indent="0" algn="ctr" fontAlgn="auto"/>
            <a:r>
              <a:rPr lang="zh-CN" altLang="en-US" sz="320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危害</a:t>
            </a:r>
            <a:r>
              <a:rPr lang="zh-CN" sz="3200">
                <a:solidFill>
                  <a:schemeClr val="tx1">
                    <a:lumMod val="95000"/>
                    <a:lumOff val="5000"/>
                  </a:schemeClr>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宋体" panose="02010600030101010101" pitchFamily="2" charset="-122"/>
              </a:rPr>
              <a:t>：</a:t>
            </a:r>
            <a:r>
              <a:rPr lang="zh-CN"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破坏了中国的领土主权。</a:t>
            </a:r>
            <a:endParaRPr lang="zh-CN"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048859" name="文本框 4"/>
          <p:cNvSpPr txBox="1"/>
          <p:nvPr/>
        </p:nvSpPr>
        <p:spPr>
          <a:xfrm>
            <a:off x="-635" y="836295"/>
            <a:ext cx="9144635" cy="3952240"/>
          </a:xfrm>
          <a:prstGeom prst="rect">
            <a:avLst/>
          </a:prstGeom>
          <a:solidFill>
            <a:schemeClr val="bg1">
              <a:alpha val="92000"/>
            </a:schemeClr>
          </a:solidFill>
        </p:spPr>
        <p:txBody>
          <a:bodyPr wrap="square" rtlCol="0" anchor="ctr" anchorCtr="0">
            <a:noAutofit/>
          </a:bodyPr>
          <a:p>
            <a:pPr indent="812800" fontAlgn="auto">
              <a:spcBef>
                <a:spcPts val="1500"/>
              </a:spcBef>
            </a:pPr>
            <a:r>
              <a:rPr sz="32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1945年10月25日，中国接受日本军队在台湾的投降，被日本强占50余年的台湾重新回到祖国怀抱</a:t>
            </a:r>
            <a:r>
              <a:rPr lang="zh-CN" sz="32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这一天被命名为“台湾光复日”</a:t>
            </a:r>
            <a:r>
              <a:rPr sz="32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endParaRPr sz="32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812800" fontAlgn="auto">
              <a:spcBef>
                <a:spcPts val="1500"/>
              </a:spcBef>
            </a:pPr>
            <a:r>
              <a:rPr lang="en-US" altLang="zh-CN" sz="32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1997</a:t>
            </a:r>
            <a:r>
              <a:rPr lang="zh-CN" altLang="en-US" sz="32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年，香港回归祖国。</a:t>
            </a:r>
            <a:endParaRPr lang="zh-CN" altLang="en-US" sz="3200" b="1">
              <a:solidFill>
                <a:schemeClr val="tx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48858"/>
                                        </p:tgtEl>
                                        <p:attrNameLst>
                                          <p:attrName>style.visibility</p:attrName>
                                        </p:attrNameLst>
                                      </p:cBhvr>
                                      <p:to>
                                        <p:strVal val="visible"/>
                                      </p:to>
                                    </p:set>
                                    <p:animEffect transition="in" filter="fade">
                                      <p:cBhvr>
                                        <p:cTn id="7" dur="500"/>
                                        <p:tgtEl>
                                          <p:spTgt spid="10488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48859"/>
                                        </p:tgtEl>
                                        <p:attrNameLst>
                                          <p:attrName>style.visibility</p:attrName>
                                        </p:attrNameLst>
                                      </p:cBhvr>
                                      <p:to>
                                        <p:strVal val="visible"/>
                                      </p:to>
                                    </p:set>
                                    <p:animEffect transition="in" filter="fade">
                                      <p:cBhvr>
                                        <p:cTn id="12" dur="500"/>
                                        <p:tgtEl>
                                          <p:spTgt spid="1048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58" grpId="0" bldLvl="0" animBg="1"/>
      <p:bldP spid="1048858" grpId="1" animBg="1"/>
      <p:bldP spid="1048859" grpId="0" bldLvl="0" animBg="1"/>
      <p:bldP spid="1048859"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2" name=""/>
        <p:cNvGrpSpPr/>
        <p:nvPr/>
      </p:nvGrpSpPr>
      <p:grpSpPr/>
      <p:sp>
        <p:nvSpPr>
          <p:cNvPr id="1048867" name="文本框 2"/>
          <p:cNvSpPr txBox="1"/>
          <p:nvPr/>
        </p:nvSpPr>
        <p:spPr>
          <a:xfrm>
            <a:off x="0" y="579120"/>
            <a:ext cx="9144635" cy="3046095"/>
          </a:xfrm>
          <a:prstGeom prst="rect">
            <a:avLst/>
          </a:prstGeom>
          <a:noFill/>
        </p:spPr>
        <p:txBody>
          <a:bodyPr wrap="square" rtlCol="0" anchor="t">
            <a:spAutoFit/>
          </a:bodyPr>
          <a:p>
            <a:pPr indent="812800" algn="l">
              <a:buClrTx/>
              <a:buSzTx/>
              <a:buFontTx/>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1895年5月，台湾人民群情激愤，“一律准备与倭人决一死战，不愿将全台归于倭人，众志成城，有死无二”。“台湾人民群情激愤”是因为（</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defTabSz="405130"/>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《南京条约》的签订</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B</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《北京条约》的签订</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C</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《马关条约》的签订</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D</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《辛丑条约》的签订</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213" name="组合 86"/>
          <p:cNvGrpSpPr/>
          <p:nvPr/>
        </p:nvGrpSpPr>
        <p:grpSpPr>
          <a:xfrm rot="0">
            <a:off x="166370" y="591185"/>
            <a:ext cx="502920" cy="453390"/>
            <a:chOff x="5424755" y="1340768"/>
            <a:chExt cx="670560" cy="604586"/>
          </a:xfrm>
          <a:blipFill dpi="0" rotWithShape="1">
            <a:blip r:embed="rId1"/>
            <a:srcRect/>
            <a:stretch>
              <a:fillRect/>
            </a:stretch>
          </a:blipFill>
        </p:grpSpPr>
        <p:grpSp>
          <p:nvGrpSpPr>
            <p:cNvPr id="214" name="组合 87"/>
            <p:cNvGrpSpPr/>
            <p:nvPr/>
          </p:nvGrpSpPr>
          <p:grpSpPr>
            <a:xfrm>
              <a:off x="5424755" y="1340768"/>
              <a:ext cx="670560" cy="604586"/>
              <a:chOff x="3720691" y="2824413"/>
              <a:chExt cx="1341120" cy="1209172"/>
            </a:xfrm>
            <a:grpFill/>
          </p:grpSpPr>
          <p:sp>
            <p:nvSpPr>
              <p:cNvPr id="1048868"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869"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870"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871" name="Freeform 206"/>
          <p:cNvSpPr>
            <a:spLocks noChangeAspect="1" noEditPoints="1"/>
          </p:cNvSpPr>
          <p:nvPr/>
        </p:nvSpPr>
        <p:spPr bwMode="auto">
          <a:xfrm>
            <a:off x="305435" y="666115"/>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1048872" name="文本框 3"/>
          <p:cNvSpPr txBox="1"/>
          <p:nvPr/>
        </p:nvSpPr>
        <p:spPr>
          <a:xfrm>
            <a:off x="0" y="3784600"/>
            <a:ext cx="9144000" cy="1094740"/>
          </a:xfrm>
          <a:prstGeom prst="rect">
            <a:avLst/>
          </a:prstGeom>
          <a:noFill/>
        </p:spPr>
        <p:txBody>
          <a:bodyPr wrap="square" rtlCol="0" anchor="t">
            <a:spAutoFit/>
          </a:bodyPr>
          <a:p>
            <a:pPr algn="l">
              <a:buClrTx/>
              <a:buSzTx/>
              <a:buFontTx/>
            </a:pPr>
            <a:r>
              <a:rPr lang="zh-CN" altLang="en-US" sz="32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楷体" panose="02010609060101010101" charset="-122"/>
                <a:sym typeface="+mn-ea"/>
              </a:rPr>
              <a:t>解析：</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1895年，甲午中日战争，</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清政府</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战败，签订《马关条约》，将台湾割让给日本。</a:t>
            </a:r>
            <a:endPar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p:txBody>
      </p:sp>
      <p:sp>
        <p:nvSpPr>
          <p:cNvPr id="1048873" name="文本框 5"/>
          <p:cNvSpPr txBox="1"/>
          <p:nvPr/>
        </p:nvSpPr>
        <p:spPr>
          <a:xfrm>
            <a:off x="534035" y="2033905"/>
            <a:ext cx="577215" cy="574040"/>
          </a:xfrm>
          <a:prstGeom prst="rect">
            <a:avLst/>
          </a:prstGeom>
          <a:noFill/>
        </p:spPr>
        <p:txBody>
          <a:bodyPr wrap="square" rtlCol="0" anchor="t">
            <a:spAutoFit/>
          </a:bodyPr>
          <a:p>
            <a:pPr algn="ctr"/>
            <a:r>
              <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C</a:t>
            </a:r>
            <a:endPar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871"/>
                                        </p:tgtEl>
                                        <p:attrNameLst>
                                          <p:attrName>style.visibility</p:attrName>
                                        </p:attrNameLst>
                                      </p:cBhvr>
                                      <p:to>
                                        <p:strVal val="visible"/>
                                      </p:to>
                                    </p:set>
                                    <p:animEffect transition="in" filter="fade">
                                      <p:cBhvr>
                                        <p:cTn id="7" dur="1000"/>
                                        <p:tgtEl>
                                          <p:spTgt spid="1048871"/>
                                        </p:tgtEl>
                                      </p:cBhvr>
                                    </p:animEffect>
                                    <p:anim calcmode="lin" valueType="num">
                                      <p:cBhvr>
                                        <p:cTn id="8" dur="1000" fill="hold"/>
                                        <p:tgtEl>
                                          <p:spTgt spid="1048871"/>
                                        </p:tgtEl>
                                        <p:attrNameLst>
                                          <p:attrName>ppt_x</p:attrName>
                                        </p:attrNameLst>
                                      </p:cBhvr>
                                      <p:tavLst>
                                        <p:tav tm="0">
                                          <p:val>
                                            <p:strVal val="#ppt_x"/>
                                          </p:val>
                                        </p:tav>
                                        <p:tav tm="100000">
                                          <p:val>
                                            <p:strVal val="#ppt_x"/>
                                          </p:val>
                                        </p:tav>
                                      </p:tavLst>
                                    </p:anim>
                                    <p:anim calcmode="lin" valueType="num">
                                      <p:cBhvr>
                                        <p:cTn id="9" dur="1000" fill="hold"/>
                                        <p:tgtEl>
                                          <p:spTgt spid="104887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48873"/>
                                        </p:tgtEl>
                                        <p:attrNameLst>
                                          <p:attrName>style.visibility</p:attrName>
                                        </p:attrNameLst>
                                      </p:cBhvr>
                                      <p:to>
                                        <p:strVal val="visible"/>
                                      </p:to>
                                    </p:set>
                                    <p:animEffect transition="in" filter="wipe(down)">
                                      <p:cBhvr>
                                        <p:cTn id="14" dur="500"/>
                                        <p:tgtEl>
                                          <p:spTgt spid="1048873"/>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048872"/>
                                        </p:tgtEl>
                                        <p:attrNameLst>
                                          <p:attrName>style.visibility</p:attrName>
                                        </p:attrNameLst>
                                      </p:cBhvr>
                                      <p:to>
                                        <p:strVal val="visible"/>
                                      </p:to>
                                    </p:set>
                                    <p:animEffect transition="in" filter="fade">
                                      <p:cBhvr>
                                        <p:cTn id="19" dur="1000"/>
                                        <p:tgtEl>
                                          <p:spTgt spid="1048872"/>
                                        </p:tgtEl>
                                      </p:cBhvr>
                                    </p:animEffect>
                                    <p:anim calcmode="lin" valueType="num">
                                      <p:cBhvr>
                                        <p:cTn id="20" dur="1000" fill="hold"/>
                                        <p:tgtEl>
                                          <p:spTgt spid="1048872"/>
                                        </p:tgtEl>
                                        <p:attrNameLst>
                                          <p:attrName>ppt_x</p:attrName>
                                        </p:attrNameLst>
                                      </p:cBhvr>
                                      <p:tavLst>
                                        <p:tav tm="0">
                                          <p:val>
                                            <p:strVal val="#ppt_x"/>
                                          </p:val>
                                        </p:tav>
                                        <p:tav tm="100000">
                                          <p:val>
                                            <p:strVal val="#ppt_x"/>
                                          </p:val>
                                        </p:tav>
                                      </p:tavLst>
                                    </p:anim>
                                    <p:anim calcmode="lin" valueType="num">
                                      <p:cBhvr>
                                        <p:cTn id="21" dur="1000" fill="hold"/>
                                        <p:tgtEl>
                                          <p:spTgt spid="10488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71" grpId="0" bldLvl="0" animBg="1"/>
      <p:bldP spid="1048871" grpId="1" animBg="1"/>
      <p:bldP spid="1048873" grpId="0"/>
      <p:bldP spid="1048873" grpId="1"/>
      <p:bldP spid="1048872" grpId="0"/>
      <p:bldP spid="1048872"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15" name=""/>
        <p:cNvGrpSpPr/>
        <p:nvPr/>
      </p:nvGrpSpPr>
      <p:grpSpPr/>
      <p:graphicFrame>
        <p:nvGraphicFramePr>
          <p:cNvPr id="4194310" name="表格 3"/>
          <p:cNvGraphicFramePr/>
          <p:nvPr>
            <p:custDataLst>
              <p:tags r:id="rId1"/>
            </p:custDataLst>
          </p:nvPr>
        </p:nvGraphicFramePr>
        <p:xfrm>
          <a:off x="66675" y="894080"/>
          <a:ext cx="9010650" cy="2779395"/>
        </p:xfrm>
        <a:graphic>
          <a:graphicData uri="http://schemas.openxmlformats.org/drawingml/2006/table">
            <a:tbl>
              <a:tblPr firstRow="1" bandRow="1">
                <a:tableStyleId>{5C22544A-7EE6-4342-B048-85BDC9FD1C3A}</a:tableStyleId>
              </a:tblPr>
              <a:tblGrid>
                <a:gridCol w="532130"/>
                <a:gridCol w="2891155"/>
                <a:gridCol w="2573655"/>
                <a:gridCol w="3013710"/>
              </a:tblGrid>
              <a:tr h="635000">
                <a:tc>
                  <a:txBody>
                    <a:bodyPr/>
                    <a:p>
                      <a:pPr>
                        <a:buNone/>
                      </a:pP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《南京条约》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《马关条约》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《辛丑条约》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r>
              <a:tr h="2144395">
                <a:tc>
                  <a:txBody>
                    <a:bodyPr/>
                    <a:p>
                      <a:pPr>
                        <a:buNone/>
                      </a:pPr>
                      <a:r>
                        <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赔款</a:t>
                      </a:r>
                      <a:endPar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2100万银元</a:t>
                      </a:r>
                      <a:endPar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anchor="ctr" anchorCtr="1"/>
                </a:tc>
                <a:tc>
                  <a:txBody>
                    <a:bodyPr/>
                    <a:p>
                      <a:pPr algn="l">
                        <a:buClrTx/>
                        <a:buSzTx/>
                        <a:buFontTx/>
                        <a:buNone/>
                      </a:pPr>
                      <a:r>
                        <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赔偿日本兵费白银</a:t>
                      </a:r>
                      <a:r>
                        <a:rPr lang="en-US" altLang="zh-CN"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2</a:t>
                      </a:r>
                      <a:r>
                        <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亿两</a:t>
                      </a:r>
                      <a:endPar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anchor="ctr" anchorCtr="1"/>
                </a:tc>
                <a:tc>
                  <a:txBody>
                    <a:bodyPr/>
                    <a:p>
                      <a:pPr>
                        <a:buNone/>
                      </a:pPr>
                      <a:r>
                        <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清政府赔款白银4.5亿两，分39年还清，本息共计9.8亿两</a:t>
                      </a:r>
                      <a:endPar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anchor="ctr" anchorCtr="1"/>
                </a:tc>
              </a:tr>
            </a:tbl>
          </a:graphicData>
        </a:graphic>
      </p:graphicFrame>
      <p:sp>
        <p:nvSpPr>
          <p:cNvPr id="1048874" name="文本框 2"/>
          <p:cNvSpPr txBox="1"/>
          <p:nvPr/>
        </p:nvSpPr>
        <p:spPr>
          <a:xfrm>
            <a:off x="66040" y="3675380"/>
            <a:ext cx="9011285" cy="1256030"/>
          </a:xfrm>
          <a:prstGeom prst="rect">
            <a:avLst/>
          </a:prstGeom>
          <a:solidFill>
            <a:schemeClr val="accent6">
              <a:lumMod val="20000"/>
              <a:lumOff val="80000"/>
              <a:alpha val="92000"/>
            </a:schemeClr>
          </a:solidFill>
          <a:ln w="12700" cmpd="sng">
            <a:solidFill>
              <a:schemeClr val="bg1"/>
            </a:solidFill>
            <a:prstDash val="solid"/>
          </a:ln>
        </p:spPr>
        <p:txBody>
          <a:bodyPr wrap="square" rtlCol="0" anchor="ctr" anchorCtr="0">
            <a:noAutofit/>
          </a:bodyPr>
          <a:p>
            <a:pPr indent="812800" fontAlgn="auto"/>
            <a:r>
              <a:rPr lang="zh-CN" altLang="en-US" sz="320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危害</a:t>
            </a:r>
            <a:r>
              <a:rPr lang="zh-CN" sz="3200">
                <a:solidFill>
                  <a:schemeClr val="tx1">
                    <a:lumMod val="95000"/>
                    <a:lumOff val="5000"/>
                  </a:schemeClr>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宋体" panose="02010600030101010101" pitchFamily="2" charset="-122"/>
              </a:rPr>
              <a:t>：</a:t>
            </a:r>
            <a:r>
              <a:rPr lang="zh-CN" sz="3200" b="1">
                <a:solidFill>
                  <a:schemeClr val="tx1">
                    <a:lumMod val="95000"/>
                    <a:lumOff val="5000"/>
                  </a:schemeClr>
                </a:solidFill>
                <a:effectLst>
                  <a:outerShdw blurRad="38100" dist="19050" dir="2700000" algn="tl" rotWithShape="0">
                    <a:schemeClr val="dk1">
                      <a:alpha val="40000"/>
                    </a:schemeClr>
                  </a:outerShdw>
                </a:effectLst>
                <a:latin typeface="+mn-ea"/>
                <a:cs typeface="宋体" panose="02010600030101010101" pitchFamily="2" charset="-122"/>
              </a:rPr>
              <a:t>加剧了清政府的财政危机，加重了人民的负担。</a:t>
            </a:r>
            <a:endParaRPr lang="zh-CN" sz="3200" b="1">
              <a:solidFill>
                <a:schemeClr val="tx1">
                  <a:lumMod val="95000"/>
                  <a:lumOff val="5000"/>
                </a:schemeClr>
              </a:solidFill>
              <a:effectLst>
                <a:outerShdw blurRad="38100" dist="19050" dir="2700000" algn="tl" rotWithShape="0">
                  <a:schemeClr val="dk1">
                    <a:alpha val="40000"/>
                  </a:schemeClr>
                </a:outerShdw>
              </a:effectLst>
              <a:latin typeface="+mn-ea"/>
              <a:cs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48874"/>
                                        </p:tgtEl>
                                        <p:attrNameLst>
                                          <p:attrName>style.visibility</p:attrName>
                                        </p:attrNameLst>
                                      </p:cBhvr>
                                      <p:to>
                                        <p:strVal val="visible"/>
                                      </p:to>
                                    </p:set>
                                    <p:animEffect transition="in" filter="fade">
                                      <p:cBhvr>
                                        <p:cTn id="7" dur="500"/>
                                        <p:tgtEl>
                                          <p:spTgt spid="1048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74" grpId="0" bldLvl="0" animBg="1"/>
      <p:bldP spid="1048874"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18" name=""/>
        <p:cNvGrpSpPr/>
        <p:nvPr/>
      </p:nvGrpSpPr>
      <p:grpSpPr/>
      <p:sp>
        <p:nvSpPr>
          <p:cNvPr id="1048878" name="文本框 2"/>
          <p:cNvSpPr txBox="1"/>
          <p:nvPr/>
        </p:nvSpPr>
        <p:spPr>
          <a:xfrm>
            <a:off x="0" y="1025525"/>
            <a:ext cx="9144635" cy="1568450"/>
          </a:xfrm>
          <a:prstGeom prst="rect">
            <a:avLst/>
          </a:prstGeom>
          <a:noFill/>
        </p:spPr>
        <p:txBody>
          <a:bodyPr wrap="square" rtlCol="0" anchor="t">
            <a:spAutoFit/>
          </a:bodyPr>
          <a:p>
            <a:pPr indent="812800" algn="l">
              <a:buClrTx/>
              <a:buSzTx/>
              <a:buFontTx/>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日本在《马关条约》和《辛丑条约》中都得到的侵略权益是（</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812800" algn="l">
              <a:buClrTx/>
              <a:buSzTx/>
              <a:buFontTx/>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割地	B</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赔款	C</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驻军	D</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开埠通商</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219" name="组合 86"/>
          <p:cNvGrpSpPr/>
          <p:nvPr/>
        </p:nvGrpSpPr>
        <p:grpSpPr>
          <a:xfrm rot="0">
            <a:off x="166370" y="1037590"/>
            <a:ext cx="502920" cy="453390"/>
            <a:chOff x="5424755" y="1340768"/>
            <a:chExt cx="670560" cy="604586"/>
          </a:xfrm>
          <a:blipFill dpi="0" rotWithShape="1">
            <a:blip r:embed="rId1"/>
            <a:srcRect/>
            <a:stretch>
              <a:fillRect/>
            </a:stretch>
          </a:blipFill>
        </p:grpSpPr>
        <p:grpSp>
          <p:nvGrpSpPr>
            <p:cNvPr id="220" name="组合 87"/>
            <p:cNvGrpSpPr/>
            <p:nvPr/>
          </p:nvGrpSpPr>
          <p:grpSpPr>
            <a:xfrm>
              <a:off x="5424755" y="1340768"/>
              <a:ext cx="670560" cy="604586"/>
              <a:chOff x="3720691" y="2824413"/>
              <a:chExt cx="1341120" cy="1209172"/>
            </a:xfrm>
            <a:grpFill/>
          </p:grpSpPr>
          <p:sp>
            <p:nvSpPr>
              <p:cNvPr id="1048879"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880"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881"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882" name="Freeform 206"/>
          <p:cNvSpPr>
            <a:spLocks noChangeAspect="1" noEditPoints="1"/>
          </p:cNvSpPr>
          <p:nvPr/>
        </p:nvSpPr>
        <p:spPr bwMode="auto">
          <a:xfrm>
            <a:off x="305435" y="1112520"/>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1048883" name="文本框 5"/>
          <p:cNvSpPr txBox="1"/>
          <p:nvPr/>
        </p:nvSpPr>
        <p:spPr>
          <a:xfrm>
            <a:off x="0" y="2861310"/>
            <a:ext cx="9010015" cy="1564641"/>
          </a:xfrm>
          <a:prstGeom prst="rect">
            <a:avLst/>
          </a:prstGeom>
          <a:noFill/>
        </p:spPr>
        <p:txBody>
          <a:bodyPr wrap="square" rtlCol="0" anchor="t">
            <a:spAutoFit/>
          </a:bodyPr>
          <a:p>
            <a:pPr indent="0" fontAlgn="auto"/>
            <a:r>
              <a:rPr lang="zh-CN" altLang="en-US" sz="3200">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巧记</a:t>
            </a:r>
            <a:r>
              <a:rPr lang="zh-CN" altLang="en-US" sz="32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八国联军(俄罗斯、德国、法国、美国、日本、奥匈帝国、意大利、英国)</a:t>
            </a: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a:t>
            </a:r>
            <a:r>
              <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饿的话，每日熬一鹰</a:t>
            </a:r>
            <a:r>
              <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a:t>
            </a:r>
            <a:endParaRPr lang="zh-CN" altLang="en-US"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p:txBody>
      </p:sp>
      <p:sp>
        <p:nvSpPr>
          <p:cNvPr id="1048884" name="文本框 1"/>
          <p:cNvSpPr txBox="1"/>
          <p:nvPr/>
        </p:nvSpPr>
        <p:spPr>
          <a:xfrm>
            <a:off x="3380105" y="1522730"/>
            <a:ext cx="577215" cy="574040"/>
          </a:xfrm>
          <a:prstGeom prst="rect">
            <a:avLst/>
          </a:prstGeom>
          <a:noFill/>
        </p:spPr>
        <p:txBody>
          <a:bodyPr wrap="square" rtlCol="0" anchor="t">
            <a:spAutoFit/>
          </a:bodyPr>
          <a:p>
            <a:pPr algn="ctr"/>
            <a:r>
              <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B</a:t>
            </a:r>
            <a:endPar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882"/>
                                        </p:tgtEl>
                                        <p:attrNameLst>
                                          <p:attrName>style.visibility</p:attrName>
                                        </p:attrNameLst>
                                      </p:cBhvr>
                                      <p:to>
                                        <p:strVal val="visible"/>
                                      </p:to>
                                    </p:set>
                                    <p:animEffect transition="in" filter="fade">
                                      <p:cBhvr>
                                        <p:cTn id="7" dur="1000"/>
                                        <p:tgtEl>
                                          <p:spTgt spid="1048882"/>
                                        </p:tgtEl>
                                      </p:cBhvr>
                                    </p:animEffect>
                                    <p:anim calcmode="lin" valueType="num">
                                      <p:cBhvr>
                                        <p:cTn id="8" dur="1000" fill="hold"/>
                                        <p:tgtEl>
                                          <p:spTgt spid="1048882"/>
                                        </p:tgtEl>
                                        <p:attrNameLst>
                                          <p:attrName>ppt_x</p:attrName>
                                        </p:attrNameLst>
                                      </p:cBhvr>
                                      <p:tavLst>
                                        <p:tav tm="0">
                                          <p:val>
                                            <p:strVal val="#ppt_x"/>
                                          </p:val>
                                        </p:tav>
                                        <p:tav tm="100000">
                                          <p:val>
                                            <p:strVal val="#ppt_x"/>
                                          </p:val>
                                        </p:tav>
                                      </p:tavLst>
                                    </p:anim>
                                    <p:anim calcmode="lin" valueType="num">
                                      <p:cBhvr>
                                        <p:cTn id="9" dur="1000" fill="hold"/>
                                        <p:tgtEl>
                                          <p:spTgt spid="104888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48884"/>
                                        </p:tgtEl>
                                        <p:attrNameLst>
                                          <p:attrName>style.visibility</p:attrName>
                                        </p:attrNameLst>
                                      </p:cBhvr>
                                      <p:to>
                                        <p:strVal val="visible"/>
                                      </p:to>
                                    </p:set>
                                    <p:animEffect transition="in" filter="wipe(down)">
                                      <p:cBhvr>
                                        <p:cTn id="14" dur="500"/>
                                        <p:tgtEl>
                                          <p:spTgt spid="1048884"/>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048883"/>
                                        </p:tgtEl>
                                        <p:attrNameLst>
                                          <p:attrName>style.visibility</p:attrName>
                                        </p:attrNameLst>
                                      </p:cBhvr>
                                      <p:to>
                                        <p:strVal val="visible"/>
                                      </p:to>
                                    </p:set>
                                    <p:animEffect transition="in" filter="fade">
                                      <p:cBhvr>
                                        <p:cTn id="19" dur="1000"/>
                                        <p:tgtEl>
                                          <p:spTgt spid="1048883"/>
                                        </p:tgtEl>
                                      </p:cBhvr>
                                    </p:animEffect>
                                    <p:anim calcmode="lin" valueType="num">
                                      <p:cBhvr>
                                        <p:cTn id="20" dur="1000" fill="hold"/>
                                        <p:tgtEl>
                                          <p:spTgt spid="1048883"/>
                                        </p:tgtEl>
                                        <p:attrNameLst>
                                          <p:attrName>ppt_x</p:attrName>
                                        </p:attrNameLst>
                                      </p:cBhvr>
                                      <p:tavLst>
                                        <p:tav tm="0">
                                          <p:val>
                                            <p:strVal val="#ppt_x"/>
                                          </p:val>
                                        </p:tav>
                                        <p:tav tm="100000">
                                          <p:val>
                                            <p:strVal val="#ppt_x"/>
                                          </p:val>
                                        </p:tav>
                                      </p:tavLst>
                                    </p:anim>
                                    <p:anim calcmode="lin" valueType="num">
                                      <p:cBhvr>
                                        <p:cTn id="21" dur="1000" fill="hold"/>
                                        <p:tgtEl>
                                          <p:spTgt spid="10488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82" grpId="0" bldLvl="0" animBg="1"/>
      <p:bldP spid="1048882" grpId="1" animBg="1"/>
      <p:bldP spid="1048883" grpId="0"/>
      <p:bldP spid="1048883" grpId="1"/>
      <p:bldP spid="1048884" grpId="0"/>
      <p:bldP spid="1048884"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21" name=""/>
        <p:cNvGrpSpPr/>
        <p:nvPr/>
      </p:nvGrpSpPr>
      <p:grpSpPr/>
      <p:graphicFrame>
        <p:nvGraphicFramePr>
          <p:cNvPr id="4194311" name="表格 3"/>
          <p:cNvGraphicFramePr/>
          <p:nvPr>
            <p:custDataLst>
              <p:tags r:id="rId1"/>
            </p:custDataLst>
          </p:nvPr>
        </p:nvGraphicFramePr>
        <p:xfrm>
          <a:off x="66675" y="447040"/>
          <a:ext cx="9010650" cy="5481320"/>
        </p:xfrm>
        <a:graphic>
          <a:graphicData uri="http://schemas.openxmlformats.org/drawingml/2006/table">
            <a:tbl>
              <a:tblPr firstRow="1" bandRow="1">
                <a:tableStyleId>{5C22544A-7EE6-4342-B048-85BDC9FD1C3A}</a:tableStyleId>
              </a:tblPr>
              <a:tblGrid>
                <a:gridCol w="532130"/>
                <a:gridCol w="3385185"/>
                <a:gridCol w="2512695"/>
                <a:gridCol w="2580640"/>
              </a:tblGrid>
              <a:tr h="635000">
                <a:tc>
                  <a:txBody>
                    <a:bodyPr/>
                    <a:p>
                      <a:pPr>
                        <a:buNone/>
                      </a:pP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《南京条约》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《马关条约》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《辛丑条约》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r>
              <a:tr h="1920240">
                <a:tc>
                  <a:txBody>
                    <a:bodyPr/>
                    <a:p>
                      <a:pPr>
                        <a:buNone/>
                      </a:pPr>
                      <a:r>
                        <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通商</a:t>
                      </a:r>
                      <a:endPar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开放广州、厦门、福州、宁波、上海五处为通商口岸</a:t>
                      </a:r>
                      <a:r>
                        <a:rPr lang="en-US" altLang="zh-CN"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a:t>
                      </a:r>
                      <a:r>
                        <a:rPr lang="zh-CN" altLang="zh-CN" sz="3000" b="1">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五口通商</a:t>
                      </a:r>
                      <a:r>
                        <a:rPr lang="en-US" altLang="zh-CN"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a:t>
                      </a:r>
                      <a:endPar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anchor="ctr" anchorCtr="1"/>
                </a:tc>
                <a:tc>
                  <a:txBody>
                    <a:bodyPr/>
                    <a:p>
                      <a:pPr algn="l">
                        <a:buClrTx/>
                        <a:buSzTx/>
                        <a:buFontTx/>
                        <a:buNone/>
                      </a:pPr>
                      <a:r>
                        <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开放沙市、重庆、苏州、杭州为商埠</a:t>
                      </a:r>
                      <a:endParaRPr lang="zh-CN" altLang="en-US"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p>
                      <a:pPr algn="l">
                        <a:buClrTx/>
                        <a:buSzTx/>
                        <a:buFontTx/>
                        <a:buNone/>
                      </a:pPr>
                      <a:r>
                        <a:rPr lang="en-US" altLang="zh-CN" sz="3000" b="1">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a:t>
                      </a:r>
                      <a:r>
                        <a:rPr lang="zh-CN" altLang="zh-CN" sz="3000" b="1">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四口通商</a:t>
                      </a:r>
                      <a:r>
                        <a:rPr lang="en-US" altLang="zh-CN" sz="3000" b="1">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rPr>
                        <a:t>)</a:t>
                      </a:r>
                      <a:endParaRPr lang="en-US" altLang="zh-CN" sz="3000" b="1">
                        <a:solidFill>
                          <a:schemeClr val="tx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宋体" panose="02010600030101010101" pitchFamily="2" charset="-122"/>
                      </a:endParaRPr>
                    </a:p>
                  </a:txBody>
                  <a:tcPr anchor="ctr" anchorCtr="1"/>
                </a:tc>
                <a:tc>
                  <a:txBody>
                    <a:bodyPr/>
                    <a:p>
                      <a:pPr>
                        <a:buNone/>
                      </a:pPr>
                      <a:endParaRPr lang="en-US" altLang="zh-CN" sz="3000" b="1">
                        <a:effectLst>
                          <a:outerShdw blurRad="38100" dist="38100" dir="2700000" algn="tl">
                            <a:srgbClr val="000000">
                              <a:alpha val="43137"/>
                            </a:srgbClr>
                          </a:outerShdw>
                        </a:effectLst>
                      </a:endParaRPr>
                    </a:p>
                  </a:txBody>
                  <a:tcPr anchor="ctr" anchorCtr="1"/>
                </a:tc>
              </a:tr>
            </a:tbl>
          </a:graphicData>
        </a:graphic>
      </p:graphicFrame>
      <p:sp>
        <p:nvSpPr>
          <p:cNvPr id="1048885" name="文本框 2"/>
          <p:cNvSpPr txBox="1"/>
          <p:nvPr/>
        </p:nvSpPr>
        <p:spPr>
          <a:xfrm>
            <a:off x="66040" y="3002280"/>
            <a:ext cx="9011285" cy="2208530"/>
          </a:xfrm>
          <a:prstGeom prst="rect">
            <a:avLst/>
          </a:prstGeom>
          <a:solidFill>
            <a:schemeClr val="accent6">
              <a:lumMod val="20000"/>
              <a:lumOff val="80000"/>
              <a:alpha val="92000"/>
            </a:schemeClr>
          </a:solidFill>
          <a:ln w="12700" cmpd="sng">
            <a:solidFill>
              <a:schemeClr val="bg1"/>
            </a:solidFill>
            <a:prstDash val="solid"/>
          </a:ln>
        </p:spPr>
        <p:txBody>
          <a:bodyPr wrap="square" rtlCol="0" anchor="ctr" anchorCtr="0">
            <a:noAutofit/>
          </a:bodyPr>
          <a:p>
            <a:pPr indent="812800" fontAlgn="auto"/>
            <a:r>
              <a:rPr lang="zh-CN" altLang="en-US" sz="320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危害</a:t>
            </a:r>
            <a:r>
              <a:rPr lang="zh-CN" sz="3200">
                <a:solidFill>
                  <a:schemeClr val="tx1">
                    <a:lumMod val="95000"/>
                    <a:lumOff val="5000"/>
                  </a:schemeClr>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宋体" panose="02010600030101010101" pitchFamily="2" charset="-122"/>
              </a:rPr>
              <a:t>：</a:t>
            </a:r>
            <a:r>
              <a:rPr lang="zh-CN"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破坏了中国的贸易主权</a:t>
            </a:r>
            <a:r>
              <a:rPr lang="zh-CN"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使中国国门大开，西方商品大量涌入，中国的自然经济遭到破坏，中国在经济上逐渐卷入资本主义世界市场，沦为资本主义国家的原料产地和商品市场。</a:t>
            </a:r>
            <a:endParaRPr lang="zh-CN"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48885"/>
                                        </p:tgtEl>
                                        <p:attrNameLst>
                                          <p:attrName>style.visibility</p:attrName>
                                        </p:attrNameLst>
                                      </p:cBhvr>
                                      <p:to>
                                        <p:strVal val="visible"/>
                                      </p:to>
                                    </p:set>
                                    <p:animEffect transition="in" filter="fade">
                                      <p:cBhvr>
                                        <p:cTn id="7" dur="500"/>
                                        <p:tgtEl>
                                          <p:spTgt spid="10488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85" grpId="0" bldLvl="0" animBg="1"/>
      <p:bldP spid="1048885"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24" name=""/>
        <p:cNvGrpSpPr/>
        <p:nvPr/>
      </p:nvGrpSpPr>
      <p:grpSpPr/>
      <p:sp>
        <p:nvSpPr>
          <p:cNvPr id="1048889" name="文本框 2"/>
          <p:cNvSpPr txBox="1"/>
          <p:nvPr/>
        </p:nvSpPr>
        <p:spPr>
          <a:xfrm>
            <a:off x="0" y="397510"/>
            <a:ext cx="9144635" cy="3476625"/>
          </a:xfrm>
          <a:prstGeom prst="rect">
            <a:avLst/>
          </a:prstGeom>
          <a:noFill/>
        </p:spPr>
        <p:txBody>
          <a:bodyPr wrap="square" rtlCol="0" anchor="t">
            <a:spAutoFit/>
          </a:bodyPr>
          <a:p>
            <a:pPr indent="812800" algn="l">
              <a:buClrTx/>
              <a:buSzTx/>
              <a:buFontTx/>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郑观应在《盛世危言》中描述鸦片战争后的社会情景：洋布、洋纱、洋花边、洋袜、洋巾入中国，而女红</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sym typeface="+mn-ea"/>
              </a:rPr>
              <a:t>女工</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失业，</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洋铁、洋针、洋钉入中国，而业冶者多无事</a:t>
            </a:r>
            <a:r>
              <a:rPr lang="zh-CN" altLang="en-US" sz="3200" b="1" u="dotted">
                <a:solidFill>
                  <a:schemeClr val="bg1"/>
                </a:solidFill>
                <a:effectLst>
                  <a:outerShdw blurRad="38100" dist="19050" dir="2700000" algn="tl" rotWithShape="0">
                    <a:schemeClr val="dk1">
                      <a:alpha val="40000"/>
                    </a:schemeClr>
                  </a:outerShdw>
                </a:effectLst>
                <a:uFill>
                  <a:solidFill>
                    <a:schemeClr val="bg1"/>
                  </a:solidFill>
                </a:uFill>
                <a:latin typeface="宋体" panose="02010600030101010101" pitchFamily="2" charset="-122"/>
                <a:ea typeface="宋体" panose="02010600030101010101" pitchFamily="2" charset="-122"/>
                <a:cs typeface="宋体" panose="02010600030101010101" pitchFamily="2" charset="-122"/>
              </a:rPr>
              <a:t>投闲</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清闲</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。材料旨在说明鸦片战争(</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algn="l" fontAlgn="auto">
              <a:buClrTx/>
              <a:buSzTx/>
              <a:buFontTx/>
            </a:pPr>
            <a:r>
              <a:rPr lang="zh-CN" alt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a:t>
            </a:r>
            <a:r>
              <a:rPr lang="en-US" altLang="zh-CN"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是中国近代史的开端	B</a:t>
            </a:r>
            <a:r>
              <a:rPr lang="en-US" altLang="zh-CN"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使中国自然经济开始解体</a:t>
            </a:r>
            <a:endParaRPr lang="zh-CN" alt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algn="l" fontAlgn="auto">
              <a:buClrTx/>
              <a:buSzTx/>
              <a:buFontTx/>
            </a:pPr>
            <a:r>
              <a:rPr lang="zh-CN" alt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C</a:t>
            </a:r>
            <a:r>
              <a:rPr lang="en-US" altLang="zh-CN"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丰富了市场商品种类	D</a:t>
            </a:r>
            <a:r>
              <a:rPr lang="en-US" altLang="zh-CN"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破坏了中国的关税自主权</a:t>
            </a:r>
            <a:endParaRPr lang="zh-CN" alt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225" name="组合 86"/>
          <p:cNvGrpSpPr/>
          <p:nvPr/>
        </p:nvGrpSpPr>
        <p:grpSpPr>
          <a:xfrm rot="0">
            <a:off x="166370" y="409575"/>
            <a:ext cx="502920" cy="453390"/>
            <a:chOff x="5424755" y="1340768"/>
            <a:chExt cx="670560" cy="604586"/>
          </a:xfrm>
          <a:blipFill dpi="0" rotWithShape="1">
            <a:blip r:embed="rId1"/>
            <a:srcRect/>
            <a:stretch>
              <a:fillRect/>
            </a:stretch>
          </a:blipFill>
        </p:grpSpPr>
        <p:grpSp>
          <p:nvGrpSpPr>
            <p:cNvPr id="226" name="组合 87"/>
            <p:cNvGrpSpPr/>
            <p:nvPr/>
          </p:nvGrpSpPr>
          <p:grpSpPr>
            <a:xfrm>
              <a:off x="5424755" y="1340768"/>
              <a:ext cx="670560" cy="604586"/>
              <a:chOff x="3720691" y="2824413"/>
              <a:chExt cx="1341120" cy="1209172"/>
            </a:xfrm>
            <a:grpFill/>
          </p:grpSpPr>
          <p:sp>
            <p:nvSpPr>
              <p:cNvPr id="1048890"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89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892"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893" name="Freeform 206"/>
          <p:cNvSpPr>
            <a:spLocks noChangeAspect="1" noEditPoints="1"/>
          </p:cNvSpPr>
          <p:nvPr/>
        </p:nvSpPr>
        <p:spPr bwMode="auto">
          <a:xfrm>
            <a:off x="305435" y="484505"/>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1048894" name="文本框 1"/>
          <p:cNvSpPr txBox="1"/>
          <p:nvPr/>
        </p:nvSpPr>
        <p:spPr>
          <a:xfrm>
            <a:off x="3169285" y="2344420"/>
            <a:ext cx="577215" cy="574040"/>
          </a:xfrm>
          <a:prstGeom prst="rect">
            <a:avLst/>
          </a:prstGeom>
          <a:noFill/>
        </p:spPr>
        <p:txBody>
          <a:bodyPr wrap="square" rtlCol="0" anchor="t">
            <a:spAutoFit/>
          </a:bodyPr>
          <a:p>
            <a:pPr algn="ctr"/>
            <a:r>
              <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B</a:t>
            </a:r>
            <a:endPar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p:txBody>
      </p:sp>
      <p:sp>
        <p:nvSpPr>
          <p:cNvPr id="1048895" name="文本框 5"/>
          <p:cNvSpPr txBox="1"/>
          <p:nvPr/>
        </p:nvSpPr>
        <p:spPr>
          <a:xfrm>
            <a:off x="66675" y="3970655"/>
            <a:ext cx="9010015" cy="1564640"/>
          </a:xfrm>
          <a:prstGeom prst="rect">
            <a:avLst/>
          </a:prstGeom>
          <a:noFill/>
        </p:spPr>
        <p:txBody>
          <a:bodyPr wrap="square" rtlCol="0" anchor="t">
            <a:spAutoFit/>
          </a:bodyPr>
          <a:p>
            <a:pPr indent="0" fontAlgn="auto"/>
            <a:r>
              <a:rPr lang="zh-CN" altLang="en-US" sz="32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分析：</a:t>
            </a:r>
            <a:r>
              <a:rPr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开放通商口岸后，外国商品涌入，中国传统手工业破产，中国</a:t>
            </a:r>
            <a:r>
              <a:rPr 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社会</a:t>
            </a:r>
            <a:r>
              <a:rPr 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自</a:t>
            </a:r>
            <a:r>
              <a:rPr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给</a:t>
            </a:r>
            <a:r>
              <a:rPr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自足的</a:t>
            </a:r>
            <a:r>
              <a:rPr sz="3200">
                <a:solidFill>
                  <a:srgbClr val="FFFF00"/>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自然经济</a:t>
            </a:r>
            <a:r>
              <a:rPr lang="zh-CN" sz="3200">
                <a:solidFill>
                  <a:srgbClr val="FFFF00"/>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遭到破坏</a:t>
            </a:r>
            <a:r>
              <a:rPr 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（客观上促进了商品经济的发展）。</a:t>
            </a:r>
            <a:endParaRPr 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893"/>
                                        </p:tgtEl>
                                        <p:attrNameLst>
                                          <p:attrName>style.visibility</p:attrName>
                                        </p:attrNameLst>
                                      </p:cBhvr>
                                      <p:to>
                                        <p:strVal val="visible"/>
                                      </p:to>
                                    </p:set>
                                    <p:animEffect transition="in" filter="fade">
                                      <p:cBhvr>
                                        <p:cTn id="7" dur="1000"/>
                                        <p:tgtEl>
                                          <p:spTgt spid="1048893"/>
                                        </p:tgtEl>
                                      </p:cBhvr>
                                    </p:animEffect>
                                    <p:anim calcmode="lin" valueType="num">
                                      <p:cBhvr>
                                        <p:cTn id="8" dur="1000" fill="hold"/>
                                        <p:tgtEl>
                                          <p:spTgt spid="1048893"/>
                                        </p:tgtEl>
                                        <p:attrNameLst>
                                          <p:attrName>ppt_x</p:attrName>
                                        </p:attrNameLst>
                                      </p:cBhvr>
                                      <p:tavLst>
                                        <p:tav tm="0">
                                          <p:val>
                                            <p:strVal val="#ppt_x"/>
                                          </p:val>
                                        </p:tav>
                                        <p:tav tm="100000">
                                          <p:val>
                                            <p:strVal val="#ppt_x"/>
                                          </p:val>
                                        </p:tav>
                                      </p:tavLst>
                                    </p:anim>
                                    <p:anim calcmode="lin" valueType="num">
                                      <p:cBhvr>
                                        <p:cTn id="9" dur="1000" fill="hold"/>
                                        <p:tgtEl>
                                          <p:spTgt spid="104889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48894"/>
                                        </p:tgtEl>
                                        <p:attrNameLst>
                                          <p:attrName>style.visibility</p:attrName>
                                        </p:attrNameLst>
                                      </p:cBhvr>
                                      <p:to>
                                        <p:strVal val="visible"/>
                                      </p:to>
                                    </p:set>
                                    <p:animEffect transition="in" filter="wipe(down)">
                                      <p:cBhvr>
                                        <p:cTn id="14" dur="500"/>
                                        <p:tgtEl>
                                          <p:spTgt spid="1048894"/>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048895"/>
                                        </p:tgtEl>
                                        <p:attrNameLst>
                                          <p:attrName>style.visibility</p:attrName>
                                        </p:attrNameLst>
                                      </p:cBhvr>
                                      <p:to>
                                        <p:strVal val="visible"/>
                                      </p:to>
                                    </p:set>
                                    <p:animEffect transition="in" filter="fade">
                                      <p:cBhvr>
                                        <p:cTn id="19" dur="1000"/>
                                        <p:tgtEl>
                                          <p:spTgt spid="1048895"/>
                                        </p:tgtEl>
                                      </p:cBhvr>
                                    </p:animEffect>
                                    <p:anim calcmode="lin" valueType="num">
                                      <p:cBhvr>
                                        <p:cTn id="20" dur="1000" fill="hold"/>
                                        <p:tgtEl>
                                          <p:spTgt spid="1048895"/>
                                        </p:tgtEl>
                                        <p:attrNameLst>
                                          <p:attrName>ppt_x</p:attrName>
                                        </p:attrNameLst>
                                      </p:cBhvr>
                                      <p:tavLst>
                                        <p:tav tm="0">
                                          <p:val>
                                            <p:strVal val="#ppt_x"/>
                                          </p:val>
                                        </p:tav>
                                        <p:tav tm="100000">
                                          <p:val>
                                            <p:strVal val="#ppt_x"/>
                                          </p:val>
                                        </p:tav>
                                      </p:tavLst>
                                    </p:anim>
                                    <p:anim calcmode="lin" valueType="num">
                                      <p:cBhvr>
                                        <p:cTn id="21" dur="1000" fill="hold"/>
                                        <p:tgtEl>
                                          <p:spTgt spid="10488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893" grpId="0" bldLvl="0" animBg="1"/>
      <p:bldP spid="1048893" grpId="1" animBg="1"/>
      <p:bldP spid="1048894" grpId="0"/>
      <p:bldP spid="1048894" grpId="1"/>
      <p:bldP spid="1048895" grpId="0"/>
      <p:bldP spid="1048895"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29" name=""/>
        <p:cNvGrpSpPr/>
        <p:nvPr/>
      </p:nvGrpSpPr>
      <p:grpSpPr/>
      <p:sp>
        <p:nvSpPr>
          <p:cNvPr id="1048899" name="文本框 2"/>
          <p:cNvSpPr txBox="1"/>
          <p:nvPr/>
        </p:nvSpPr>
        <p:spPr>
          <a:xfrm>
            <a:off x="0" y="104140"/>
            <a:ext cx="9144635" cy="1076325"/>
          </a:xfrm>
          <a:prstGeom prst="rect">
            <a:avLst/>
          </a:prstGeom>
          <a:noFill/>
        </p:spPr>
        <p:txBody>
          <a:bodyPr wrap="square" rtlCol="0" anchor="t">
            <a:spAutoFit/>
          </a:bodyPr>
          <a:p>
            <a:pPr indent="812800" algn="l">
              <a:buClrTx/>
              <a:buSzTx/>
              <a:buFontTx/>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下图是近代两次侵华战争后开放的通商口岸示意图，其变化反映了(</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230" name="组合 86"/>
          <p:cNvGrpSpPr/>
          <p:nvPr/>
        </p:nvGrpSpPr>
        <p:grpSpPr>
          <a:xfrm rot="0">
            <a:off x="166370" y="116205"/>
            <a:ext cx="502920" cy="453390"/>
            <a:chOff x="5424755" y="1340768"/>
            <a:chExt cx="670560" cy="604586"/>
          </a:xfrm>
          <a:blipFill dpi="0" rotWithShape="1">
            <a:blip r:embed="rId1"/>
            <a:srcRect/>
            <a:stretch>
              <a:fillRect/>
            </a:stretch>
          </a:blipFill>
        </p:grpSpPr>
        <p:grpSp>
          <p:nvGrpSpPr>
            <p:cNvPr id="231" name="组合 87"/>
            <p:cNvGrpSpPr/>
            <p:nvPr/>
          </p:nvGrpSpPr>
          <p:grpSpPr>
            <a:xfrm>
              <a:off x="5424755" y="1340768"/>
              <a:ext cx="670560" cy="604586"/>
              <a:chOff x="3720691" y="2824413"/>
              <a:chExt cx="1341120" cy="1209172"/>
            </a:xfrm>
            <a:grpFill/>
          </p:grpSpPr>
          <p:sp>
            <p:nvSpPr>
              <p:cNvPr id="1048900"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90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902"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903" name="Freeform 206"/>
          <p:cNvSpPr>
            <a:spLocks noChangeAspect="1" noEditPoints="1"/>
          </p:cNvSpPr>
          <p:nvPr/>
        </p:nvSpPr>
        <p:spPr bwMode="auto">
          <a:xfrm>
            <a:off x="305435" y="191135"/>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1048904" name="文本框 1"/>
          <p:cNvSpPr txBox="1"/>
          <p:nvPr/>
        </p:nvSpPr>
        <p:spPr>
          <a:xfrm>
            <a:off x="4395470" y="588645"/>
            <a:ext cx="577215" cy="574040"/>
          </a:xfrm>
          <a:prstGeom prst="rect">
            <a:avLst/>
          </a:prstGeom>
          <a:noFill/>
        </p:spPr>
        <p:txBody>
          <a:bodyPr wrap="square" rtlCol="0" anchor="t">
            <a:spAutoFit/>
          </a:bodyPr>
          <a:p>
            <a:pPr algn="ctr"/>
            <a:r>
              <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B</a:t>
            </a:r>
            <a:endPar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p:txBody>
      </p:sp>
      <p:sp>
        <p:nvSpPr>
          <p:cNvPr id="1048905" name="文本框 6"/>
          <p:cNvSpPr txBox="1"/>
          <p:nvPr/>
        </p:nvSpPr>
        <p:spPr>
          <a:xfrm>
            <a:off x="0" y="1162685"/>
            <a:ext cx="4481830" cy="4396740"/>
          </a:xfrm>
          <a:prstGeom prst="rect">
            <a:avLst/>
          </a:prstGeom>
          <a:noFill/>
        </p:spPr>
        <p:txBody>
          <a:bodyPr wrap="square" rtlCol="0" anchor="t">
            <a:spAutoFit/>
          </a:bodyPr>
          <a:p>
            <a:pPr indent="0" fontAlgn="auto">
              <a:spcBef>
                <a:spcPts val="800"/>
              </a:spcBef>
            </a:pPr>
            <a:r>
              <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a:t>
            </a:r>
            <a:r>
              <a:rPr 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中国开放的通商口岸不断减少</a:t>
            </a:r>
            <a:endPar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fontAlgn="auto">
              <a:spcBef>
                <a:spcPts val="800"/>
              </a:spcBef>
            </a:pPr>
            <a:r>
              <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B</a:t>
            </a:r>
            <a:r>
              <a:rPr 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列强侵略势力由东南沿海深入到长江中下游地区</a:t>
            </a:r>
            <a:endPar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fontAlgn="auto">
              <a:spcBef>
                <a:spcPts val="800"/>
              </a:spcBef>
            </a:pPr>
            <a:r>
              <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C</a:t>
            </a:r>
            <a:r>
              <a:rPr 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中国从开始沦为半殖民地半封建社会到完全沦为半殖民地半封建社会</a:t>
            </a:r>
            <a:endPar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fontAlgn="auto">
              <a:spcBef>
                <a:spcPts val="800"/>
              </a:spcBef>
            </a:pPr>
            <a:r>
              <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D</a:t>
            </a:r>
            <a:r>
              <a:rPr lang="en-US"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清政府从“天朝上国”沦为“洋人的朝廷”</a:t>
            </a:r>
            <a:endParaRPr sz="30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pic>
        <p:nvPicPr>
          <p:cNvPr id="2097160" name="图片 1"/>
          <p:cNvPicPr>
            <a:picLocks noChangeAspect="1"/>
          </p:cNvPicPr>
          <p:nvPr/>
        </p:nvPicPr>
        <p:blipFill>
          <a:blip r:embed="rId2"/>
          <a:stretch>
            <a:fillRect/>
          </a:stretch>
        </p:blipFill>
        <p:spPr>
          <a:xfrm>
            <a:off x="4355465" y="1663065"/>
            <a:ext cx="4788535" cy="28879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903"/>
                                        </p:tgtEl>
                                        <p:attrNameLst>
                                          <p:attrName>style.visibility</p:attrName>
                                        </p:attrNameLst>
                                      </p:cBhvr>
                                      <p:to>
                                        <p:strVal val="visible"/>
                                      </p:to>
                                    </p:set>
                                    <p:animEffect transition="in" filter="fade">
                                      <p:cBhvr>
                                        <p:cTn id="7" dur="1000"/>
                                        <p:tgtEl>
                                          <p:spTgt spid="1048903"/>
                                        </p:tgtEl>
                                      </p:cBhvr>
                                    </p:animEffect>
                                    <p:anim calcmode="lin" valueType="num">
                                      <p:cBhvr>
                                        <p:cTn id="8" dur="1000" fill="hold"/>
                                        <p:tgtEl>
                                          <p:spTgt spid="1048903"/>
                                        </p:tgtEl>
                                        <p:attrNameLst>
                                          <p:attrName>ppt_x</p:attrName>
                                        </p:attrNameLst>
                                      </p:cBhvr>
                                      <p:tavLst>
                                        <p:tav tm="0">
                                          <p:val>
                                            <p:strVal val="#ppt_x"/>
                                          </p:val>
                                        </p:tav>
                                        <p:tav tm="100000">
                                          <p:val>
                                            <p:strVal val="#ppt_x"/>
                                          </p:val>
                                        </p:tav>
                                      </p:tavLst>
                                    </p:anim>
                                    <p:anim calcmode="lin" valueType="num">
                                      <p:cBhvr>
                                        <p:cTn id="9" dur="1000" fill="hold"/>
                                        <p:tgtEl>
                                          <p:spTgt spid="104890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48904"/>
                                        </p:tgtEl>
                                        <p:attrNameLst>
                                          <p:attrName>style.visibility</p:attrName>
                                        </p:attrNameLst>
                                      </p:cBhvr>
                                      <p:to>
                                        <p:strVal val="visible"/>
                                      </p:to>
                                    </p:set>
                                    <p:animEffect transition="in" filter="wipe(down)">
                                      <p:cBhvr>
                                        <p:cTn id="14" dur="500"/>
                                        <p:tgtEl>
                                          <p:spTgt spid="10489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03" grpId="0" bldLvl="0" animBg="1"/>
      <p:bldP spid="1048903" grpId="1" animBg="1"/>
      <p:bldP spid="1048904" grpId="0"/>
      <p:bldP spid="1048904" grpId="1"/>
      <p:bldP spid="1048905"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34" name=""/>
        <p:cNvGrpSpPr/>
        <p:nvPr/>
      </p:nvGrpSpPr>
      <p:grpSpPr/>
      <p:graphicFrame>
        <p:nvGraphicFramePr>
          <p:cNvPr id="4194312" name="表格 3"/>
          <p:cNvGraphicFramePr/>
          <p:nvPr>
            <p:custDataLst>
              <p:tags r:id="rId1"/>
            </p:custDataLst>
          </p:nvPr>
        </p:nvGraphicFramePr>
        <p:xfrm>
          <a:off x="0" y="15875"/>
          <a:ext cx="9144000" cy="5674360"/>
        </p:xfrm>
        <a:graphic>
          <a:graphicData uri="http://schemas.openxmlformats.org/drawingml/2006/table">
            <a:tbl>
              <a:tblPr firstRow="1" bandRow="1">
                <a:tableStyleId>{5C22544A-7EE6-4342-B048-85BDC9FD1C3A}</a:tableStyleId>
              </a:tblPr>
              <a:tblGrid>
                <a:gridCol w="1550035"/>
                <a:gridCol w="1592580"/>
                <a:gridCol w="6001385"/>
              </a:tblGrid>
              <a:tr h="956310">
                <a:tc>
                  <a:txBody>
                    <a:bodyPr/>
                    <a:p>
                      <a:pP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《南京条约》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《马关条约》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《辛丑条约》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r>
              <a:tr h="4718050">
                <a:tc>
                  <a:txBody>
                    <a:bodyPr/>
                    <a:p>
                      <a:pPr>
                        <a:buNone/>
                      </a:pPr>
                      <a:r>
                        <a:rPr lang="zh-CN" altLang="en-US" sz="3000" b="1">
                          <a:effectLst>
                            <a:outerShdw blurRad="38100" dist="38100" dir="2700000" algn="tl">
                              <a:srgbClr val="000000">
                                <a:alpha val="43137"/>
                              </a:srgbClr>
                            </a:outerShdw>
                          </a:effectLst>
                        </a:rPr>
                        <a:t>英商进出口货物应纳</a:t>
                      </a:r>
                      <a:r>
                        <a:rPr lang="zh-CN" altLang="en-US" sz="3000" b="1">
                          <a:solidFill>
                            <a:srgbClr val="FF0000"/>
                          </a:solidFill>
                          <a:effectLst>
                            <a:outerShdw blurRad="38100" dist="38100" dir="2700000" algn="tl">
                              <a:srgbClr val="000000">
                                <a:alpha val="43137"/>
                              </a:srgbClr>
                            </a:outerShdw>
                          </a:effectLst>
                        </a:rPr>
                        <a:t>税款</a:t>
                      </a:r>
                      <a:r>
                        <a:rPr lang="zh-CN" altLang="en-US" sz="3000" b="1">
                          <a:effectLst>
                            <a:outerShdw blurRad="38100" dist="38100" dir="2700000" algn="tl">
                              <a:srgbClr val="000000">
                                <a:alpha val="43137"/>
                              </a:srgbClr>
                            </a:outerShdw>
                          </a:effectLst>
                        </a:rPr>
                        <a:t>，必须经过</a:t>
                      </a:r>
                      <a:r>
                        <a:rPr lang="zh-CN" altLang="en-US" sz="3000" b="1">
                          <a:solidFill>
                            <a:srgbClr val="FF0000"/>
                          </a:solidFill>
                          <a:effectLst>
                            <a:outerShdw blurRad="38100" dist="38100" dir="2700000" algn="tl">
                              <a:srgbClr val="000000">
                                <a:alpha val="43137"/>
                              </a:srgbClr>
                            </a:outerShdw>
                          </a:effectLst>
                        </a:rPr>
                        <a:t>双方协议</a:t>
                      </a:r>
                      <a:endParaRPr lang="zh-CN" altLang="en-US" sz="3000" b="1">
                        <a:solidFill>
                          <a:srgbClr val="FF0000"/>
                        </a:solidFill>
                        <a:effectLst>
                          <a:outerShdw blurRad="38100" dist="38100" dir="2700000" algn="tl">
                            <a:srgbClr val="000000">
                              <a:alpha val="43137"/>
                            </a:srgbClr>
                          </a:outerShdw>
                        </a:effectLst>
                      </a:endParaRPr>
                    </a:p>
                  </a:txBody>
                  <a:tcPr anchor="ctr" anchorCtr="1"/>
                </a:tc>
                <a:tc>
                  <a:txBody>
                    <a:bodyPr/>
                    <a:p>
                      <a:pPr algn="l">
                        <a:buClrTx/>
                        <a:buSzTx/>
                        <a:buFontTx/>
                        <a:buNone/>
                      </a:pPr>
                      <a:r>
                        <a:rPr lang="zh-CN" altLang="en-US" sz="3000" b="1">
                          <a:effectLst>
                            <a:outerShdw blurRad="38100" dist="38100" dir="2700000" algn="tl">
                              <a:srgbClr val="000000">
                                <a:alpha val="43137"/>
                              </a:srgbClr>
                            </a:outerShdw>
                          </a:effectLst>
                        </a:rPr>
                        <a:t>允许日本在通商口岸</a:t>
                      </a:r>
                      <a:r>
                        <a:rPr lang="zh-CN" altLang="en-US" sz="3000" b="1">
                          <a:solidFill>
                            <a:srgbClr val="FF0000"/>
                          </a:solidFill>
                          <a:effectLst>
                            <a:outerShdw blurRad="38100" dist="38100" dir="2700000" algn="tl">
                              <a:srgbClr val="000000">
                                <a:alpha val="43137"/>
                              </a:srgbClr>
                            </a:outerShdw>
                          </a:effectLst>
                        </a:rPr>
                        <a:t>开设工厂</a:t>
                      </a:r>
                      <a:endParaRPr lang="zh-CN" altLang="en-US" sz="3000" b="1">
                        <a:solidFill>
                          <a:srgbClr val="FF0000"/>
                        </a:solidFill>
                        <a:effectLst>
                          <a:outerShdw blurRad="38100" dist="38100" dir="2700000" algn="tl">
                            <a:srgbClr val="000000">
                              <a:alpha val="43137"/>
                            </a:srgbClr>
                          </a:outerShdw>
                        </a:effectLst>
                      </a:endParaRPr>
                    </a:p>
                  </a:txBody>
                  <a:tcPr anchor="ctr" anchorCtr="1"/>
                </a:tc>
                <a:tc>
                  <a:txBody>
                    <a:bodyPr/>
                    <a:p>
                      <a:pPr indent="762000" fontAlgn="auto">
                        <a:buNone/>
                      </a:pPr>
                      <a:r>
                        <a:rPr lang="zh-CN" altLang="en-US" sz="3000" b="1">
                          <a:effectLst>
                            <a:outerShdw blurRad="38100" dist="38100" dir="2700000" algn="tl">
                              <a:srgbClr val="000000">
                                <a:alpha val="43137"/>
                              </a:srgbClr>
                            </a:outerShdw>
                          </a:effectLst>
                        </a:rPr>
                        <a:t>清政府保证严禁人民参加各种形式的</a:t>
                      </a:r>
                      <a:r>
                        <a:rPr lang="zh-CN" altLang="en-US" sz="3000" b="1">
                          <a:solidFill>
                            <a:srgbClr val="FF0000"/>
                          </a:solidFill>
                          <a:effectLst>
                            <a:outerShdw blurRad="38100" dist="38100" dir="2700000" algn="tl">
                              <a:srgbClr val="000000">
                                <a:alpha val="43137"/>
                              </a:srgbClr>
                            </a:outerShdw>
                          </a:effectLst>
                        </a:rPr>
                        <a:t>反帝活动</a:t>
                      </a:r>
                      <a:r>
                        <a:rPr lang="zh-CN" altLang="en-US" sz="3000" b="1">
                          <a:effectLst>
                            <a:outerShdw blurRad="38100" dist="38100" dir="2700000" algn="tl">
                              <a:srgbClr val="000000">
                                <a:alpha val="43137"/>
                              </a:srgbClr>
                            </a:outerShdw>
                          </a:effectLst>
                        </a:rPr>
                        <a:t>；</a:t>
                      </a:r>
                      <a:endParaRPr lang="zh-CN" altLang="en-US" sz="3000" b="1">
                        <a:effectLst>
                          <a:outerShdw blurRad="38100" dist="38100" dir="2700000" algn="tl">
                            <a:srgbClr val="000000">
                              <a:alpha val="43137"/>
                            </a:srgbClr>
                          </a:outerShdw>
                        </a:effectLst>
                      </a:endParaRPr>
                    </a:p>
                    <a:p>
                      <a:pPr indent="762000" fontAlgn="auto">
                        <a:buNone/>
                      </a:pPr>
                      <a:r>
                        <a:rPr lang="zh-CN" altLang="en-US" sz="3000" b="1">
                          <a:effectLst>
                            <a:outerShdw blurRad="38100" dist="38100" dir="2700000" algn="tl">
                              <a:srgbClr val="000000">
                                <a:alpha val="43137"/>
                              </a:srgbClr>
                            </a:outerShdw>
                          </a:effectLst>
                        </a:rPr>
                        <a:t>清政府拆毁大沽炮台，允许外国军队驻扎在从北京到山海关的铁路沿线要地；</a:t>
                      </a:r>
                      <a:endParaRPr lang="zh-CN" altLang="en-US" sz="3000" b="1">
                        <a:effectLst>
                          <a:outerShdw blurRad="38100" dist="38100" dir="2700000" algn="tl">
                            <a:srgbClr val="000000">
                              <a:alpha val="43137"/>
                            </a:srgbClr>
                          </a:outerShdw>
                        </a:effectLst>
                      </a:endParaRPr>
                    </a:p>
                    <a:p>
                      <a:pPr indent="762000" fontAlgn="auto">
                        <a:buNone/>
                      </a:pPr>
                      <a:r>
                        <a:rPr lang="zh-CN" altLang="en-US" sz="3000" b="1">
                          <a:effectLst>
                            <a:outerShdw blurRad="38100" dist="38100" dir="2700000" algn="tl">
                              <a:srgbClr val="000000">
                                <a:alpha val="43137"/>
                              </a:srgbClr>
                            </a:outerShdw>
                          </a:effectLst>
                        </a:rPr>
                        <a:t>划定</a:t>
                      </a:r>
                      <a:r>
                        <a:rPr lang="zh-CN" altLang="en-US" sz="3000" b="1">
                          <a:solidFill>
                            <a:srgbClr val="FF0000"/>
                          </a:solidFill>
                          <a:effectLst>
                            <a:outerShdw blurRad="38100" dist="38100" dir="2700000" algn="tl">
                              <a:srgbClr val="000000">
                                <a:alpha val="43137"/>
                              </a:srgbClr>
                            </a:outerShdw>
                          </a:effectLst>
                        </a:rPr>
                        <a:t>北京东交民巷</a:t>
                      </a:r>
                      <a:r>
                        <a:rPr lang="zh-CN" altLang="en-US" sz="3000" b="1">
                          <a:effectLst>
                            <a:outerShdw blurRad="38100" dist="38100" dir="2700000" algn="tl">
                              <a:srgbClr val="000000">
                                <a:alpha val="43137"/>
                              </a:srgbClr>
                            </a:outerShdw>
                          </a:effectLst>
                        </a:rPr>
                        <a:t>为使馆界，允许各国派兵驻守，不准中国人居住；</a:t>
                      </a:r>
                      <a:endParaRPr lang="zh-CN" altLang="en-US" sz="3000" b="1">
                        <a:effectLst>
                          <a:outerShdw blurRad="38100" dist="38100" dir="2700000" algn="tl">
                            <a:srgbClr val="000000">
                              <a:alpha val="43137"/>
                            </a:srgbClr>
                          </a:outerShdw>
                        </a:effectLst>
                      </a:endParaRPr>
                    </a:p>
                    <a:p>
                      <a:pPr indent="762000" fontAlgn="auto">
                        <a:buNone/>
                      </a:pPr>
                      <a:r>
                        <a:rPr lang="zh-CN" altLang="en-US" sz="3000" b="1">
                          <a:effectLst>
                            <a:outerShdw blurRad="38100" dist="38100" dir="2700000" algn="tl">
                              <a:srgbClr val="000000">
                                <a:alpha val="43137"/>
                              </a:srgbClr>
                            </a:outerShdw>
                          </a:effectLst>
                        </a:rPr>
                        <a:t>改总理衙门为外务部，班列六部之前</a:t>
                      </a:r>
                      <a:endParaRPr lang="zh-CN" altLang="en-US" sz="3000" b="1">
                        <a:effectLst>
                          <a:outerShdw blurRad="38100" dist="38100" dir="2700000" algn="tl">
                            <a:srgbClr val="000000">
                              <a:alpha val="43137"/>
                            </a:srgbClr>
                          </a:outerShdw>
                        </a:effectLst>
                      </a:endParaRPr>
                    </a:p>
                  </a:txBody>
                  <a:tcPr anchor="ctr" anchorCtr="1"/>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p:sp>
        <p:nvSpPr>
          <p:cNvPr id="1048909" name="文本框 2"/>
          <p:cNvSpPr txBox="1"/>
          <p:nvPr/>
        </p:nvSpPr>
        <p:spPr>
          <a:xfrm>
            <a:off x="0" y="579120"/>
            <a:ext cx="9144635" cy="3469641"/>
          </a:xfrm>
          <a:prstGeom prst="rect">
            <a:avLst/>
          </a:prstGeom>
          <a:noFill/>
        </p:spPr>
        <p:txBody>
          <a:bodyPr wrap="square" rtlCol="0" anchor="t">
            <a:spAutoFit/>
          </a:bodyPr>
          <a:p>
            <a:pPr indent="812800">
              <a:buClrTx/>
              <a:buSzTx/>
              <a:buFontTx/>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《南京条约》是中国近代史上第一个丧权辱国的不平等条约，其中直接导致表格中《1843年中英两国进出口货物税率》数据变化的内容是</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buClrTx/>
              <a:buSzTx/>
              <a:buFontTx/>
              <a:tabLst>
                <a:tab pos="4476750" algn="l"/>
              </a:tabLst>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割香港岛</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buClrTx/>
              <a:buSzTx/>
              <a:buFontTx/>
              <a:tabLst>
                <a:tab pos="4476750" algn="l"/>
              </a:tabLst>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B</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五口通商</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buClrTx/>
              <a:buSzTx/>
              <a:buFontTx/>
              <a:tabLst>
                <a:tab pos="4476750" algn="l"/>
              </a:tabLst>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C</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协定税款</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buClrTx/>
              <a:buSzTx/>
              <a:buFontTx/>
              <a:tabLst>
                <a:tab pos="4476750" algn="l"/>
              </a:tabLst>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D</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战后赔款</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236" name="组合 86"/>
          <p:cNvGrpSpPr/>
          <p:nvPr/>
        </p:nvGrpSpPr>
        <p:grpSpPr>
          <a:xfrm rot="0">
            <a:off x="166370" y="591185"/>
            <a:ext cx="502920" cy="453390"/>
            <a:chOff x="5424755" y="1340768"/>
            <a:chExt cx="670560" cy="604586"/>
          </a:xfrm>
          <a:blipFill dpi="0" rotWithShape="1">
            <a:blip r:embed="rId1"/>
            <a:srcRect/>
            <a:stretch>
              <a:fillRect/>
            </a:stretch>
          </a:blipFill>
        </p:grpSpPr>
        <p:grpSp>
          <p:nvGrpSpPr>
            <p:cNvPr id="237" name="组合 87"/>
            <p:cNvGrpSpPr/>
            <p:nvPr/>
          </p:nvGrpSpPr>
          <p:grpSpPr>
            <a:xfrm>
              <a:off x="5424755" y="1340768"/>
              <a:ext cx="670560" cy="604586"/>
              <a:chOff x="3720691" y="2824413"/>
              <a:chExt cx="1341120" cy="1209172"/>
            </a:xfrm>
            <a:grpFill/>
          </p:grpSpPr>
          <p:sp>
            <p:nvSpPr>
              <p:cNvPr id="1048910"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911"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912"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913" name="Freeform 206"/>
          <p:cNvSpPr>
            <a:spLocks noChangeAspect="1" noEditPoints="1"/>
          </p:cNvSpPr>
          <p:nvPr/>
        </p:nvSpPr>
        <p:spPr bwMode="auto">
          <a:xfrm>
            <a:off x="305435" y="666115"/>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1048914" name="文本框 1"/>
          <p:cNvSpPr txBox="1"/>
          <p:nvPr/>
        </p:nvSpPr>
        <p:spPr>
          <a:xfrm>
            <a:off x="8264525" y="1522095"/>
            <a:ext cx="577215" cy="574040"/>
          </a:xfrm>
          <a:prstGeom prst="rect">
            <a:avLst/>
          </a:prstGeom>
          <a:noFill/>
        </p:spPr>
        <p:txBody>
          <a:bodyPr wrap="square" rtlCol="0" anchor="t">
            <a:spAutoFit/>
          </a:bodyPr>
          <a:p>
            <a:pPr algn="ctr"/>
            <a:r>
              <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C</a:t>
            </a:r>
            <a:endPar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p:txBody>
      </p:sp>
      <p:graphicFrame>
        <p:nvGraphicFramePr>
          <p:cNvPr id="4194313" name="表格 3"/>
          <p:cNvGraphicFramePr/>
          <p:nvPr>
            <p:custDataLst>
              <p:tags r:id="rId2"/>
            </p:custDataLst>
          </p:nvPr>
        </p:nvGraphicFramePr>
        <p:xfrm>
          <a:off x="3312160" y="2105880"/>
          <a:ext cx="5391785" cy="1897380"/>
        </p:xfrm>
        <a:graphic>
          <a:graphicData uri="http://schemas.openxmlformats.org/drawingml/2006/table">
            <a:tbl>
              <a:tblPr firstRow="1" bandRow="1">
                <a:tableStyleId>{5940675A-B579-460E-94D1-54222C63F5DA}</a:tableStyleId>
              </a:tblPr>
              <a:tblGrid>
                <a:gridCol w="1670050"/>
                <a:gridCol w="1860550"/>
                <a:gridCol w="1861185"/>
              </a:tblGrid>
              <a:tr h="632460">
                <a:tc>
                  <a:txBody>
                    <a:bodyPr/>
                    <a:p>
                      <a:pPr indent="0" algn="ctr">
                        <a:lnSpc>
                          <a:spcPct val="120000"/>
                        </a:lnSpc>
                        <a:spcBef>
                          <a:spcPts val="0"/>
                        </a:spcBef>
                        <a:spcAft>
                          <a:spcPts val="0"/>
                        </a:spcAft>
                        <a:buNone/>
                      </a:pPr>
                      <a:r>
                        <a:rPr lang="en-US" sz="2000" b="1" spc="130">
                          <a:solidFill>
                            <a:schemeClr val="tx1"/>
                          </a:solidFill>
                          <a:latin typeface="微软雅黑" panose="020B0503020204020204" pitchFamily="34" charset="-122"/>
                          <a:ea typeface="微软雅黑" panose="020B0503020204020204" pitchFamily="34" charset="-122"/>
                        </a:rPr>
                        <a:t>货物</a:t>
                      </a:r>
                      <a:endParaRPr lang="en-US" sz="2000" b="1" spc="130">
                        <a:solidFill>
                          <a:schemeClr val="tx1"/>
                        </a:solidFill>
                        <a:latin typeface="微软雅黑" panose="020B0503020204020204" pitchFamily="34" charset="-122"/>
                        <a:ea typeface="微软雅黑" panose="020B0503020204020204" pitchFamily="34" charset="-122"/>
                      </a:endParaRPr>
                    </a:p>
                  </a:txBody>
                  <a:tcPr marL="215900" marR="215900" marT="133350" marB="133350" vert="horz" anchor="ctr" anchorCtr="0">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lnTlToBr>
                      <a:noFill/>
                    </a:lnTlToBr>
                    <a:lnBlToTr>
                      <a:noFill/>
                    </a:lnBlToTr>
                    <a:solidFill>
                      <a:srgbClr val="FFFFFF"/>
                    </a:solidFill>
                  </a:tcPr>
                </a:tc>
                <a:tc>
                  <a:txBody>
                    <a:bodyPr/>
                    <a:p>
                      <a:pPr indent="0" algn="ctr">
                        <a:lnSpc>
                          <a:spcPct val="120000"/>
                        </a:lnSpc>
                        <a:spcBef>
                          <a:spcPts val="0"/>
                        </a:spcBef>
                        <a:spcAft>
                          <a:spcPts val="0"/>
                        </a:spcAft>
                        <a:buNone/>
                      </a:pPr>
                      <a:r>
                        <a:rPr lang="en-US" sz="2000" b="1" spc="13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旧税率（%）</a:t>
                      </a:r>
                      <a:endParaRPr lang="en-US" sz="2000" b="1" spc="13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15900" marR="215900" marT="133350" marB="133350" vert="horz" anchor="ctr" anchorCtr="0">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lnTlToBr>
                      <a:noFill/>
                    </a:lnTlToBr>
                    <a:lnBlToTr>
                      <a:noFill/>
                    </a:lnBlToTr>
                    <a:solidFill>
                      <a:srgbClr val="FFFFFF"/>
                    </a:solidFill>
                  </a:tcPr>
                </a:tc>
                <a:tc>
                  <a:txBody>
                    <a:bodyPr/>
                    <a:p>
                      <a:pPr indent="0" algn="ctr">
                        <a:lnSpc>
                          <a:spcPct val="120000"/>
                        </a:lnSpc>
                        <a:spcBef>
                          <a:spcPts val="0"/>
                        </a:spcBef>
                        <a:spcAft>
                          <a:spcPts val="0"/>
                        </a:spcAft>
                        <a:buNone/>
                      </a:pPr>
                      <a:r>
                        <a:rPr lang="en-US" sz="2000" b="1" spc="13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新税率（%）</a:t>
                      </a:r>
                      <a:endParaRPr lang="en-US" sz="2000" b="1" spc="13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215900" marR="215900" marT="133350" marB="133350" vert="horz" anchor="ctr" anchorCtr="0">
                    <a:lnL w="9525">
                      <a:solidFill>
                        <a:srgbClr val="646464"/>
                      </a:solidFill>
                      <a:prstDash val="sysDash"/>
                    </a:lnL>
                    <a:lnR w="9525">
                      <a:solidFill>
                        <a:srgbClr val="646464"/>
                      </a:solidFill>
                      <a:prstDash val="sysDash"/>
                    </a:lnR>
                    <a:lnT w="28575">
                      <a:solidFill>
                        <a:srgbClr val="646464"/>
                      </a:solidFill>
                      <a:prstDash val="solid"/>
                    </a:lnT>
                    <a:lnB w="28575">
                      <a:solidFill>
                        <a:srgbClr val="646464"/>
                      </a:solidFill>
                      <a:prstDash val="solid"/>
                    </a:lnB>
                    <a:lnTlToBr>
                      <a:noFill/>
                    </a:lnTlToBr>
                    <a:lnBlToTr>
                      <a:noFill/>
                    </a:lnBlToTr>
                    <a:solidFill>
                      <a:srgbClr val="FFFFFF"/>
                    </a:solidFill>
                  </a:tcPr>
                </a:tc>
              </a:tr>
              <a:tr h="632460">
                <a:tc>
                  <a:txBody>
                    <a:bodyPr/>
                    <a:p>
                      <a:pPr indent="0" algn="ctr">
                        <a:lnSpc>
                          <a:spcPct val="120000"/>
                        </a:lnSpc>
                        <a:spcBef>
                          <a:spcPts val="0"/>
                        </a:spcBef>
                        <a:spcAft>
                          <a:spcPts val="0"/>
                        </a:spcAft>
                        <a:buNone/>
                      </a:pPr>
                      <a:r>
                        <a:rPr lang="en-US" sz="2000" b="0" spc="130">
                          <a:solidFill>
                            <a:schemeClr val="tx1"/>
                          </a:solidFill>
                          <a:latin typeface="微软雅黑" panose="020B0503020204020204" pitchFamily="34" charset="-122"/>
                          <a:ea typeface="微软雅黑" panose="020B0503020204020204" pitchFamily="34" charset="-122"/>
                        </a:rPr>
                        <a:t>棉花</a:t>
                      </a:r>
                      <a:endParaRPr lang="en-US" sz="2000" b="0" spc="130">
                        <a:solidFill>
                          <a:schemeClr val="tx1"/>
                        </a:solidFill>
                        <a:latin typeface="微软雅黑" panose="020B0503020204020204" pitchFamily="34" charset="-122"/>
                        <a:ea typeface="微软雅黑" panose="020B0503020204020204" pitchFamily="34" charset="-122"/>
                      </a:endParaRPr>
                    </a:p>
                  </a:txBody>
                  <a:tcPr marL="215900" marR="215900" marT="133350" marB="133350" vert="horz" anchor="ctr" anchorCtr="0">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FFFFFF"/>
                    </a:solidFill>
                  </a:tcPr>
                </a:tc>
                <a:tc>
                  <a:txBody>
                    <a:bodyPr/>
                    <a:p>
                      <a:pPr indent="0" algn="ctr">
                        <a:lnSpc>
                          <a:spcPct val="120000"/>
                        </a:lnSpc>
                        <a:spcBef>
                          <a:spcPts val="0"/>
                        </a:spcBef>
                        <a:spcAft>
                          <a:spcPts val="0"/>
                        </a:spcAft>
                        <a:buNone/>
                      </a:pPr>
                      <a:r>
                        <a:rPr lang="en-US" sz="2000" b="0" spc="130">
                          <a:solidFill>
                            <a:schemeClr val="tx1"/>
                          </a:solidFill>
                          <a:latin typeface="微软雅黑" panose="020B0503020204020204" pitchFamily="34" charset="-122"/>
                          <a:ea typeface="微软雅黑" panose="020B0503020204020204" pitchFamily="34" charset="-122"/>
                        </a:rPr>
                        <a:t>24.19</a:t>
                      </a:r>
                      <a:endParaRPr lang="en-US" altLang="en-US" sz="2000" b="0" spc="130">
                        <a:solidFill>
                          <a:schemeClr val="tx1"/>
                        </a:solidFill>
                        <a:latin typeface="微软雅黑" panose="020B0503020204020204" pitchFamily="34" charset="-122"/>
                        <a:ea typeface="微软雅黑" panose="020B0503020204020204" pitchFamily="34" charset="-122"/>
                      </a:endParaRPr>
                    </a:p>
                  </a:txBody>
                  <a:tcPr marL="215900" marR="215900" marT="133350" marB="133350" vert="horz" anchor="ctr" anchorCtr="0">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FFFFFF"/>
                    </a:solidFill>
                  </a:tcPr>
                </a:tc>
                <a:tc>
                  <a:txBody>
                    <a:bodyPr/>
                    <a:p>
                      <a:pPr indent="0" algn="ctr">
                        <a:lnSpc>
                          <a:spcPct val="120000"/>
                        </a:lnSpc>
                        <a:spcBef>
                          <a:spcPts val="0"/>
                        </a:spcBef>
                        <a:spcAft>
                          <a:spcPts val="0"/>
                        </a:spcAft>
                        <a:buNone/>
                      </a:pPr>
                      <a:r>
                        <a:rPr lang="en-US" sz="2000" b="0" spc="130">
                          <a:solidFill>
                            <a:schemeClr val="tx1"/>
                          </a:solidFill>
                          <a:latin typeface="微软雅黑" panose="020B0503020204020204" pitchFamily="34" charset="-122"/>
                          <a:ea typeface="微软雅黑" panose="020B0503020204020204" pitchFamily="34" charset="-122"/>
                        </a:rPr>
                        <a:t>5.56</a:t>
                      </a:r>
                      <a:endParaRPr lang="en-US" altLang="en-US" sz="2000" b="0" spc="130">
                        <a:solidFill>
                          <a:schemeClr val="tx1"/>
                        </a:solidFill>
                        <a:latin typeface="微软雅黑" panose="020B0503020204020204" pitchFamily="34" charset="-122"/>
                        <a:ea typeface="微软雅黑" panose="020B0503020204020204" pitchFamily="34" charset="-122"/>
                      </a:endParaRPr>
                    </a:p>
                  </a:txBody>
                  <a:tcPr marL="215900" marR="215900" marT="133350" marB="133350" vert="horz" anchor="ctr" anchorCtr="0">
                    <a:lnL w="9525">
                      <a:solidFill>
                        <a:srgbClr val="646464"/>
                      </a:solidFill>
                      <a:prstDash val="sysDash"/>
                    </a:lnL>
                    <a:lnR w="9525">
                      <a:solidFill>
                        <a:srgbClr val="646464"/>
                      </a:solidFill>
                      <a:prstDash val="sysDash"/>
                    </a:lnR>
                    <a:lnT w="28575">
                      <a:solidFill>
                        <a:srgbClr val="646464"/>
                      </a:solidFill>
                      <a:prstDash val="solid"/>
                    </a:lnT>
                    <a:lnB w="9525">
                      <a:solidFill>
                        <a:srgbClr val="646464"/>
                      </a:solidFill>
                      <a:prstDash val="sysDash"/>
                    </a:lnB>
                    <a:lnTlToBr>
                      <a:noFill/>
                    </a:lnTlToBr>
                    <a:lnBlToTr>
                      <a:noFill/>
                    </a:lnBlToTr>
                    <a:solidFill>
                      <a:srgbClr val="FFFFFF"/>
                    </a:solidFill>
                  </a:tcPr>
                </a:tc>
              </a:tr>
              <a:tr h="632460">
                <a:tc>
                  <a:txBody>
                    <a:bodyPr/>
                    <a:p>
                      <a:pPr indent="0" algn="ctr">
                        <a:lnSpc>
                          <a:spcPct val="120000"/>
                        </a:lnSpc>
                        <a:spcBef>
                          <a:spcPts val="0"/>
                        </a:spcBef>
                        <a:spcAft>
                          <a:spcPts val="0"/>
                        </a:spcAft>
                        <a:buNone/>
                      </a:pPr>
                      <a:r>
                        <a:rPr lang="en-US" sz="2000" b="0" spc="130">
                          <a:solidFill>
                            <a:schemeClr val="tx1"/>
                          </a:solidFill>
                          <a:latin typeface="微软雅黑" panose="020B0503020204020204" pitchFamily="34" charset="-122"/>
                          <a:ea typeface="微软雅黑" panose="020B0503020204020204" pitchFamily="34" charset="-122"/>
                        </a:rPr>
                        <a:t>斜纹布</a:t>
                      </a:r>
                      <a:endParaRPr lang="en-US" altLang="en-US" sz="2000" b="0" spc="130">
                        <a:solidFill>
                          <a:schemeClr val="tx1"/>
                        </a:solidFill>
                        <a:latin typeface="微软雅黑" panose="020B0503020204020204" pitchFamily="34" charset="-122"/>
                        <a:ea typeface="微软雅黑" panose="020B0503020204020204" pitchFamily="34" charset="-122"/>
                      </a:endParaRPr>
                    </a:p>
                  </a:txBody>
                  <a:tcPr marL="215900" marR="215900" marT="133350" marB="133350" vert="horz" anchor="ctr" anchorCtr="0">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F2F2F2"/>
                    </a:solidFill>
                  </a:tcPr>
                </a:tc>
                <a:tc>
                  <a:txBody>
                    <a:bodyPr/>
                    <a:p>
                      <a:pPr indent="0" algn="ctr">
                        <a:lnSpc>
                          <a:spcPct val="120000"/>
                        </a:lnSpc>
                        <a:spcBef>
                          <a:spcPts val="0"/>
                        </a:spcBef>
                        <a:spcAft>
                          <a:spcPts val="0"/>
                        </a:spcAft>
                        <a:buNone/>
                      </a:pPr>
                      <a:r>
                        <a:rPr lang="en-US" sz="2000" b="0" spc="130">
                          <a:solidFill>
                            <a:schemeClr val="tx1"/>
                          </a:solidFill>
                          <a:latin typeface="微软雅黑" panose="020B0503020204020204" pitchFamily="34" charset="-122"/>
                          <a:ea typeface="微软雅黑" panose="020B0503020204020204" pitchFamily="34" charset="-122"/>
                        </a:rPr>
                        <a:t>14.92</a:t>
                      </a:r>
                      <a:endParaRPr lang="en-US" altLang="en-US" sz="2000" b="0" spc="130">
                        <a:solidFill>
                          <a:schemeClr val="tx1"/>
                        </a:solidFill>
                        <a:latin typeface="微软雅黑" panose="020B0503020204020204" pitchFamily="34" charset="-122"/>
                        <a:ea typeface="微软雅黑" panose="020B0503020204020204" pitchFamily="34" charset="-122"/>
                      </a:endParaRPr>
                    </a:p>
                  </a:txBody>
                  <a:tcPr marL="215900" marR="215900" marT="133350" marB="133350" vert="horz" anchor="ctr" anchorCtr="0">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F2F2F2"/>
                    </a:solidFill>
                  </a:tcPr>
                </a:tc>
                <a:tc>
                  <a:txBody>
                    <a:bodyPr/>
                    <a:p>
                      <a:pPr indent="0" algn="ctr">
                        <a:lnSpc>
                          <a:spcPct val="120000"/>
                        </a:lnSpc>
                        <a:spcBef>
                          <a:spcPts val="0"/>
                        </a:spcBef>
                        <a:spcAft>
                          <a:spcPts val="0"/>
                        </a:spcAft>
                        <a:buNone/>
                      </a:pPr>
                      <a:r>
                        <a:rPr lang="en-US" sz="2000" b="0" spc="130">
                          <a:solidFill>
                            <a:schemeClr val="tx1"/>
                          </a:solidFill>
                          <a:latin typeface="微软雅黑" panose="020B0503020204020204" pitchFamily="34" charset="-122"/>
                          <a:ea typeface="微软雅黑" panose="020B0503020204020204" pitchFamily="34" charset="-122"/>
                        </a:rPr>
                        <a:t>5.56</a:t>
                      </a:r>
                      <a:endParaRPr lang="en-US" altLang="en-US" sz="2000" b="0" spc="130">
                        <a:solidFill>
                          <a:schemeClr val="tx1"/>
                        </a:solidFill>
                        <a:latin typeface="微软雅黑" panose="020B0503020204020204" pitchFamily="34" charset="-122"/>
                        <a:ea typeface="微软雅黑" panose="020B0503020204020204" pitchFamily="34" charset="-122"/>
                      </a:endParaRPr>
                    </a:p>
                  </a:txBody>
                  <a:tcPr marL="215900" marR="215900" marT="133350" marB="133350" vert="horz" anchor="ctr" anchorCtr="0">
                    <a:lnL w="9525">
                      <a:solidFill>
                        <a:srgbClr val="646464"/>
                      </a:solidFill>
                      <a:prstDash val="sysDash"/>
                    </a:lnL>
                    <a:lnR w="9525">
                      <a:solidFill>
                        <a:srgbClr val="646464"/>
                      </a:solidFill>
                      <a:prstDash val="sysDash"/>
                    </a:lnR>
                    <a:lnT w="9525">
                      <a:solidFill>
                        <a:srgbClr val="646464"/>
                      </a:solidFill>
                      <a:prstDash val="sysDash"/>
                    </a:lnT>
                    <a:lnB w="28575">
                      <a:solidFill>
                        <a:srgbClr val="646464"/>
                      </a:solidFill>
                      <a:prstDash val="solid"/>
                    </a:lnB>
                    <a:lnTlToBr>
                      <a:noFill/>
                    </a:lnTlToBr>
                    <a:lnBlToTr>
                      <a:noFill/>
                    </a:lnBlToTr>
                    <a:solidFill>
                      <a:srgbClr val="F2F2F2"/>
                    </a:solidFill>
                  </a:tcPr>
                </a:tc>
              </a:tr>
            </a:tbl>
          </a:graphicData>
        </a:graphic>
      </p:graphicFrame>
      <p:sp>
        <p:nvSpPr>
          <p:cNvPr id="1048915" name="文本框 5"/>
          <p:cNvSpPr txBox="1"/>
          <p:nvPr/>
        </p:nvSpPr>
        <p:spPr>
          <a:xfrm>
            <a:off x="85725" y="4234180"/>
            <a:ext cx="9010015" cy="1094740"/>
          </a:xfrm>
          <a:prstGeom prst="rect">
            <a:avLst/>
          </a:prstGeom>
          <a:noFill/>
        </p:spPr>
        <p:txBody>
          <a:bodyPr wrap="square" rtlCol="0" anchor="t">
            <a:spAutoFit/>
          </a:bodyPr>
          <a:p>
            <a:pPr indent="0" fontAlgn="auto"/>
            <a:r>
              <a:rPr lang="zh-CN" altLang="en-US" sz="32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分析：</a:t>
            </a:r>
            <a:r>
              <a:rPr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英商进出口货物应纳税款，必须经过双方协议</a:t>
            </a:r>
            <a:r>
              <a:rPr 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a:t>
            </a:r>
            <a:r>
              <a:rPr lang="zh-CN" sz="3200">
                <a:solidFill>
                  <a:srgbClr val="FFFF00"/>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破坏了中国的关税</a:t>
            </a:r>
            <a:r>
              <a:rPr lang="zh-CN" sz="3200">
                <a:solidFill>
                  <a:srgbClr val="FFFF00"/>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自</a:t>
            </a:r>
            <a:r>
              <a:rPr lang="zh-CN" sz="3200">
                <a:solidFill>
                  <a:srgbClr val="FFFF00"/>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主权</a:t>
            </a:r>
            <a:r>
              <a:rPr 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a:t>
            </a:r>
            <a:endParaRPr 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913"/>
                                        </p:tgtEl>
                                        <p:attrNameLst>
                                          <p:attrName>style.visibility</p:attrName>
                                        </p:attrNameLst>
                                      </p:cBhvr>
                                      <p:to>
                                        <p:strVal val="visible"/>
                                      </p:to>
                                    </p:set>
                                    <p:animEffect transition="in" filter="fade">
                                      <p:cBhvr>
                                        <p:cTn id="7" dur="1000"/>
                                        <p:tgtEl>
                                          <p:spTgt spid="1048913"/>
                                        </p:tgtEl>
                                      </p:cBhvr>
                                    </p:animEffect>
                                    <p:anim calcmode="lin" valueType="num">
                                      <p:cBhvr>
                                        <p:cTn id="8" dur="1000" fill="hold"/>
                                        <p:tgtEl>
                                          <p:spTgt spid="1048913"/>
                                        </p:tgtEl>
                                        <p:attrNameLst>
                                          <p:attrName>ppt_x</p:attrName>
                                        </p:attrNameLst>
                                      </p:cBhvr>
                                      <p:tavLst>
                                        <p:tav tm="0">
                                          <p:val>
                                            <p:strVal val="#ppt_x"/>
                                          </p:val>
                                        </p:tav>
                                        <p:tav tm="100000">
                                          <p:val>
                                            <p:strVal val="#ppt_x"/>
                                          </p:val>
                                        </p:tav>
                                      </p:tavLst>
                                    </p:anim>
                                    <p:anim calcmode="lin" valueType="num">
                                      <p:cBhvr>
                                        <p:cTn id="9" dur="1000" fill="hold"/>
                                        <p:tgtEl>
                                          <p:spTgt spid="10489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48914"/>
                                        </p:tgtEl>
                                        <p:attrNameLst>
                                          <p:attrName>style.visibility</p:attrName>
                                        </p:attrNameLst>
                                      </p:cBhvr>
                                      <p:to>
                                        <p:strVal val="visible"/>
                                      </p:to>
                                    </p:set>
                                    <p:animEffect transition="in" filter="wipe(down)">
                                      <p:cBhvr>
                                        <p:cTn id="14" dur="500"/>
                                        <p:tgtEl>
                                          <p:spTgt spid="1048914"/>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048915"/>
                                        </p:tgtEl>
                                        <p:attrNameLst>
                                          <p:attrName>style.visibility</p:attrName>
                                        </p:attrNameLst>
                                      </p:cBhvr>
                                      <p:to>
                                        <p:strVal val="visible"/>
                                      </p:to>
                                    </p:set>
                                    <p:animEffect transition="in" filter="fade">
                                      <p:cBhvr>
                                        <p:cTn id="19" dur="1000"/>
                                        <p:tgtEl>
                                          <p:spTgt spid="1048915"/>
                                        </p:tgtEl>
                                      </p:cBhvr>
                                    </p:animEffect>
                                    <p:anim calcmode="lin" valueType="num">
                                      <p:cBhvr>
                                        <p:cTn id="20" dur="1000" fill="hold"/>
                                        <p:tgtEl>
                                          <p:spTgt spid="1048915"/>
                                        </p:tgtEl>
                                        <p:attrNameLst>
                                          <p:attrName>ppt_x</p:attrName>
                                        </p:attrNameLst>
                                      </p:cBhvr>
                                      <p:tavLst>
                                        <p:tav tm="0">
                                          <p:val>
                                            <p:strVal val="#ppt_x"/>
                                          </p:val>
                                        </p:tav>
                                        <p:tav tm="100000">
                                          <p:val>
                                            <p:strVal val="#ppt_x"/>
                                          </p:val>
                                        </p:tav>
                                      </p:tavLst>
                                    </p:anim>
                                    <p:anim calcmode="lin" valueType="num">
                                      <p:cBhvr>
                                        <p:cTn id="21" dur="1000" fill="hold"/>
                                        <p:tgtEl>
                                          <p:spTgt spid="10489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13" grpId="0" bldLvl="0" animBg="1"/>
      <p:bldP spid="1048913" grpId="1" animBg="1"/>
      <p:bldP spid="1048914" grpId="0"/>
      <p:bldP spid="1048914" grpId="1"/>
      <p:bldP spid="1048915" grpId="0"/>
      <p:bldP spid="1048915"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38" name=""/>
        <p:cNvGrpSpPr/>
        <p:nvPr/>
      </p:nvGrpSpPr>
      <p:grpSpPr/>
      <p:sp>
        <p:nvSpPr>
          <p:cNvPr id="1048916" name="文本框 2"/>
          <p:cNvSpPr txBox="1"/>
          <p:nvPr/>
        </p:nvSpPr>
        <p:spPr>
          <a:xfrm>
            <a:off x="0" y="121920"/>
            <a:ext cx="9144635" cy="3469641"/>
          </a:xfrm>
          <a:prstGeom prst="rect">
            <a:avLst/>
          </a:prstGeom>
          <a:noFill/>
        </p:spPr>
        <p:txBody>
          <a:bodyPr wrap="square" rtlCol="0" anchor="t">
            <a:spAutoFit/>
          </a:bodyPr>
          <a:p>
            <a:pPr indent="812800">
              <a:buClrTx/>
              <a:buSzTx/>
              <a:buFontTx/>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把握关键词是历史学习的重要方法“主权丧失，遗患至今”“巨额赔款，口岸设厂”“列强瓜分，山河破碎”，以上三组关键词反映的是</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buClrTx/>
              <a:buSzTx/>
              <a:buFontTx/>
              <a:tabLst>
                <a:tab pos="4476750" algn="l"/>
              </a:tabLst>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《南京条约》的签订背景</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buClrTx/>
              <a:buSzTx/>
              <a:buFontTx/>
              <a:tabLst>
                <a:tab pos="4476750" algn="l"/>
              </a:tabLst>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B</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《北京条约》的影响</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buClrTx/>
              <a:buSzTx/>
              <a:buFontTx/>
              <a:tabLst>
                <a:tab pos="4476750" algn="l"/>
              </a:tabLst>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C</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《马关条约》的主要内容</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buClrTx/>
              <a:buSzTx/>
              <a:buFontTx/>
              <a:tabLst>
                <a:tab pos="4476750" algn="l"/>
              </a:tabLst>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D</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《辛丑条约》的严重危害</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239" name="组合 86"/>
          <p:cNvGrpSpPr/>
          <p:nvPr/>
        </p:nvGrpSpPr>
        <p:grpSpPr>
          <a:xfrm rot="0">
            <a:off x="166370" y="133985"/>
            <a:ext cx="502920" cy="453390"/>
            <a:chOff x="5424755" y="1340768"/>
            <a:chExt cx="670560" cy="604586"/>
          </a:xfrm>
          <a:blipFill dpi="0" rotWithShape="1">
            <a:blip r:embed="rId1"/>
            <a:srcRect/>
            <a:stretch>
              <a:fillRect/>
            </a:stretch>
          </a:blipFill>
        </p:grpSpPr>
        <p:grpSp>
          <p:nvGrpSpPr>
            <p:cNvPr id="240" name="组合 87"/>
            <p:cNvGrpSpPr/>
            <p:nvPr/>
          </p:nvGrpSpPr>
          <p:grpSpPr>
            <a:xfrm>
              <a:off x="5424755" y="1340768"/>
              <a:ext cx="670560" cy="604586"/>
              <a:chOff x="3720691" y="2824413"/>
              <a:chExt cx="1341120" cy="1209172"/>
            </a:xfrm>
            <a:grpFill/>
          </p:grpSpPr>
          <p:sp>
            <p:nvSpPr>
              <p:cNvPr id="1048917"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918"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919"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920" name="Freeform 206"/>
          <p:cNvSpPr>
            <a:spLocks noChangeAspect="1" noEditPoints="1"/>
          </p:cNvSpPr>
          <p:nvPr/>
        </p:nvSpPr>
        <p:spPr bwMode="auto">
          <a:xfrm>
            <a:off x="305435" y="208915"/>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1048921" name="文本框 1"/>
          <p:cNvSpPr txBox="1"/>
          <p:nvPr/>
        </p:nvSpPr>
        <p:spPr>
          <a:xfrm>
            <a:off x="8272780" y="1091565"/>
            <a:ext cx="577215" cy="574040"/>
          </a:xfrm>
          <a:prstGeom prst="rect">
            <a:avLst/>
          </a:prstGeom>
          <a:noFill/>
        </p:spPr>
        <p:txBody>
          <a:bodyPr wrap="square" rtlCol="0" anchor="t">
            <a:spAutoFit/>
          </a:bodyPr>
          <a:p>
            <a:pPr algn="ctr"/>
            <a:r>
              <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C</a:t>
            </a:r>
            <a:endPar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p:txBody>
      </p:sp>
      <p:sp>
        <p:nvSpPr>
          <p:cNvPr id="1048922" name="文本框 5"/>
          <p:cNvSpPr txBox="1"/>
          <p:nvPr/>
        </p:nvSpPr>
        <p:spPr>
          <a:xfrm>
            <a:off x="0" y="3647440"/>
            <a:ext cx="9010015" cy="2034541"/>
          </a:xfrm>
          <a:prstGeom prst="rect">
            <a:avLst/>
          </a:prstGeom>
          <a:noFill/>
        </p:spPr>
        <p:txBody>
          <a:bodyPr wrap="square" rtlCol="0" anchor="t">
            <a:spAutoFit/>
          </a:bodyPr>
          <a:p>
            <a:pPr indent="0" fontAlgn="auto"/>
            <a:r>
              <a:rPr lang="zh-CN" altLang="en-US" sz="32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分析：</a:t>
            </a:r>
            <a:r>
              <a:rPr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规定在通商口岸开设工厂，使外国投资设厂“合法化”，不仅使列强能够利用中国廉价的劳动力和资源，赚取更大的利润，更为严重的是</a:t>
            </a:r>
            <a:r>
              <a:rPr sz="3200">
                <a:solidFill>
                  <a:srgbClr val="FFFF00"/>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沉重打击了中国的民族工业</a:t>
            </a:r>
            <a:r>
              <a:rPr 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a:t>
            </a:r>
            <a:endParaRPr 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920"/>
                                        </p:tgtEl>
                                        <p:attrNameLst>
                                          <p:attrName>style.visibility</p:attrName>
                                        </p:attrNameLst>
                                      </p:cBhvr>
                                      <p:to>
                                        <p:strVal val="visible"/>
                                      </p:to>
                                    </p:set>
                                    <p:animEffect transition="in" filter="fade">
                                      <p:cBhvr>
                                        <p:cTn id="7" dur="1000"/>
                                        <p:tgtEl>
                                          <p:spTgt spid="1048920"/>
                                        </p:tgtEl>
                                      </p:cBhvr>
                                    </p:animEffect>
                                    <p:anim calcmode="lin" valueType="num">
                                      <p:cBhvr>
                                        <p:cTn id="8" dur="1000" fill="hold"/>
                                        <p:tgtEl>
                                          <p:spTgt spid="1048920"/>
                                        </p:tgtEl>
                                        <p:attrNameLst>
                                          <p:attrName>ppt_x</p:attrName>
                                        </p:attrNameLst>
                                      </p:cBhvr>
                                      <p:tavLst>
                                        <p:tav tm="0">
                                          <p:val>
                                            <p:strVal val="#ppt_x"/>
                                          </p:val>
                                        </p:tav>
                                        <p:tav tm="100000">
                                          <p:val>
                                            <p:strVal val="#ppt_x"/>
                                          </p:val>
                                        </p:tav>
                                      </p:tavLst>
                                    </p:anim>
                                    <p:anim calcmode="lin" valueType="num">
                                      <p:cBhvr>
                                        <p:cTn id="9" dur="1000" fill="hold"/>
                                        <p:tgtEl>
                                          <p:spTgt spid="10489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48921"/>
                                        </p:tgtEl>
                                        <p:attrNameLst>
                                          <p:attrName>style.visibility</p:attrName>
                                        </p:attrNameLst>
                                      </p:cBhvr>
                                      <p:to>
                                        <p:strVal val="visible"/>
                                      </p:to>
                                    </p:set>
                                    <p:animEffect transition="in" filter="wipe(down)">
                                      <p:cBhvr>
                                        <p:cTn id="14" dur="500"/>
                                        <p:tgtEl>
                                          <p:spTgt spid="1048921"/>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048922"/>
                                        </p:tgtEl>
                                        <p:attrNameLst>
                                          <p:attrName>style.visibility</p:attrName>
                                        </p:attrNameLst>
                                      </p:cBhvr>
                                      <p:to>
                                        <p:strVal val="visible"/>
                                      </p:to>
                                    </p:set>
                                    <p:animEffect transition="in" filter="fade">
                                      <p:cBhvr>
                                        <p:cTn id="19" dur="1000"/>
                                        <p:tgtEl>
                                          <p:spTgt spid="1048922"/>
                                        </p:tgtEl>
                                      </p:cBhvr>
                                    </p:animEffect>
                                    <p:anim calcmode="lin" valueType="num">
                                      <p:cBhvr>
                                        <p:cTn id="20" dur="1000" fill="hold"/>
                                        <p:tgtEl>
                                          <p:spTgt spid="1048922"/>
                                        </p:tgtEl>
                                        <p:attrNameLst>
                                          <p:attrName>ppt_x</p:attrName>
                                        </p:attrNameLst>
                                      </p:cBhvr>
                                      <p:tavLst>
                                        <p:tav tm="0">
                                          <p:val>
                                            <p:strVal val="#ppt_x"/>
                                          </p:val>
                                        </p:tav>
                                        <p:tav tm="100000">
                                          <p:val>
                                            <p:strVal val="#ppt_x"/>
                                          </p:val>
                                        </p:tav>
                                      </p:tavLst>
                                    </p:anim>
                                    <p:anim calcmode="lin" valueType="num">
                                      <p:cBhvr>
                                        <p:cTn id="21" dur="1000" fill="hold"/>
                                        <p:tgtEl>
                                          <p:spTgt spid="10489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20" grpId="0" bldLvl="0" animBg="1"/>
      <p:bldP spid="1048920" grpId="1" animBg="1"/>
      <p:bldP spid="1048921" grpId="0"/>
      <p:bldP spid="1048921" grpId="1"/>
      <p:bldP spid="1048922" grpId="0"/>
      <p:bldP spid="1048922"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43" name=""/>
        <p:cNvGrpSpPr/>
        <p:nvPr/>
      </p:nvGrpSpPr>
      <p:grpSpPr/>
      <p:sp>
        <p:nvSpPr>
          <p:cNvPr id="1048926" name="文本框 2"/>
          <p:cNvSpPr txBox="1"/>
          <p:nvPr/>
        </p:nvSpPr>
        <p:spPr>
          <a:xfrm>
            <a:off x="0" y="158750"/>
            <a:ext cx="9144635" cy="5400040"/>
          </a:xfrm>
          <a:prstGeom prst="rect">
            <a:avLst/>
          </a:prstGeom>
          <a:noFill/>
        </p:spPr>
        <p:txBody>
          <a:bodyPr wrap="square" rtlCol="0" anchor="t">
            <a:spAutoFit/>
          </a:bodyPr>
          <a:p>
            <a:pPr indent="812800">
              <a:buClrTx/>
              <a:buSzTx/>
              <a:buFontTx/>
            </a:pP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1902年伦敦《泰晤士报》报道说。慈禧太后在接见驻华公使和公使夫人时“抽泣哽咽地说进攻使馆区是极大的错误，她后悔莫及。”早在1901年初，慈禧就曾借光绪之名下昭，表示要“量中华之物力，结与国之欢心。”因此，时人激愤地指斥清廷已成为了“洋人的朝廷”。下列能说明清廷已成为“洋人朝廷”的主要依据是</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fontAlgn="auto">
              <a:buClrTx/>
              <a:buSzTx/>
              <a:buFontTx/>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开放沿海通商口岸</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fontAlgn="auto">
              <a:buClrTx/>
              <a:buSzTx/>
              <a:buFontTx/>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B</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纵容列强镇压太平天国运动</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fontAlgn="auto">
              <a:buClrTx/>
              <a:buSzTx/>
              <a:buFontTx/>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C</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允许列强开设工厂</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fontAlgn="auto">
              <a:buClrTx/>
              <a:buSzTx/>
              <a:buFontTx/>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D</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保证严禁人民参加反帝活动</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244" name="组合 86"/>
          <p:cNvGrpSpPr/>
          <p:nvPr/>
        </p:nvGrpSpPr>
        <p:grpSpPr>
          <a:xfrm rot="0">
            <a:off x="166370" y="170815"/>
            <a:ext cx="502920" cy="453390"/>
            <a:chOff x="5424755" y="1340768"/>
            <a:chExt cx="670560" cy="604586"/>
          </a:xfrm>
          <a:blipFill dpi="0" rotWithShape="1">
            <a:blip r:embed="rId1"/>
            <a:srcRect/>
            <a:stretch>
              <a:fillRect/>
            </a:stretch>
          </a:blipFill>
        </p:grpSpPr>
        <p:grpSp>
          <p:nvGrpSpPr>
            <p:cNvPr id="245" name="组合 87"/>
            <p:cNvGrpSpPr/>
            <p:nvPr/>
          </p:nvGrpSpPr>
          <p:grpSpPr>
            <a:xfrm>
              <a:off x="5424755" y="1340768"/>
              <a:ext cx="670560" cy="604586"/>
              <a:chOff x="3720691" y="2824413"/>
              <a:chExt cx="1341120" cy="1209172"/>
            </a:xfrm>
            <a:grpFill/>
          </p:grpSpPr>
          <p:sp>
            <p:nvSpPr>
              <p:cNvPr id="1048927"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928"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929"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930" name="Freeform 206"/>
          <p:cNvSpPr>
            <a:spLocks noChangeAspect="1" noEditPoints="1"/>
          </p:cNvSpPr>
          <p:nvPr/>
        </p:nvSpPr>
        <p:spPr bwMode="auto">
          <a:xfrm>
            <a:off x="305435" y="245745"/>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1048931" name="文本框 1"/>
          <p:cNvSpPr txBox="1"/>
          <p:nvPr/>
        </p:nvSpPr>
        <p:spPr>
          <a:xfrm>
            <a:off x="8340090" y="3066415"/>
            <a:ext cx="577215" cy="583565"/>
          </a:xfrm>
          <a:prstGeom prst="rect">
            <a:avLst/>
          </a:prstGeom>
          <a:noFill/>
        </p:spPr>
        <p:txBody>
          <a:bodyPr wrap="square" rtlCol="0" anchor="t">
            <a:spAutoFit/>
          </a:bodyPr>
          <a:p>
            <a:pPr algn="ctr"/>
            <a:r>
              <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D</a:t>
            </a:r>
            <a:endPar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p:txBody>
      </p:sp>
      <p:sp>
        <p:nvSpPr>
          <p:cNvPr id="1048932" name="文本框 3"/>
          <p:cNvSpPr txBox="1"/>
          <p:nvPr/>
        </p:nvSpPr>
        <p:spPr>
          <a:xfrm>
            <a:off x="0" y="721360"/>
            <a:ext cx="9143365" cy="3864610"/>
          </a:xfrm>
          <a:prstGeom prst="rect">
            <a:avLst/>
          </a:prstGeom>
          <a:solidFill>
            <a:schemeClr val="bg1">
              <a:alpha val="92000"/>
            </a:schemeClr>
          </a:solidFill>
        </p:spPr>
        <p:txBody>
          <a:bodyPr wrap="square" rtlCol="0" anchor="ctr" anchorCtr="0">
            <a:noAutofit/>
          </a:bodyPr>
          <a:p>
            <a:pPr indent="812800" fontAlgn="auto"/>
            <a:r>
              <a:rPr lang="zh-CN" altLang="en-US"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《辛丑条约》中，</a:t>
            </a:r>
            <a:r>
              <a:rPr lang="en-US" altLang="zh-CN"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清政府保证严禁人民参加各种形式的反帝活动</a:t>
            </a:r>
            <a:r>
              <a:rPr lang="en-US" altLang="zh-CN"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最能体现</a:t>
            </a:r>
            <a:r>
              <a:rPr lang="en-US" altLang="zh-CN"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solidFill>
                  <a:srgbClr val="FF00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清政府沦为帝国主义列强统治中国的工具</a:t>
            </a:r>
            <a:r>
              <a:rPr lang="en-US" altLang="zh-CN"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endParaRPr>
          </a:p>
          <a:p>
            <a:pPr indent="812800" fontAlgn="auto"/>
            <a:r>
              <a:rPr lang="zh-CN" altLang="en-US"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《辛丑条约》使中国完全沦为半殖民地半封建社会，主要是指清政府完全成为帝国主义列强统治中国的工具。</a:t>
            </a:r>
            <a:endParaRPr lang="zh-CN" altLang="en-US" sz="3200" b="1">
              <a:solidFill>
                <a:schemeClr val="tx1">
                  <a:lumMod val="95000"/>
                  <a:lumOff val="5000"/>
                </a:schemeClr>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930"/>
                                        </p:tgtEl>
                                        <p:attrNameLst>
                                          <p:attrName>style.visibility</p:attrName>
                                        </p:attrNameLst>
                                      </p:cBhvr>
                                      <p:to>
                                        <p:strVal val="visible"/>
                                      </p:to>
                                    </p:set>
                                    <p:animEffect transition="in" filter="fade">
                                      <p:cBhvr>
                                        <p:cTn id="7" dur="1000"/>
                                        <p:tgtEl>
                                          <p:spTgt spid="1048930"/>
                                        </p:tgtEl>
                                      </p:cBhvr>
                                    </p:animEffect>
                                    <p:anim calcmode="lin" valueType="num">
                                      <p:cBhvr>
                                        <p:cTn id="8" dur="1000" fill="hold"/>
                                        <p:tgtEl>
                                          <p:spTgt spid="1048930"/>
                                        </p:tgtEl>
                                        <p:attrNameLst>
                                          <p:attrName>ppt_x</p:attrName>
                                        </p:attrNameLst>
                                      </p:cBhvr>
                                      <p:tavLst>
                                        <p:tav tm="0">
                                          <p:val>
                                            <p:strVal val="#ppt_x"/>
                                          </p:val>
                                        </p:tav>
                                        <p:tav tm="100000">
                                          <p:val>
                                            <p:strVal val="#ppt_x"/>
                                          </p:val>
                                        </p:tav>
                                      </p:tavLst>
                                    </p:anim>
                                    <p:anim calcmode="lin" valueType="num">
                                      <p:cBhvr>
                                        <p:cTn id="9" dur="1000" fill="hold"/>
                                        <p:tgtEl>
                                          <p:spTgt spid="10489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48931"/>
                                        </p:tgtEl>
                                        <p:attrNameLst>
                                          <p:attrName>style.visibility</p:attrName>
                                        </p:attrNameLst>
                                      </p:cBhvr>
                                      <p:to>
                                        <p:strVal val="visible"/>
                                      </p:to>
                                    </p:set>
                                    <p:animEffect transition="in" filter="wipe(down)">
                                      <p:cBhvr>
                                        <p:cTn id="14" dur="500"/>
                                        <p:tgtEl>
                                          <p:spTgt spid="104893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48932"/>
                                        </p:tgtEl>
                                        <p:attrNameLst>
                                          <p:attrName>style.visibility</p:attrName>
                                        </p:attrNameLst>
                                      </p:cBhvr>
                                      <p:to>
                                        <p:strVal val="visible"/>
                                      </p:to>
                                    </p:set>
                                    <p:animEffect transition="in" filter="fade">
                                      <p:cBhvr>
                                        <p:cTn id="19" dur="500"/>
                                        <p:tgtEl>
                                          <p:spTgt spid="10489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30" grpId="0" bldLvl="0" animBg="1"/>
      <p:bldP spid="1048930" grpId="1" animBg="1"/>
      <p:bldP spid="1048931" grpId="0"/>
      <p:bldP spid="1048931" grpId="1"/>
      <p:bldP spid="1048932" grpId="0" bldLvl="0" animBg="1"/>
      <p:bldP spid="1048932"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46" name=""/>
        <p:cNvGrpSpPr/>
        <p:nvPr/>
      </p:nvGrpSpPr>
      <p:grpSpPr/>
      <p:sp>
        <p:nvSpPr>
          <p:cNvPr id="1048933" name="文本框 2"/>
          <p:cNvSpPr txBox="1"/>
          <p:nvPr/>
        </p:nvSpPr>
        <p:spPr>
          <a:xfrm>
            <a:off x="0" y="176530"/>
            <a:ext cx="9144000" cy="5507990"/>
          </a:xfrm>
          <a:prstGeom prst="rect">
            <a:avLst/>
          </a:prstGeom>
          <a:noFill/>
        </p:spPr>
        <p:txBody>
          <a:bodyPr wrap="square" rtlCol="0" anchor="t">
            <a:spAutoFit/>
          </a:bodyPr>
          <a:p>
            <a:pPr indent="812800" fontAlgn="auto"/>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美国历史学家斯塔夫里阿诺斯说，西方列强在中国一些城市建立了“自主独立的城市国家”，“在这里，中国的法律不适用，中国的法院和警察没有管辖权。”《辛丑条约》的内容反映了上述现象的是（</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 </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tabLst>
                <a:tab pos="4476750" algn="l"/>
              </a:tabLst>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a:t>
            </a:r>
            <a:r>
              <a:rPr lang="en-US" alt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清政府</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赔</a:t>
            </a:r>
            <a:r>
              <a:rPr 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款</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白银4</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5亿两</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tabLst>
                <a:tab pos="4476750" algn="l"/>
              </a:tabLst>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B</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清政府保证严禁人民参加反帝活动</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tabLst>
                <a:tab pos="4476750" algn="l"/>
              </a:tabLst>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C</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划定北京东交民巷为“使馆界”，界内允许各国</a:t>
            </a:r>
            <a:r>
              <a:rPr 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派兵驻守</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，不准中国人居住</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0" defTabSz="405130" fontAlgn="auto">
              <a:tabLst>
                <a:tab pos="4476750" algn="l"/>
              </a:tabLst>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D</a:t>
            </a:r>
            <a:r>
              <a:rPr 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允许外国军队驻扎在从</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北京</a:t>
            </a:r>
            <a:r>
              <a:rPr 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到</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山海关</a:t>
            </a:r>
            <a:r>
              <a:rPr lang="zh-CN"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的</a:t>
            </a: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铁路沿线要地</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247" name="组合 86"/>
          <p:cNvGrpSpPr/>
          <p:nvPr/>
        </p:nvGrpSpPr>
        <p:grpSpPr>
          <a:xfrm rot="0">
            <a:off x="166370" y="227965"/>
            <a:ext cx="502920" cy="453390"/>
            <a:chOff x="5424755" y="1340768"/>
            <a:chExt cx="670560" cy="604586"/>
          </a:xfrm>
          <a:blipFill dpi="0" rotWithShape="1">
            <a:blip r:embed="rId1"/>
            <a:srcRect/>
            <a:stretch>
              <a:fillRect/>
            </a:stretch>
          </a:blipFill>
        </p:grpSpPr>
        <p:grpSp>
          <p:nvGrpSpPr>
            <p:cNvPr id="248" name="组合 87"/>
            <p:cNvGrpSpPr/>
            <p:nvPr/>
          </p:nvGrpSpPr>
          <p:grpSpPr>
            <a:xfrm>
              <a:off x="5424755" y="1340768"/>
              <a:ext cx="670560" cy="604586"/>
              <a:chOff x="3720691" y="2824413"/>
              <a:chExt cx="1341120" cy="1209172"/>
            </a:xfrm>
            <a:grpFill/>
          </p:grpSpPr>
          <p:sp>
            <p:nvSpPr>
              <p:cNvPr id="1048934"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935"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936"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937" name="Freeform 206"/>
          <p:cNvSpPr>
            <a:spLocks noChangeAspect="1" noEditPoints="1"/>
          </p:cNvSpPr>
          <p:nvPr/>
        </p:nvSpPr>
        <p:spPr bwMode="auto">
          <a:xfrm>
            <a:off x="305435" y="302895"/>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1048938" name="文本框 5"/>
          <p:cNvSpPr txBox="1"/>
          <p:nvPr/>
        </p:nvSpPr>
        <p:spPr>
          <a:xfrm>
            <a:off x="2558415" y="2091690"/>
            <a:ext cx="577215" cy="583565"/>
          </a:xfrm>
          <a:prstGeom prst="rect">
            <a:avLst/>
          </a:prstGeom>
          <a:noFill/>
        </p:spPr>
        <p:txBody>
          <a:bodyPr wrap="square" rtlCol="0" anchor="t">
            <a:spAutoFit/>
          </a:bodyPr>
          <a:p>
            <a:pPr algn="ctr"/>
            <a:r>
              <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rPr>
              <a:t>C</a:t>
            </a:r>
            <a:endParaRPr lang="en-US" altLang="zh-CN" sz="3200" b="1">
              <a:solidFill>
                <a:srgbClr val="FFFF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sym typeface="+mn-ea"/>
            </a:endParaRPr>
          </a:p>
        </p:txBody>
      </p:sp>
      <p:sp>
        <p:nvSpPr>
          <p:cNvPr id="1048939" name="文本框 3"/>
          <p:cNvSpPr txBox="1"/>
          <p:nvPr/>
        </p:nvSpPr>
        <p:spPr>
          <a:xfrm>
            <a:off x="635" y="1463828"/>
            <a:ext cx="9143365" cy="2867354"/>
          </a:xfrm>
          <a:prstGeom prst="rect">
            <a:avLst/>
          </a:prstGeom>
          <a:solidFill>
            <a:srgbClr val="FFFFFF">
              <a:alpha val="92000"/>
            </a:srgbClr>
          </a:solidFill>
        </p:spPr>
        <p:txBody>
          <a:bodyPr wrap="square" rtlCol="0" anchor="ctr" anchorCtr="0">
            <a:noAutofit/>
          </a:bodyPr>
          <a:lstStyle>
            <a:defPPr>
              <a:defRPr lang="en-US"/>
            </a:defPPr>
            <a:lvl1pPr marL="0" algn="l" defTabSz="405130" rtl="0" eaLnBrk="1" latinLnBrk="0" hangingPunct="1">
              <a:defRPr sz="1600" kern="1200">
                <a:solidFill>
                  <a:srgbClr val="000000"/>
                </a:solidFill>
                <a:latin typeface="+mn-lt"/>
                <a:ea typeface="+mn-ea"/>
                <a:cs typeface="+mn-cs"/>
              </a:defRPr>
            </a:lvl1pPr>
            <a:lvl2pPr marL="405130" algn="l" defTabSz="405130" rtl="0" eaLnBrk="1" latinLnBrk="0" hangingPunct="1">
              <a:defRPr sz="1600" kern="1200">
                <a:solidFill>
                  <a:srgbClr val="000000"/>
                </a:solidFill>
                <a:latin typeface="+mn-lt"/>
                <a:ea typeface="+mn-ea"/>
                <a:cs typeface="+mn-cs"/>
              </a:defRPr>
            </a:lvl2pPr>
            <a:lvl3pPr marL="810260" algn="l" defTabSz="405130" rtl="0" eaLnBrk="1" latinLnBrk="0" hangingPunct="1">
              <a:defRPr sz="1600" kern="1200">
                <a:solidFill>
                  <a:srgbClr val="000000"/>
                </a:solidFill>
                <a:latin typeface="+mn-lt"/>
                <a:ea typeface="+mn-ea"/>
                <a:cs typeface="+mn-cs"/>
              </a:defRPr>
            </a:lvl3pPr>
            <a:lvl4pPr marL="1215390" algn="l" defTabSz="405130" rtl="0" eaLnBrk="1" latinLnBrk="0" hangingPunct="1">
              <a:defRPr sz="1600" kern="1200">
                <a:solidFill>
                  <a:srgbClr val="000000"/>
                </a:solidFill>
                <a:latin typeface="+mn-lt"/>
                <a:ea typeface="+mn-ea"/>
                <a:cs typeface="+mn-cs"/>
              </a:defRPr>
            </a:lvl4pPr>
            <a:lvl5pPr marL="1619885" algn="l" defTabSz="405130" rtl="0" eaLnBrk="1" latinLnBrk="0" hangingPunct="1">
              <a:defRPr sz="1600" kern="1200">
                <a:solidFill>
                  <a:srgbClr val="000000"/>
                </a:solidFill>
                <a:latin typeface="+mn-lt"/>
                <a:ea typeface="+mn-ea"/>
                <a:cs typeface="+mn-cs"/>
              </a:defRPr>
            </a:lvl5pPr>
            <a:lvl6pPr marL="2025015" algn="l" defTabSz="405130" rtl="0" eaLnBrk="1" latinLnBrk="0" hangingPunct="1">
              <a:defRPr sz="1600" kern="1200">
                <a:solidFill>
                  <a:srgbClr val="000000"/>
                </a:solidFill>
                <a:latin typeface="+mn-lt"/>
                <a:ea typeface="+mn-ea"/>
                <a:cs typeface="+mn-cs"/>
              </a:defRPr>
            </a:lvl6pPr>
            <a:lvl7pPr marL="2430145" algn="l" defTabSz="405130" rtl="0" eaLnBrk="1" latinLnBrk="0" hangingPunct="1">
              <a:defRPr sz="1600" kern="1200">
                <a:solidFill>
                  <a:srgbClr val="000000"/>
                </a:solidFill>
                <a:latin typeface="+mn-lt"/>
                <a:ea typeface="+mn-ea"/>
                <a:cs typeface="+mn-cs"/>
              </a:defRPr>
            </a:lvl7pPr>
            <a:lvl8pPr marL="2835275" algn="l" defTabSz="405130" rtl="0" eaLnBrk="1" latinLnBrk="0" hangingPunct="1">
              <a:defRPr sz="1600" kern="1200">
                <a:solidFill>
                  <a:srgbClr val="000000"/>
                </a:solidFill>
                <a:latin typeface="+mn-lt"/>
                <a:ea typeface="+mn-ea"/>
                <a:cs typeface="+mn-cs"/>
              </a:defRPr>
            </a:lvl8pPr>
            <a:lvl9pPr marL="3240405" algn="l" defTabSz="405130" rtl="0" eaLnBrk="1" latinLnBrk="0" hangingPunct="1">
              <a:defRPr sz="1600" kern="1200">
                <a:solidFill>
                  <a:srgbClr val="000000"/>
                </a:solidFill>
                <a:latin typeface="+mn-lt"/>
                <a:ea typeface="+mn-ea"/>
                <a:cs typeface="+mn-cs"/>
              </a:defRPr>
            </a:lvl9pPr>
          </a:lstStyle>
          <a:p>
            <a:pPr indent="812800" fontAlgn="auto"/>
            <a:r>
              <a:rPr lang="zh-CN" altLang="en-US" sz="3200" b="1">
                <a:solidFill>
                  <a:srgbClr val="0D0D0D"/>
                </a:solidFill>
                <a:effectLst>
                  <a:outerShdw blurRad="38100" dist="19050" dir="2700000" algn="tl" rotWithShape="0">
                    <a:srgbClr val="000000">
                      <a:alpha val="40000"/>
                    </a:srgbClr>
                  </a:outerShdw>
                </a:effectLst>
                <a:latin typeface="宋体" panose="02010600030101010101" pitchFamily="2" charset="-122"/>
                <a:ea typeface="宋体" panose="02010600030101010101" pitchFamily="2" charset="-122"/>
                <a:cs typeface="宋体" panose="02010600030101010101" pitchFamily="2" charset="-122"/>
                <a:sym typeface="+mn-ea"/>
              </a:rPr>
              <a:t>列强</a:t>
            </a:r>
            <a:r>
              <a:rPr lang="zh-CN" altLang="en-US" sz="3200" b="1">
                <a:solidFill>
                  <a:srgbClr val="0D0D0D"/>
                </a:solidFill>
                <a:effectLst>
                  <a:outerShdw blurRad="38100" dist="19050" dir="2700000" algn="tl" rotWithShape="0">
                    <a:srgbClr val="000000">
                      <a:alpha val="40000"/>
                    </a:srgbClr>
                  </a:outerShdw>
                </a:effectLst>
                <a:latin typeface="宋体" panose="02010600030101010101" pitchFamily="2" charset="-122"/>
                <a:ea typeface="宋体" panose="02010600030101010101" pitchFamily="2" charset="-122"/>
                <a:cs typeface="宋体" panose="02010600030101010101" pitchFamily="2" charset="-122"/>
                <a:sym typeface="+mn-ea"/>
              </a:rPr>
              <a:t>在北京东交民巷使馆界驻军，使它成为名副其实的“国中之国”</a:t>
            </a:r>
            <a:r>
              <a:rPr lang="zh-CN" altLang="en-US" sz="3200" b="1">
                <a:solidFill>
                  <a:srgbClr val="0D0D0D"/>
                </a:solidFill>
                <a:effectLst>
                  <a:outerShdw blurRad="38100" dist="19050" dir="2700000" algn="tl" rotWithShape="0">
                    <a:srgbClr val="000000">
                      <a:alpha val="40000"/>
                    </a:srgbClr>
                  </a:outerShdw>
                </a:effectLst>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solidFill>
                  <a:srgbClr val="0D0D0D"/>
                </a:solidFill>
                <a:effectLst>
                  <a:outerShdw blurRad="38100" dist="19050" dir="2700000" algn="tl" rotWithShape="0">
                    <a:srgbClr val="000000">
                      <a:alpha val="40000"/>
                    </a:srgbClr>
                  </a:outerShdw>
                </a:effectLst>
                <a:latin typeface="宋体" panose="02010600030101010101" pitchFamily="2" charset="-122"/>
                <a:ea typeface="宋体" panose="02010600030101010101" pitchFamily="2" charset="-122"/>
                <a:cs typeface="宋体" panose="02010600030101010101" pitchFamily="2" charset="-122"/>
                <a:sym typeface="+mn-ea"/>
              </a:rPr>
              <a:t>清政府由此完全处于</a:t>
            </a:r>
            <a:r>
              <a:rPr lang="zh-CN" altLang="en-US" sz="3200" b="1">
                <a:solidFill>
                  <a:srgbClr val="0D0D0D"/>
                </a:solidFill>
                <a:effectLst>
                  <a:outerShdw blurRad="38100" dist="19050" dir="2700000" algn="tl" rotWithShape="0">
                    <a:srgbClr val="000000">
                      <a:alpha val="40000"/>
                    </a:srgbClr>
                  </a:outerShdw>
                </a:effectLst>
                <a:latin typeface="宋体" panose="02010600030101010101" pitchFamily="2" charset="-122"/>
                <a:ea typeface="宋体" panose="02010600030101010101" pitchFamily="2" charset="-122"/>
                <a:cs typeface="宋体" panose="02010600030101010101" pitchFamily="2" charset="-122"/>
                <a:sym typeface="+mn-ea"/>
              </a:rPr>
              <a:t>列强</a:t>
            </a:r>
            <a:r>
              <a:rPr lang="zh-CN" altLang="en-US" sz="3200" b="1">
                <a:solidFill>
                  <a:srgbClr val="0D0D0D"/>
                </a:solidFill>
                <a:effectLst>
                  <a:outerShdw blurRad="38100" dist="19050" dir="2700000" algn="tl" rotWithShape="0">
                    <a:srgbClr val="000000">
                      <a:alpha val="40000"/>
                    </a:srgbClr>
                  </a:outerShdw>
                </a:effectLst>
                <a:latin typeface="宋体" panose="02010600030101010101" pitchFamily="2" charset="-122"/>
                <a:ea typeface="宋体" panose="02010600030101010101" pitchFamily="2" charset="-122"/>
                <a:cs typeface="宋体" panose="02010600030101010101" pitchFamily="2" charset="-122"/>
                <a:sym typeface="+mn-ea"/>
              </a:rPr>
              <a:t>军队的</a:t>
            </a:r>
            <a:r>
              <a:rPr lang="zh-CN" altLang="en-US" sz="3200" b="1">
                <a:solidFill>
                  <a:srgbClr val="0D0D0D"/>
                </a:solidFill>
                <a:effectLst>
                  <a:outerShdw blurRad="38100" dist="19050" dir="2700000" algn="tl" rotWithShape="0">
                    <a:srgbClr val="000000">
                      <a:alpha val="40000"/>
                    </a:srgbClr>
                  </a:outerShdw>
                </a:effectLst>
                <a:latin typeface="宋体" panose="02010600030101010101" pitchFamily="2" charset="-122"/>
                <a:ea typeface="宋体" panose="02010600030101010101" pitchFamily="2" charset="-122"/>
                <a:cs typeface="宋体" panose="02010600030101010101" pitchFamily="2" charset="-122"/>
                <a:sym typeface="+mn-ea"/>
              </a:rPr>
              <a:t>监控</a:t>
            </a:r>
            <a:r>
              <a:rPr lang="zh-CN" altLang="en-US" sz="3200" b="1">
                <a:solidFill>
                  <a:srgbClr val="0D0D0D"/>
                </a:solidFill>
                <a:effectLst>
                  <a:outerShdw blurRad="38100" dist="19050" dir="2700000" algn="tl" rotWithShape="0">
                    <a:srgbClr val="000000">
                      <a:alpha val="40000"/>
                    </a:srgbClr>
                  </a:outerShdw>
                </a:effectLst>
                <a:latin typeface="宋体" panose="02010600030101010101" pitchFamily="2" charset="-122"/>
                <a:ea typeface="宋体" panose="02010600030101010101" pitchFamily="2" charset="-122"/>
                <a:cs typeface="宋体" panose="02010600030101010101" pitchFamily="2" charset="-122"/>
                <a:sym typeface="+mn-ea"/>
              </a:rPr>
              <a:t>之下。</a:t>
            </a:r>
            <a:r>
              <a:rPr lang="zh-CN" altLang="en-US" sz="3200" b="1">
                <a:solidFill>
                  <a:srgbClr val="0D0D0D"/>
                </a:solidFill>
                <a:effectLst>
                  <a:outerShdw blurRad="38100" dist="19050" dir="2700000" algn="tl" rotWithShape="0">
                    <a:srgbClr val="000000">
                      <a:alpha val="40000"/>
                    </a:srgbClr>
                  </a:outerShdw>
                </a:effectLst>
                <a:latin typeface="宋体" panose="02010600030101010101" pitchFamily="2" charset="-122"/>
                <a:ea typeface="宋体" panose="02010600030101010101" pitchFamily="2" charset="-122"/>
                <a:cs typeface="宋体" panose="02010600030101010101" pitchFamily="2" charset="-122"/>
                <a:sym typeface="+mn-ea"/>
              </a:rPr>
              <a:t>列强</a:t>
            </a:r>
            <a:r>
              <a:rPr lang="zh-CN" altLang="en-US" sz="3200" b="1">
                <a:solidFill>
                  <a:srgbClr val="0D0D0D"/>
                </a:solidFill>
                <a:effectLst>
                  <a:outerShdw blurRad="38100" dist="19050" dir="2700000" algn="tl" rotWithShape="0">
                    <a:srgbClr val="000000">
                      <a:alpha val="40000"/>
                    </a:srgbClr>
                  </a:outerShdw>
                </a:effectLst>
                <a:latin typeface="宋体" panose="02010600030101010101" pitchFamily="2" charset="-122"/>
                <a:ea typeface="宋体" panose="02010600030101010101" pitchFamily="2" charset="-122"/>
                <a:cs typeface="宋体" panose="02010600030101010101" pitchFamily="2" charset="-122"/>
                <a:sym typeface="+mn-ea"/>
              </a:rPr>
              <a:t>可以更方便地直接派兵镇压中国人民的反帝斗争。</a:t>
            </a:r>
            <a:endParaRPr lang="zh-CN" altLang="en-US" sz="3200" b="1">
              <a:solidFill>
                <a:srgbClr val="0D0D0D"/>
              </a:solidFill>
              <a:effectLst>
                <a:outerShdw blurRad="38100" dist="19050" dir="2700000" algn="tl" rotWithShape="0">
                  <a:srgbClr val="000000">
                    <a:alpha val="40000"/>
                  </a:srgbClr>
                </a:outerShdw>
              </a:effectLst>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937"/>
                                        </p:tgtEl>
                                        <p:attrNameLst>
                                          <p:attrName>style.visibility</p:attrName>
                                        </p:attrNameLst>
                                      </p:cBhvr>
                                      <p:to>
                                        <p:strVal val="visible"/>
                                      </p:to>
                                    </p:set>
                                    <p:animEffect transition="in" filter="fade">
                                      <p:cBhvr>
                                        <p:cTn id="7" dur="1000"/>
                                        <p:tgtEl>
                                          <p:spTgt spid="1048937"/>
                                        </p:tgtEl>
                                      </p:cBhvr>
                                    </p:animEffect>
                                    <p:anim calcmode="lin" valueType="num">
                                      <p:cBhvr>
                                        <p:cTn id="8" dur="1000" fill="hold"/>
                                        <p:tgtEl>
                                          <p:spTgt spid="1048937"/>
                                        </p:tgtEl>
                                        <p:attrNameLst>
                                          <p:attrName>ppt_x</p:attrName>
                                        </p:attrNameLst>
                                      </p:cBhvr>
                                      <p:tavLst>
                                        <p:tav tm="0">
                                          <p:val>
                                            <p:strVal val="#ppt_x"/>
                                          </p:val>
                                        </p:tav>
                                        <p:tav tm="100000">
                                          <p:val>
                                            <p:strVal val="#ppt_x"/>
                                          </p:val>
                                        </p:tav>
                                      </p:tavLst>
                                    </p:anim>
                                    <p:anim calcmode="lin" valueType="num">
                                      <p:cBhvr>
                                        <p:cTn id="9" dur="1000" fill="hold"/>
                                        <p:tgtEl>
                                          <p:spTgt spid="104893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48938"/>
                                        </p:tgtEl>
                                        <p:attrNameLst>
                                          <p:attrName>style.visibility</p:attrName>
                                        </p:attrNameLst>
                                      </p:cBhvr>
                                      <p:to>
                                        <p:strVal val="visible"/>
                                      </p:to>
                                    </p:set>
                                    <p:animEffect transition="in" filter="wipe(down)">
                                      <p:cBhvr>
                                        <p:cTn id="14" dur="500"/>
                                        <p:tgtEl>
                                          <p:spTgt spid="104893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48939"/>
                                        </p:tgtEl>
                                        <p:attrNameLst>
                                          <p:attrName>style.visibility</p:attrName>
                                        </p:attrNameLst>
                                      </p:cBhvr>
                                      <p:to>
                                        <p:strVal val="visible"/>
                                      </p:to>
                                    </p:set>
                                    <p:animEffect transition="in" filter="fade">
                                      <p:cBhvr>
                                        <p:cTn id="19" dur="500"/>
                                        <p:tgtEl>
                                          <p:spTgt spid="1048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37" grpId="0" bldLvl="0" animBg="1"/>
      <p:bldP spid="1048937" grpId="1" animBg="1"/>
      <p:bldP spid="1048938" grpId="0"/>
      <p:bldP spid="1048938" grpId="1"/>
      <p:bldP spid="1048939" grpId="0" bldLvl="0" animBg="1"/>
      <p:bldP spid="1048939"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p:graphicFrame>
        <p:nvGraphicFramePr>
          <p:cNvPr id="4194314" name="表格 3"/>
          <p:cNvGraphicFramePr/>
          <p:nvPr>
            <p:custDataLst>
              <p:tags r:id="rId1"/>
            </p:custDataLst>
          </p:nvPr>
        </p:nvGraphicFramePr>
        <p:xfrm>
          <a:off x="66675" y="1033145"/>
          <a:ext cx="9010650" cy="3271520"/>
        </p:xfrm>
        <a:graphic>
          <a:graphicData uri="http://schemas.openxmlformats.org/drawingml/2006/table">
            <a:tbl>
              <a:tblPr firstRow="1" bandRow="1">
                <a:tableStyleId>{5C22544A-7EE6-4342-B048-85BDC9FD1C3A}</a:tableStyleId>
              </a:tblPr>
              <a:tblGrid>
                <a:gridCol w="532130"/>
                <a:gridCol w="2371725"/>
                <a:gridCol w="2919095"/>
                <a:gridCol w="3187700"/>
              </a:tblGrid>
              <a:tr h="706120">
                <a:tc>
                  <a:txBody>
                    <a:bodyPr/>
                    <a:p>
                      <a:pPr>
                        <a:buNone/>
                      </a:pP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《南京条约》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《马关条约》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lgn="ctr">
                        <a:buNone/>
                      </a:pPr>
                      <a:r>
                        <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rPr>
                        <a:t>《辛丑条约》</a:t>
                      </a:r>
                      <a:endParaRPr lang="zh-CN" altLang="en-US" sz="2800" b="0">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r>
              <a:tr h="2565400">
                <a:tc>
                  <a:txBody>
                    <a:bodyPr/>
                    <a:p>
                      <a:pPr>
                        <a:buNone/>
                      </a:pPr>
                      <a:r>
                        <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rPr>
                        <a:t>特点</a:t>
                      </a:r>
                      <a:endParaRPr lang="zh-CN" altLang="en-US" sz="3000" b="0">
                        <a:solidFill>
                          <a:srgbClr val="0B0FA2"/>
                        </a:solidFill>
                        <a:effectLst>
                          <a:outerShdw blurRad="38100" dist="38100" dir="2700000" algn="tl">
                            <a:srgbClr val="000000">
                              <a:alpha val="43137"/>
                            </a:srgbClr>
                          </a:outerShdw>
                        </a:effectLst>
                        <a:latin typeface="黑体" panose="02010609060101010101" charset="-122"/>
                        <a:ea typeface="黑体" panose="02010609060101010101" charset="-122"/>
                      </a:endParaRPr>
                    </a:p>
                  </a:txBody>
                  <a:tcPr anchor="ctr" anchorCtr="1"/>
                </a:tc>
                <a:tc>
                  <a:txBody>
                    <a:bodyPr/>
                    <a:p>
                      <a:pPr>
                        <a:buNone/>
                      </a:pPr>
                      <a:r>
                        <a:rPr lang="zh-CN" altLang="en-US" sz="3000" b="1">
                          <a:solidFill>
                            <a:schemeClr val="tx1"/>
                          </a:solidFill>
                          <a:effectLst>
                            <a:outerShdw blurRad="38100" dist="38100" dir="2700000" algn="tl">
                              <a:srgbClr val="000000">
                                <a:alpha val="43137"/>
                              </a:srgbClr>
                            </a:outerShdw>
                          </a:effectLst>
                        </a:rPr>
                        <a:t>中国近代史上第一个丧权辱国的</a:t>
                      </a:r>
                      <a:r>
                        <a:rPr lang="zh-CN" altLang="en-US" sz="3000" b="1">
                          <a:solidFill>
                            <a:srgbClr val="FF0000"/>
                          </a:solidFill>
                          <a:effectLst>
                            <a:outerShdw blurRad="38100" dist="38100" dir="2700000" algn="tl">
                              <a:srgbClr val="000000">
                                <a:alpha val="43137"/>
                              </a:srgbClr>
                            </a:outerShdw>
                          </a:effectLst>
                        </a:rPr>
                        <a:t>不平等</a:t>
                      </a:r>
                      <a:r>
                        <a:rPr lang="zh-CN" altLang="en-US" sz="3000" b="1">
                          <a:solidFill>
                            <a:schemeClr val="tx1"/>
                          </a:solidFill>
                          <a:effectLst>
                            <a:outerShdw blurRad="38100" dist="38100" dir="2700000" algn="tl">
                              <a:srgbClr val="000000">
                                <a:alpha val="43137"/>
                              </a:srgbClr>
                            </a:outerShdw>
                          </a:effectLst>
                        </a:rPr>
                        <a:t>条约</a:t>
                      </a:r>
                      <a:endParaRPr lang="zh-CN" altLang="en-US" sz="3000" b="1">
                        <a:solidFill>
                          <a:schemeClr val="tx1"/>
                        </a:solidFill>
                        <a:effectLst>
                          <a:outerShdw blurRad="38100" dist="38100" dir="2700000" algn="tl">
                            <a:srgbClr val="000000">
                              <a:alpha val="43137"/>
                            </a:srgbClr>
                          </a:outerShdw>
                        </a:effectLst>
                      </a:endParaRPr>
                    </a:p>
                  </a:txBody>
                  <a:tcPr anchor="ctr" anchorCtr="1"/>
                </a:tc>
                <a:tc>
                  <a:txBody>
                    <a:bodyPr/>
                    <a:p>
                      <a:pPr>
                        <a:buNone/>
                      </a:pPr>
                      <a:r>
                        <a:rPr lang="zh-CN" altLang="en-US" sz="3000" b="1">
                          <a:solidFill>
                            <a:schemeClr val="tx1"/>
                          </a:solidFill>
                          <a:effectLst>
                            <a:outerShdw blurRad="38100" dist="38100" dir="2700000" algn="tl">
                              <a:srgbClr val="000000">
                                <a:alpha val="43137"/>
                              </a:srgbClr>
                            </a:outerShdw>
                          </a:effectLst>
                        </a:rPr>
                        <a:t>对</a:t>
                      </a:r>
                      <a:r>
                        <a:rPr lang="zh-CN" altLang="en-US" sz="3000" b="1">
                          <a:solidFill>
                            <a:srgbClr val="FF0000"/>
                          </a:solidFill>
                          <a:effectLst>
                            <a:outerShdw blurRad="38100" dist="38100" dir="2700000" algn="tl">
                              <a:srgbClr val="000000">
                                <a:alpha val="43137"/>
                              </a:srgbClr>
                            </a:outerShdw>
                          </a:effectLst>
                        </a:rPr>
                        <a:t>民族工业</a:t>
                      </a:r>
                      <a:r>
                        <a:rPr lang="zh-CN" altLang="en-US" sz="3000" b="1">
                          <a:solidFill>
                            <a:schemeClr val="tx1"/>
                          </a:solidFill>
                          <a:effectLst>
                            <a:outerShdw blurRad="38100" dist="38100" dir="2700000" algn="tl">
                              <a:srgbClr val="000000">
                                <a:alpha val="43137"/>
                              </a:srgbClr>
                            </a:outerShdw>
                          </a:effectLst>
                        </a:rPr>
                        <a:t>伤害最大；最能体现帝国主义</a:t>
                      </a:r>
                      <a:r>
                        <a:rPr lang="zh-CN" altLang="en-US" sz="3000" b="1">
                          <a:solidFill>
                            <a:srgbClr val="FF0000"/>
                          </a:solidFill>
                          <a:effectLst>
                            <a:outerShdw blurRad="38100" dist="38100" dir="2700000" algn="tl">
                              <a:srgbClr val="000000">
                                <a:alpha val="43137"/>
                              </a:srgbClr>
                            </a:outerShdw>
                          </a:effectLst>
                        </a:rPr>
                        <a:t>资本输出</a:t>
                      </a:r>
                      <a:r>
                        <a:rPr lang="zh-CN" altLang="en-US" sz="3000" b="1">
                          <a:solidFill>
                            <a:schemeClr val="tx1"/>
                          </a:solidFill>
                          <a:effectLst>
                            <a:outerShdw blurRad="38100" dist="38100" dir="2700000" algn="tl">
                              <a:srgbClr val="000000">
                                <a:alpha val="43137"/>
                              </a:srgbClr>
                            </a:outerShdw>
                          </a:effectLst>
                        </a:rPr>
                        <a:t>的特征</a:t>
                      </a:r>
                      <a:endParaRPr lang="zh-CN" altLang="en-US" sz="3000" b="1">
                        <a:solidFill>
                          <a:schemeClr val="tx1"/>
                        </a:solidFill>
                        <a:effectLst>
                          <a:outerShdw blurRad="38100" dist="38100" dir="2700000" algn="tl">
                            <a:srgbClr val="000000">
                              <a:alpha val="43137"/>
                            </a:srgbClr>
                          </a:outerShdw>
                        </a:effectLst>
                      </a:endParaRPr>
                    </a:p>
                  </a:txBody>
                  <a:tcPr anchor="ctr" anchorCtr="1"/>
                </a:tc>
                <a:tc>
                  <a:txBody>
                    <a:bodyPr/>
                    <a:p>
                      <a:pPr>
                        <a:buNone/>
                      </a:pPr>
                      <a:r>
                        <a:rPr lang="en-US" altLang="zh-CN" sz="3000" b="1">
                          <a:solidFill>
                            <a:schemeClr val="tx1"/>
                          </a:solidFill>
                          <a:effectLst>
                            <a:outerShdw blurRad="38100" dist="38100" dir="2700000" algn="tl">
                              <a:srgbClr val="000000">
                                <a:alpha val="43137"/>
                              </a:srgbClr>
                            </a:outerShdw>
                          </a:effectLst>
                        </a:rPr>
                        <a:t>是中国近代史上</a:t>
                      </a:r>
                      <a:r>
                        <a:rPr lang="zh-CN" altLang="en-US" sz="3000" b="1">
                          <a:solidFill>
                            <a:srgbClr val="FF0000"/>
                          </a:solidFill>
                          <a:effectLst>
                            <a:outerShdw blurRad="38100" dist="38100" dir="2700000" algn="tl">
                              <a:srgbClr val="000000">
                                <a:alpha val="43137"/>
                              </a:srgbClr>
                            </a:outerShdw>
                          </a:effectLst>
                        </a:rPr>
                        <a:t>赔款</a:t>
                      </a:r>
                      <a:r>
                        <a:rPr lang="en-US" altLang="zh-CN" sz="3000" b="1">
                          <a:solidFill>
                            <a:schemeClr val="tx1"/>
                          </a:solidFill>
                          <a:effectLst>
                            <a:outerShdw blurRad="38100" dist="38100" dir="2700000" algn="tl">
                              <a:srgbClr val="000000">
                                <a:alpha val="43137"/>
                              </a:srgbClr>
                            </a:outerShdw>
                          </a:effectLst>
                        </a:rPr>
                        <a:t>数目</a:t>
                      </a:r>
                      <a:r>
                        <a:rPr lang="en-US" altLang="zh-CN" sz="3000" b="1">
                          <a:solidFill>
                            <a:srgbClr val="FF0000"/>
                          </a:solidFill>
                          <a:effectLst>
                            <a:outerShdw blurRad="38100" dist="38100" dir="2700000" algn="tl">
                              <a:srgbClr val="000000">
                                <a:alpha val="43137"/>
                              </a:srgbClr>
                            </a:outerShdw>
                          </a:effectLst>
                        </a:rPr>
                        <a:t>最庞大</a:t>
                      </a:r>
                      <a:r>
                        <a:rPr lang="en-US" altLang="zh-CN" sz="3000" b="1">
                          <a:solidFill>
                            <a:schemeClr val="tx1"/>
                          </a:solidFill>
                          <a:effectLst>
                            <a:outerShdw blurRad="38100" dist="38100" dir="2700000" algn="tl">
                              <a:srgbClr val="000000">
                                <a:alpha val="43137"/>
                              </a:srgbClr>
                            </a:outerShdw>
                          </a:effectLst>
                        </a:rPr>
                        <a:t>、</a:t>
                      </a:r>
                      <a:r>
                        <a:rPr lang="en-US" altLang="zh-CN" sz="3000" b="1">
                          <a:solidFill>
                            <a:srgbClr val="FF0000"/>
                          </a:solidFill>
                          <a:effectLst>
                            <a:outerShdw blurRad="38100" dist="38100" dir="2700000" algn="tl">
                              <a:srgbClr val="000000">
                                <a:alpha val="43137"/>
                              </a:srgbClr>
                            </a:outerShdw>
                          </a:effectLst>
                        </a:rPr>
                        <a:t>主权丧失最严重</a:t>
                      </a:r>
                      <a:r>
                        <a:rPr lang="en-US" altLang="zh-CN" sz="3000" b="1">
                          <a:solidFill>
                            <a:schemeClr val="tx1"/>
                          </a:solidFill>
                          <a:effectLst>
                            <a:outerShdw blurRad="38100" dist="38100" dir="2700000" algn="tl">
                              <a:srgbClr val="000000">
                                <a:alpha val="43137"/>
                              </a:srgbClr>
                            </a:outerShdw>
                          </a:effectLst>
                        </a:rPr>
                        <a:t>的不平等条约</a:t>
                      </a:r>
                      <a:endParaRPr lang="en-US" altLang="zh-CN" sz="3000" b="1">
                        <a:solidFill>
                          <a:schemeClr val="tx1"/>
                        </a:solidFill>
                        <a:effectLst>
                          <a:outerShdw blurRad="38100" dist="38100" dir="2700000" algn="tl">
                            <a:srgbClr val="000000">
                              <a:alpha val="43137"/>
                            </a:srgbClr>
                          </a:outerShdw>
                        </a:effectLst>
                      </a:endParaRPr>
                    </a:p>
                  </a:txBody>
                  <a:tcPr anchor="ctr" anchorCtr="1"/>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250" name=""/>
        <p:cNvGrpSpPr/>
        <p:nvPr/>
      </p:nvGrpSpPr>
      <p:grpSpPr/>
      <p:sp>
        <p:nvSpPr>
          <p:cNvPr id="1048940" name="文本框 2"/>
          <p:cNvSpPr txBox="1"/>
          <p:nvPr/>
        </p:nvSpPr>
        <p:spPr>
          <a:xfrm>
            <a:off x="-635" y="514350"/>
            <a:ext cx="9144635" cy="3914141"/>
          </a:xfrm>
          <a:prstGeom prst="rect">
            <a:avLst/>
          </a:prstGeom>
          <a:noFill/>
        </p:spPr>
        <p:txBody>
          <a:bodyPr wrap="square" rtlCol="0" anchor="t">
            <a:spAutoFit/>
          </a:bodyPr>
          <a:p>
            <a:pPr indent="812800" algn="l">
              <a:buClrTx/>
              <a:buSzTx/>
              <a:buFontTx/>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材料：</a:t>
            </a:r>
            <a:r>
              <a:rPr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甲午战争中，中国被一个刚刚兴起的岛国打败，彻底暴露了中国外强中干的腐朽本质，各列强胆子也就壮起来了，准备对中国进行一次更大的瓜分。——顾时义《中国近代外交史略》</a:t>
            </a:r>
            <a:endParaRPr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a:p>
            <a:pPr indent="812800" algn="l" fontAlgn="auto">
              <a:spcBef>
                <a:spcPts val="1500"/>
              </a:spcBef>
              <a:buClrTx/>
              <a:buSzTx/>
              <a:buFontTx/>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依据材料并结合所学知识，指出“刚刚兴起的岛国”是哪个国家？这场战争后出现的侵略中国的新方式是什么？结合所学知识，分析这种新侵略方式给中国带来的消极影响？</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grpSp>
        <p:nvGrpSpPr>
          <p:cNvPr id="251" name="组合 86"/>
          <p:cNvGrpSpPr/>
          <p:nvPr/>
        </p:nvGrpSpPr>
        <p:grpSpPr>
          <a:xfrm rot="0">
            <a:off x="166370" y="591185"/>
            <a:ext cx="502920" cy="453390"/>
            <a:chOff x="5424755" y="1340768"/>
            <a:chExt cx="670560" cy="604586"/>
          </a:xfrm>
          <a:blipFill dpi="0" rotWithShape="1">
            <a:blip r:embed="rId1"/>
            <a:srcRect/>
            <a:stretch>
              <a:fillRect/>
            </a:stretch>
          </a:blipFill>
        </p:grpSpPr>
        <p:grpSp>
          <p:nvGrpSpPr>
            <p:cNvPr id="252" name="组合 87"/>
            <p:cNvGrpSpPr/>
            <p:nvPr/>
          </p:nvGrpSpPr>
          <p:grpSpPr>
            <a:xfrm>
              <a:off x="5424755" y="1340768"/>
              <a:ext cx="670560" cy="604586"/>
              <a:chOff x="3720691" y="2824413"/>
              <a:chExt cx="1341120" cy="1209172"/>
            </a:xfrm>
            <a:grpFill/>
          </p:grpSpPr>
          <p:sp>
            <p:nvSpPr>
              <p:cNvPr id="104894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sp>
            <p:nvSpPr>
              <p:cNvPr id="1048942"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68562" tIns="34281" rIns="68562" bIns="34281" numCol="1" anchor="t" anchorCtr="0" compatLnSpc="1"/>
              <a:p>
                <a:endParaRPr lang="zh-CN" altLang="en-US" sz="1200"/>
              </a:p>
            </p:txBody>
          </p:sp>
        </p:grpSp>
        <p:sp>
          <p:nvSpPr>
            <p:cNvPr id="1048943"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ln>
            <a:effectLst/>
          </p:spPr>
          <p:txBody>
            <a:bodyPr vert="horz" wrap="square" lIns="68562" tIns="34281" rIns="68562" bIns="34281" numCol="1" anchor="t" anchorCtr="0" compatLnSpc="1"/>
            <a:p>
              <a:endParaRPr lang="zh-CN" altLang="en-US" sz="1200"/>
            </a:p>
          </p:txBody>
        </p:sp>
      </p:grpSp>
      <p:sp>
        <p:nvSpPr>
          <p:cNvPr id="1048944" name="Freeform 206"/>
          <p:cNvSpPr>
            <a:spLocks noChangeAspect="1" noEditPoints="1"/>
          </p:cNvSpPr>
          <p:nvPr/>
        </p:nvSpPr>
        <p:spPr bwMode="auto">
          <a:xfrm>
            <a:off x="305435" y="666115"/>
            <a:ext cx="228600" cy="2762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62" tIns="34281" rIns="68562" bIns="34281" numCol="1" anchor="t" anchorCtr="0" compatLnSpc="1"/>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48944"/>
                                        </p:tgtEl>
                                        <p:attrNameLst>
                                          <p:attrName>style.visibility</p:attrName>
                                        </p:attrNameLst>
                                      </p:cBhvr>
                                      <p:to>
                                        <p:strVal val="visible"/>
                                      </p:to>
                                    </p:set>
                                    <p:animEffect transition="in" filter="fade">
                                      <p:cBhvr>
                                        <p:cTn id="7" dur="1000"/>
                                        <p:tgtEl>
                                          <p:spTgt spid="1048944"/>
                                        </p:tgtEl>
                                      </p:cBhvr>
                                    </p:animEffect>
                                    <p:anim calcmode="lin" valueType="num">
                                      <p:cBhvr>
                                        <p:cTn id="8" dur="1000" fill="hold"/>
                                        <p:tgtEl>
                                          <p:spTgt spid="1048944"/>
                                        </p:tgtEl>
                                        <p:attrNameLst>
                                          <p:attrName>ppt_x</p:attrName>
                                        </p:attrNameLst>
                                      </p:cBhvr>
                                      <p:tavLst>
                                        <p:tav tm="0">
                                          <p:val>
                                            <p:strVal val="#ppt_x"/>
                                          </p:val>
                                        </p:tav>
                                        <p:tav tm="100000">
                                          <p:val>
                                            <p:strVal val="#ppt_x"/>
                                          </p:val>
                                        </p:tav>
                                      </p:tavLst>
                                    </p:anim>
                                    <p:anim calcmode="lin" valueType="num">
                                      <p:cBhvr>
                                        <p:cTn id="9" dur="1000" fill="hold"/>
                                        <p:tgtEl>
                                          <p:spTgt spid="10489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44" grpId="0" bldLvl="0" animBg="1"/>
      <p:bldP spid="1048944"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253" name=""/>
        <p:cNvGrpSpPr/>
        <p:nvPr/>
      </p:nvGrpSpPr>
      <p:grpSpPr/>
      <p:sp>
        <p:nvSpPr>
          <p:cNvPr id="1048945" name="文本框 2"/>
          <p:cNvSpPr txBox="1"/>
          <p:nvPr/>
        </p:nvSpPr>
        <p:spPr>
          <a:xfrm>
            <a:off x="0" y="281305"/>
            <a:ext cx="9144635" cy="2021841"/>
          </a:xfrm>
          <a:prstGeom prst="rect">
            <a:avLst/>
          </a:prstGeom>
          <a:noFill/>
        </p:spPr>
        <p:txBody>
          <a:bodyPr wrap="square" rtlCol="0" anchor="t">
            <a:spAutoFit/>
          </a:bodyPr>
          <a:p>
            <a:pPr indent="812800" algn="l" fontAlgn="auto">
              <a:buClrTx/>
              <a:buSzTx/>
              <a:buFontTx/>
            </a:pPr>
            <a:r>
              <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依据材料并结合所学知识，指出“刚刚兴起的岛国”是哪个国家？这场战争后出现的侵略中国的新方式是什么？结合所学知识，分析这种新侵略方式给中国带来的消极影响？</a:t>
            </a:r>
            <a:endParaRPr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p:txBody>
      </p:sp>
      <p:sp>
        <p:nvSpPr>
          <p:cNvPr id="1048946" name="文本框 4"/>
          <p:cNvSpPr txBox="1"/>
          <p:nvPr/>
        </p:nvSpPr>
        <p:spPr>
          <a:xfrm>
            <a:off x="0" y="2409190"/>
            <a:ext cx="9144635" cy="583565"/>
          </a:xfrm>
          <a:prstGeom prst="rect">
            <a:avLst/>
          </a:prstGeom>
          <a:noFill/>
        </p:spPr>
        <p:txBody>
          <a:bodyPr wrap="square" rtlCol="0" anchor="t">
            <a:spAutoFit/>
          </a:bodyPr>
          <a:p>
            <a:pPr indent="812800" algn="l" fontAlgn="auto">
              <a:buClrTx/>
              <a:buSzTx/>
              <a:buFontTx/>
            </a:pP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答：日本。</a:t>
            </a:r>
            <a:endPar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endParaRPr>
          </a:p>
        </p:txBody>
      </p:sp>
      <p:sp>
        <p:nvSpPr>
          <p:cNvPr id="1048947" name="文本框 6"/>
          <p:cNvSpPr txBox="1"/>
          <p:nvPr/>
        </p:nvSpPr>
        <p:spPr>
          <a:xfrm>
            <a:off x="0" y="3021330"/>
            <a:ext cx="9144635" cy="1076325"/>
          </a:xfrm>
          <a:prstGeom prst="rect">
            <a:avLst/>
          </a:prstGeom>
          <a:noFill/>
        </p:spPr>
        <p:txBody>
          <a:bodyPr wrap="square" rtlCol="0" anchor="t">
            <a:spAutoFit/>
          </a:bodyPr>
          <a:p>
            <a:pPr indent="812800" algn="l" fontAlgn="auto">
              <a:buClrTx/>
              <a:buSzTx/>
              <a:buFontTx/>
            </a:pPr>
            <a:r>
              <a:rPr lang="zh-CN" altLang="en-US" sz="3200" b="1">
                <a:solidFill>
                  <a:srgbClr val="FFFF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新方式</a:t>
            </a: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：允许外国在中国开设工厂，或资本输出。</a:t>
            </a:r>
            <a:r>
              <a:rPr lang="en-US" altLang="zh-CN"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开放通商口岸是</a:t>
            </a:r>
            <a:r>
              <a:rPr lang="en-US" altLang="zh-CN"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商品输出</a:t>
            </a:r>
            <a:r>
              <a:rPr lang="en-US" altLang="zh-CN"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a:t>
            </a: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sym typeface="+mn-ea"/>
              </a:rPr>
              <a:t>。</a:t>
            </a:r>
            <a:r>
              <a:rPr lang="en-US" altLang="zh-CN"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sym typeface="+mn-ea"/>
              </a:rPr>
              <a:t>)</a:t>
            </a:r>
            <a:endPar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endParaRPr>
          </a:p>
        </p:txBody>
      </p:sp>
      <p:sp>
        <p:nvSpPr>
          <p:cNvPr id="1048948" name="文本框 7"/>
          <p:cNvSpPr txBox="1"/>
          <p:nvPr/>
        </p:nvSpPr>
        <p:spPr>
          <a:xfrm>
            <a:off x="-635" y="4119880"/>
            <a:ext cx="9144635" cy="1076325"/>
          </a:xfrm>
          <a:prstGeom prst="rect">
            <a:avLst/>
          </a:prstGeom>
          <a:noFill/>
        </p:spPr>
        <p:txBody>
          <a:bodyPr wrap="square" rtlCol="0" anchor="t">
            <a:spAutoFit/>
          </a:bodyPr>
          <a:p>
            <a:pPr indent="812800" algn="l" fontAlgn="auto">
              <a:buClrTx/>
              <a:buSzTx/>
              <a:buFontTx/>
            </a:pPr>
            <a:r>
              <a:rPr lang="zh-CN" altLang="en-US" sz="3200" b="1">
                <a:solidFill>
                  <a:srgbClr val="FFFF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影响</a:t>
            </a: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：对</a:t>
            </a: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民族工业</a:t>
            </a: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伤害最大，或阻碍了中国民族资本主义的发展</a:t>
            </a: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a:t>
            </a:r>
            <a:endPar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048946"/>
                                        </p:tgtEl>
                                        <p:attrNameLst>
                                          <p:attrName>style.visibility</p:attrName>
                                        </p:attrNameLst>
                                      </p:cBhvr>
                                      <p:to>
                                        <p:strVal val="visible"/>
                                      </p:to>
                                    </p:set>
                                    <p:animEffect transition="in" filter="fade">
                                      <p:cBhvr>
                                        <p:cTn id="7" dur="1000"/>
                                        <p:tgtEl>
                                          <p:spTgt spid="1048946"/>
                                        </p:tgtEl>
                                      </p:cBhvr>
                                    </p:animEffect>
                                    <p:anim calcmode="lin" valueType="num">
                                      <p:cBhvr>
                                        <p:cTn id="8" dur="1000" fill="hold"/>
                                        <p:tgtEl>
                                          <p:spTgt spid="1048946"/>
                                        </p:tgtEl>
                                        <p:attrNameLst>
                                          <p:attrName>ppt_x</p:attrName>
                                        </p:attrNameLst>
                                      </p:cBhvr>
                                      <p:tavLst>
                                        <p:tav tm="0">
                                          <p:val>
                                            <p:strVal val="#ppt_x"/>
                                          </p:val>
                                        </p:tav>
                                        <p:tav tm="100000">
                                          <p:val>
                                            <p:strVal val="#ppt_x"/>
                                          </p:val>
                                        </p:tav>
                                      </p:tavLst>
                                    </p:anim>
                                    <p:anim calcmode="lin" valueType="num">
                                      <p:cBhvr>
                                        <p:cTn id="9" dur="1000" fill="hold"/>
                                        <p:tgtEl>
                                          <p:spTgt spid="104894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048947"/>
                                        </p:tgtEl>
                                        <p:attrNameLst>
                                          <p:attrName>style.visibility</p:attrName>
                                        </p:attrNameLst>
                                      </p:cBhvr>
                                      <p:to>
                                        <p:strVal val="visible"/>
                                      </p:to>
                                    </p:set>
                                    <p:animEffect transition="in" filter="fade">
                                      <p:cBhvr>
                                        <p:cTn id="14" dur="1000"/>
                                        <p:tgtEl>
                                          <p:spTgt spid="1048947"/>
                                        </p:tgtEl>
                                      </p:cBhvr>
                                    </p:animEffect>
                                    <p:anim calcmode="lin" valueType="num">
                                      <p:cBhvr>
                                        <p:cTn id="15" dur="1000" fill="hold"/>
                                        <p:tgtEl>
                                          <p:spTgt spid="1048947"/>
                                        </p:tgtEl>
                                        <p:attrNameLst>
                                          <p:attrName>ppt_x</p:attrName>
                                        </p:attrNameLst>
                                      </p:cBhvr>
                                      <p:tavLst>
                                        <p:tav tm="0">
                                          <p:val>
                                            <p:strVal val="#ppt_x"/>
                                          </p:val>
                                        </p:tav>
                                        <p:tav tm="100000">
                                          <p:val>
                                            <p:strVal val="#ppt_x"/>
                                          </p:val>
                                        </p:tav>
                                      </p:tavLst>
                                    </p:anim>
                                    <p:anim calcmode="lin" valueType="num">
                                      <p:cBhvr>
                                        <p:cTn id="16" dur="1000" fill="hold"/>
                                        <p:tgtEl>
                                          <p:spTgt spid="104894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048948"/>
                                        </p:tgtEl>
                                        <p:attrNameLst>
                                          <p:attrName>style.visibility</p:attrName>
                                        </p:attrNameLst>
                                      </p:cBhvr>
                                      <p:to>
                                        <p:strVal val="visible"/>
                                      </p:to>
                                    </p:set>
                                    <p:animEffect transition="in" filter="fade">
                                      <p:cBhvr>
                                        <p:cTn id="21" dur="1000"/>
                                        <p:tgtEl>
                                          <p:spTgt spid="1048948"/>
                                        </p:tgtEl>
                                      </p:cBhvr>
                                    </p:animEffect>
                                    <p:anim calcmode="lin" valueType="num">
                                      <p:cBhvr>
                                        <p:cTn id="22" dur="1000" fill="hold"/>
                                        <p:tgtEl>
                                          <p:spTgt spid="1048948"/>
                                        </p:tgtEl>
                                        <p:attrNameLst>
                                          <p:attrName>ppt_x</p:attrName>
                                        </p:attrNameLst>
                                      </p:cBhvr>
                                      <p:tavLst>
                                        <p:tav tm="0">
                                          <p:val>
                                            <p:strVal val="#ppt_x"/>
                                          </p:val>
                                        </p:tav>
                                        <p:tav tm="100000">
                                          <p:val>
                                            <p:strVal val="#ppt_x"/>
                                          </p:val>
                                        </p:tav>
                                      </p:tavLst>
                                    </p:anim>
                                    <p:anim calcmode="lin" valueType="num">
                                      <p:cBhvr>
                                        <p:cTn id="23" dur="1000" fill="hold"/>
                                        <p:tgtEl>
                                          <p:spTgt spid="10489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946" grpId="0"/>
      <p:bldP spid="1048947" grpId="0"/>
      <p:bldP spid="1048948" grpId="0"/>
      <p:bldP spid="1048946" grpId="1"/>
      <p:bldP spid="1048947" grpId="1"/>
      <p:bldP spid="1048948"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254" name=""/>
        <p:cNvGrpSpPr/>
        <p:nvPr/>
      </p:nvGrpSpPr>
      <p:grpSpPr/>
      <p:sp>
        <p:nvSpPr>
          <p:cNvPr id="1048949" name="文本框 2"/>
          <p:cNvSpPr txBox="1"/>
          <p:nvPr/>
        </p:nvSpPr>
        <p:spPr>
          <a:xfrm>
            <a:off x="0" y="454025"/>
            <a:ext cx="9144635" cy="4218940"/>
          </a:xfrm>
          <a:prstGeom prst="rect">
            <a:avLst/>
          </a:prstGeom>
          <a:noFill/>
        </p:spPr>
        <p:txBody>
          <a:bodyPr wrap="square" rtlCol="0" anchor="t">
            <a:spAutoFit/>
          </a:bodyPr>
          <a:p>
            <a:r>
              <a:rPr lang="zh-CN" altLang="en-US" sz="3200">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宋体" panose="02010600030101010101" pitchFamily="2" charset="-122"/>
              </a:rPr>
              <a:t>难点突破</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：通过《马关条约》，清政府被迫允许外国在中国投资办厂，而</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现在</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rPr>
              <a:t>中国同样允许外国在中国投资办厂，这二者之间有什么不同？</a:t>
            </a:r>
            <a:endPar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endParaRPr>
          </a:p>
          <a:p>
            <a:pPr indent="812800" fontAlgn="auto">
              <a:spcBef>
                <a:spcPts val="1000"/>
              </a:spcBef>
            </a:pP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清政府是在丧失主权的情况下，被迫允许列强在中国投资办厂，便利了列强对中国进行经济侵略。</a:t>
            </a:r>
            <a:endPar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endParaRPr>
          </a:p>
          <a:p>
            <a:pPr indent="812800" fontAlgn="auto">
              <a:spcBef>
                <a:spcPts val="1000"/>
              </a:spcBef>
            </a:pP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rPr>
              <a:t>今天的招商引资则是在中国政府充分行使主权的情况下，主动利用外资来加快中国的经济发展，是双赢互惠的。</a:t>
            </a:r>
            <a:endPar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048949">
                                            <p:txEl>
                                              <p:pRg st="1" end="1"/>
                                            </p:txEl>
                                          </p:spTgt>
                                        </p:tgtEl>
                                        <p:attrNameLst>
                                          <p:attrName>style.visibility</p:attrName>
                                        </p:attrNameLst>
                                      </p:cBhvr>
                                      <p:to>
                                        <p:strVal val="visible"/>
                                      </p:to>
                                    </p:set>
                                    <p:animEffect transition="in" filter="fade">
                                      <p:cBhvr>
                                        <p:cTn id="7" dur="1000"/>
                                        <p:tgtEl>
                                          <p:spTgt spid="1048949">
                                            <p:txEl>
                                              <p:pRg st="1" end="1"/>
                                            </p:txEl>
                                          </p:spTgt>
                                        </p:tgtEl>
                                      </p:cBhvr>
                                    </p:animEffect>
                                    <p:anim calcmode="lin" valueType="num">
                                      <p:cBhvr>
                                        <p:cTn id="8" dur="1000" fill="hold"/>
                                        <p:tgtEl>
                                          <p:spTgt spid="104894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048949">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048949">
                                            <p:txEl>
                                              <p:pRg st="2" end="2"/>
                                            </p:txEl>
                                          </p:spTgt>
                                        </p:tgtEl>
                                        <p:attrNameLst>
                                          <p:attrName>style.visibility</p:attrName>
                                        </p:attrNameLst>
                                      </p:cBhvr>
                                      <p:to>
                                        <p:strVal val="visible"/>
                                      </p:to>
                                    </p:set>
                                    <p:animEffect transition="in" filter="fade">
                                      <p:cBhvr>
                                        <p:cTn id="13" dur="1000"/>
                                        <p:tgtEl>
                                          <p:spTgt spid="1048949">
                                            <p:txEl>
                                              <p:pRg st="2" end="2"/>
                                            </p:txEl>
                                          </p:spTgt>
                                        </p:tgtEl>
                                      </p:cBhvr>
                                    </p:animEffect>
                                    <p:anim calcmode="lin" valueType="num">
                                      <p:cBhvr>
                                        <p:cTn id="14" dur="1000" fill="hold"/>
                                        <p:tgtEl>
                                          <p:spTgt spid="1048949">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104894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255" name=""/>
        <p:cNvGrpSpPr/>
        <p:nvPr/>
      </p:nvGrpSpPr>
      <p:grpSpPr/>
      <p:sp>
        <p:nvSpPr>
          <p:cNvPr id="1048950" name="文本框 4"/>
          <p:cNvSpPr txBox="1"/>
          <p:nvPr/>
        </p:nvSpPr>
        <p:spPr>
          <a:xfrm>
            <a:off x="0" y="842010"/>
            <a:ext cx="9144635" cy="3571241"/>
          </a:xfrm>
          <a:prstGeom prst="rect">
            <a:avLst/>
          </a:prstGeom>
          <a:noFill/>
        </p:spPr>
        <p:txBody>
          <a:bodyPr wrap="square" rtlCol="0" anchor="t">
            <a:spAutoFit/>
          </a:bodyPr>
          <a:p>
            <a:pPr indent="0" fontAlgn="auto"/>
            <a:r>
              <a:rPr lang="zh-CN" altLang="en-US" sz="3200">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家国情怀</a:t>
            </a:r>
            <a:r>
              <a:rPr lang="zh-CN" altLang="en-US" sz="3200" b="1">
                <a:solidFill>
                  <a:schemeClr val="bg1"/>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rPr>
              <a:t>：列强侵华战争给我们的启示</a:t>
            </a:r>
            <a:endParaRPr lang="en-US" altLang="zh-CN" sz="320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a:p>
            <a:pPr indent="812800" algn="l" fontAlgn="auto">
              <a:spcBef>
                <a:spcPts val="1500"/>
              </a:spcBef>
              <a:buClrTx/>
              <a:buSzTx/>
              <a:buFontTx/>
            </a:pPr>
            <a:r>
              <a:rPr lang="en-US" altLang="zh-CN"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1.落后就要挨打，发展才是硬道理。</a:t>
            </a:r>
            <a:endParaRPr lang="en-US" altLang="zh-CN"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a:p>
            <a:pPr indent="812800" algn="l" fontAlgn="auto">
              <a:spcBef>
                <a:spcPts val="1500"/>
              </a:spcBef>
              <a:buClrTx/>
              <a:buSzTx/>
              <a:buFontTx/>
            </a:pPr>
            <a:r>
              <a:rPr lang="en-US" altLang="zh-CN"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2.实施对外开放政策，积极参与国际竞争，提高自身综合实力。</a:t>
            </a:r>
            <a:endParaRPr lang="en-US" altLang="zh-CN"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a:p>
            <a:pPr indent="812800" algn="l" fontAlgn="auto">
              <a:spcBef>
                <a:spcPts val="1500"/>
              </a:spcBef>
              <a:buClrTx/>
              <a:buSzTx/>
              <a:buFontTx/>
            </a:pPr>
            <a:r>
              <a:rPr lang="en-US" altLang="zh-CN"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3.“</a:t>
            </a:r>
            <a:r>
              <a:rPr lang="en-US" altLang="zh-CN"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国家兴亡，匹夫有责”，要勿忘国耻，奋发图强。</a:t>
            </a:r>
            <a:endParaRPr lang="en-US" altLang="zh-CN"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048950">
                                            <p:txEl>
                                              <p:pRg st="1" end="1"/>
                                            </p:txEl>
                                          </p:spTgt>
                                        </p:tgtEl>
                                        <p:attrNameLst>
                                          <p:attrName>style.visibility</p:attrName>
                                        </p:attrNameLst>
                                      </p:cBhvr>
                                      <p:to>
                                        <p:strVal val="visible"/>
                                      </p:to>
                                    </p:set>
                                    <p:animEffect transition="in" filter="fade">
                                      <p:cBhvr>
                                        <p:cTn id="7" dur="1000"/>
                                        <p:tgtEl>
                                          <p:spTgt spid="1048950">
                                            <p:txEl>
                                              <p:pRg st="1" end="1"/>
                                            </p:txEl>
                                          </p:spTgt>
                                        </p:tgtEl>
                                      </p:cBhvr>
                                    </p:animEffect>
                                    <p:anim calcmode="lin" valueType="num">
                                      <p:cBhvr>
                                        <p:cTn id="8" dur="1000" fill="hold"/>
                                        <p:tgtEl>
                                          <p:spTgt spid="1048950">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04895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1048950">
                                            <p:txEl>
                                              <p:pRg st="2" end="2"/>
                                            </p:txEl>
                                          </p:spTgt>
                                        </p:tgtEl>
                                        <p:attrNameLst>
                                          <p:attrName>style.visibility</p:attrName>
                                        </p:attrNameLst>
                                      </p:cBhvr>
                                      <p:to>
                                        <p:strVal val="visible"/>
                                      </p:to>
                                    </p:set>
                                    <p:animEffect transition="in" filter="fade">
                                      <p:cBhvr>
                                        <p:cTn id="14" dur="1000"/>
                                        <p:tgtEl>
                                          <p:spTgt spid="1048950">
                                            <p:txEl>
                                              <p:pRg st="2" end="2"/>
                                            </p:txEl>
                                          </p:spTgt>
                                        </p:tgtEl>
                                      </p:cBhvr>
                                    </p:animEffect>
                                    <p:anim calcmode="lin" valueType="num">
                                      <p:cBhvr>
                                        <p:cTn id="15" dur="1000" fill="hold"/>
                                        <p:tgtEl>
                                          <p:spTgt spid="104895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04895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1048950">
                                            <p:txEl>
                                              <p:pRg st="3" end="3"/>
                                            </p:txEl>
                                          </p:spTgt>
                                        </p:tgtEl>
                                        <p:attrNameLst>
                                          <p:attrName>style.visibility</p:attrName>
                                        </p:attrNameLst>
                                      </p:cBhvr>
                                      <p:to>
                                        <p:strVal val="visible"/>
                                      </p:to>
                                    </p:set>
                                    <p:animEffect transition="in" filter="fade">
                                      <p:cBhvr>
                                        <p:cTn id="21" dur="1000"/>
                                        <p:tgtEl>
                                          <p:spTgt spid="1048950">
                                            <p:txEl>
                                              <p:pRg st="3" end="3"/>
                                            </p:txEl>
                                          </p:spTgt>
                                        </p:tgtEl>
                                      </p:cBhvr>
                                    </p:animEffect>
                                    <p:anim calcmode="lin" valueType="num">
                                      <p:cBhvr>
                                        <p:cTn id="22" dur="1000" fill="hold"/>
                                        <p:tgtEl>
                                          <p:spTgt spid="1048950">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04895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06" name=""/>
        <p:cNvGrpSpPr/>
        <p:nvPr/>
      </p:nvGrpSpPr>
      <p:grpSpPr/>
      <p:cxnSp>
        <p:nvCxnSpPr>
          <p:cNvPr id="3145728" name="直接连接符 9"/>
          <p:cNvCxnSpPr/>
          <p:nvPr/>
        </p:nvCxnSpPr>
        <p:spPr>
          <a:xfrm>
            <a:off x="13970" y="2733040"/>
            <a:ext cx="9105265" cy="0"/>
          </a:xfrm>
          <a:prstGeom prst="line">
            <a:avLst/>
          </a:prstGeom>
          <a:ln w="50800" cmpd="sng">
            <a:solidFill>
              <a:schemeClr val="bg1"/>
            </a:solidFill>
            <a:prstDash val="solid"/>
            <a:headEnd type="none"/>
            <a:tailEnd type="arrow"/>
          </a:ln>
        </p:spPr>
        <p:style>
          <a:lnRef idx="1">
            <a:schemeClr val="accent1"/>
          </a:lnRef>
          <a:fillRef idx="0">
            <a:schemeClr val="accent1"/>
          </a:fillRef>
          <a:effectRef idx="0">
            <a:schemeClr val="accent1"/>
          </a:effectRef>
          <a:fontRef idx="minor">
            <a:schemeClr val="tx1"/>
          </a:fontRef>
        </p:style>
      </p:cxnSp>
      <p:sp>
        <p:nvSpPr>
          <p:cNvPr id="1048590" name="文本框 3"/>
          <p:cNvSpPr txBox="1"/>
          <p:nvPr/>
        </p:nvSpPr>
        <p:spPr>
          <a:xfrm>
            <a:off x="970915" y="-6350"/>
            <a:ext cx="675005" cy="2026920"/>
          </a:xfrm>
          <a:prstGeom prst="rect">
            <a:avLst/>
          </a:prstGeom>
          <a:noFill/>
        </p:spPr>
        <p:txBody>
          <a:bodyPr vert="eaVert" wrap="square" rtlCol="0">
            <a:spAutoFit/>
          </a:bodyPr>
          <a:p>
            <a:pPr algn="dist"/>
            <a:r>
              <a:rPr lang="zh-CN" altLang="en-US" sz="3200" b="1">
                <a:solidFill>
                  <a:srgbClr val="FFFF00"/>
                </a:solidFill>
                <a:effectLst>
                  <a:outerShdw blurRad="38100" dist="19050" dir="2700000" algn="tl" rotWithShape="0">
                    <a:schemeClr val="dk1">
                      <a:alpha val="40000"/>
                    </a:schemeClr>
                  </a:outerShdw>
                </a:effectLst>
              </a:rPr>
              <a:t>鸦片战争</a:t>
            </a:r>
            <a:endParaRPr lang="zh-CN" altLang="en-US" sz="3200" b="1">
              <a:solidFill>
                <a:srgbClr val="FFFF00"/>
              </a:solidFill>
              <a:effectLst>
                <a:outerShdw blurRad="38100" dist="19050" dir="2700000" algn="tl" rotWithShape="0">
                  <a:schemeClr val="dk1">
                    <a:alpha val="40000"/>
                  </a:schemeClr>
                </a:outerShdw>
              </a:effectLst>
            </a:endParaRPr>
          </a:p>
        </p:txBody>
      </p:sp>
      <p:sp>
        <p:nvSpPr>
          <p:cNvPr id="1048591" name="文本框 5"/>
          <p:cNvSpPr txBox="1"/>
          <p:nvPr/>
        </p:nvSpPr>
        <p:spPr>
          <a:xfrm>
            <a:off x="773113" y="3442335"/>
            <a:ext cx="1071880" cy="2268855"/>
          </a:xfrm>
          <a:prstGeom prst="rect">
            <a:avLst/>
          </a:prstGeom>
          <a:noFill/>
        </p:spPr>
        <p:txBody>
          <a:bodyPr vert="eaVert" wrap="square" rtlCol="0" anchor="ctr" anchorCtr="1">
            <a:spAutoFit/>
          </a:bodyPr>
          <a:p>
            <a:pPr algn="dist"/>
            <a:r>
              <a:rPr lang="zh-CN" altLang="en-US" sz="3000" b="1">
                <a:solidFill>
                  <a:schemeClr val="bg1"/>
                </a:solidFill>
                <a:effectLst>
                  <a:outerShdw blurRad="38100" dist="19050" dir="2700000" algn="tl" rotWithShape="0">
                    <a:schemeClr val="dk1">
                      <a:alpha val="40000"/>
                    </a:schemeClr>
                  </a:outerShdw>
                </a:effectLst>
              </a:rPr>
              <a:t>英国完成</a:t>
            </a:r>
            <a:br>
              <a:rPr lang="zh-CN" altLang="en-US" sz="3000" b="1">
                <a:solidFill>
                  <a:schemeClr val="bg1"/>
                </a:solidFill>
                <a:effectLst>
                  <a:outerShdw blurRad="38100" dist="19050" dir="2700000" algn="tl" rotWithShape="0">
                    <a:schemeClr val="dk1">
                      <a:alpha val="40000"/>
                    </a:schemeClr>
                  </a:outerShdw>
                </a:effectLst>
              </a:rPr>
            </a:br>
            <a:r>
              <a:rPr lang="zh-CN" altLang="en-US" sz="3000" b="1">
                <a:solidFill>
                  <a:schemeClr val="bg1"/>
                </a:solidFill>
                <a:effectLst>
                  <a:outerShdw blurRad="38100" dist="19050" dir="2700000" algn="tl" rotWithShape="0">
                    <a:schemeClr val="dk1">
                      <a:alpha val="40000"/>
                    </a:schemeClr>
                  </a:outerShdw>
                </a:effectLst>
              </a:rPr>
              <a:t>工业革命</a:t>
            </a:r>
            <a:endParaRPr lang="zh-CN" altLang="en-US" sz="3000" b="1">
              <a:solidFill>
                <a:schemeClr val="bg1"/>
              </a:solidFill>
              <a:effectLst>
                <a:outerShdw blurRad="38100" dist="19050" dir="2700000" algn="tl" rotWithShape="0">
                  <a:schemeClr val="dk1">
                    <a:alpha val="40000"/>
                  </a:schemeClr>
                </a:outerShdw>
              </a:effectLst>
            </a:endParaRPr>
          </a:p>
        </p:txBody>
      </p:sp>
      <p:grpSp>
        <p:nvGrpSpPr>
          <p:cNvPr id="107" name="组合 41"/>
          <p:cNvGrpSpPr/>
          <p:nvPr/>
        </p:nvGrpSpPr>
        <p:grpSpPr>
          <a:xfrm>
            <a:off x="713105" y="1947545"/>
            <a:ext cx="1162050" cy="782860"/>
            <a:chOff x="1321" y="3072"/>
            <a:chExt cx="1830" cy="1233"/>
          </a:xfrm>
        </p:grpSpPr>
        <p:sp>
          <p:nvSpPr>
            <p:cNvPr id="1048592" name="文本框 4"/>
            <p:cNvSpPr txBox="1"/>
            <p:nvPr/>
          </p:nvSpPr>
          <p:spPr>
            <a:xfrm>
              <a:off x="1321"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1840</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cxnSp>
          <p:nvCxnSpPr>
            <p:cNvPr id="3145729" name="直接连接符 6"/>
            <p:cNvCxnSpPr/>
            <p:nvPr/>
          </p:nvCxnSpPr>
          <p:spPr>
            <a:xfrm flipV="1">
              <a:off x="2259"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1048593" name="文本框 11"/>
          <p:cNvSpPr txBox="1"/>
          <p:nvPr/>
        </p:nvSpPr>
        <p:spPr>
          <a:xfrm>
            <a:off x="64770" y="12700"/>
            <a:ext cx="675005" cy="2011045"/>
          </a:xfrm>
          <a:prstGeom prst="rect">
            <a:avLst/>
          </a:prstGeom>
          <a:noFill/>
        </p:spPr>
        <p:txBody>
          <a:bodyPr vert="eaVert" wrap="square" rtlCol="0">
            <a:spAutoFit/>
          </a:bodyPr>
          <a:p>
            <a:pPr algn="dist"/>
            <a:r>
              <a:rPr lang="zh-CN" altLang="en-US" sz="3200" b="1">
                <a:solidFill>
                  <a:schemeClr val="bg1"/>
                </a:solidFill>
                <a:effectLst>
                  <a:outerShdw blurRad="38100" dist="19050" dir="2700000" algn="tl" rotWithShape="0">
                    <a:schemeClr val="dk1">
                      <a:alpha val="40000"/>
                    </a:schemeClr>
                  </a:outerShdw>
                </a:effectLst>
              </a:rPr>
              <a:t>虎门销烟</a:t>
            </a:r>
            <a:endParaRPr lang="zh-CN" altLang="en-US" sz="3200" b="1">
              <a:solidFill>
                <a:schemeClr val="bg1"/>
              </a:solidFill>
              <a:effectLst>
                <a:outerShdw blurRad="38100" dist="19050" dir="2700000" algn="tl" rotWithShape="0">
                  <a:schemeClr val="dk1">
                    <a:alpha val="40000"/>
                  </a:schemeClr>
                </a:outerShdw>
              </a:effectLst>
            </a:endParaRPr>
          </a:p>
        </p:txBody>
      </p:sp>
      <p:grpSp>
        <p:nvGrpSpPr>
          <p:cNvPr id="108" name="组合 40"/>
          <p:cNvGrpSpPr/>
          <p:nvPr/>
        </p:nvGrpSpPr>
        <p:grpSpPr>
          <a:xfrm>
            <a:off x="-179070" y="1953895"/>
            <a:ext cx="1162050" cy="779780"/>
            <a:chOff x="-84" y="3077"/>
            <a:chExt cx="1830" cy="1228"/>
          </a:xfrm>
        </p:grpSpPr>
        <p:cxnSp>
          <p:nvCxnSpPr>
            <p:cNvPr id="3145730" name="直接连接符 10"/>
            <p:cNvCxnSpPr/>
            <p:nvPr/>
          </p:nvCxnSpPr>
          <p:spPr>
            <a:xfrm flipV="1">
              <a:off x="831"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594" name="文本框 12"/>
            <p:cNvSpPr txBox="1"/>
            <p:nvPr/>
          </p:nvSpPr>
          <p:spPr>
            <a:xfrm>
              <a:off x="-84" y="3077"/>
              <a:ext cx="1830"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1839</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595" name="文本框 14"/>
          <p:cNvSpPr txBox="1"/>
          <p:nvPr/>
        </p:nvSpPr>
        <p:spPr>
          <a:xfrm>
            <a:off x="2116455" y="3175"/>
            <a:ext cx="551815" cy="2020570"/>
          </a:xfrm>
          <a:prstGeom prst="rect">
            <a:avLst/>
          </a:prstGeom>
          <a:noFill/>
        </p:spPr>
        <p:txBody>
          <a:bodyPr vert="eaVert" wrap="square" rtlCol="0">
            <a:spAutoFit/>
          </a:bodyPr>
          <a:p>
            <a:pPr algn="dist"/>
            <a:r>
              <a:rPr lang="zh-CN" altLang="en-US" sz="2400" b="1">
                <a:solidFill>
                  <a:schemeClr val="bg1"/>
                </a:solidFill>
                <a:effectLst>
                  <a:outerShdw blurRad="38100" dist="19050" dir="2700000" algn="tl" rotWithShape="0">
                    <a:schemeClr val="dk1">
                      <a:alpha val="40000"/>
                    </a:schemeClr>
                  </a:outerShdw>
                </a:effectLst>
              </a:rPr>
              <a:t>太平天国运动</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09" name="组合 42"/>
          <p:cNvGrpSpPr/>
          <p:nvPr/>
        </p:nvGrpSpPr>
        <p:grpSpPr>
          <a:xfrm>
            <a:off x="1807210" y="1950720"/>
            <a:ext cx="1162050" cy="782860"/>
            <a:chOff x="3154" y="3072"/>
            <a:chExt cx="1830" cy="1233"/>
          </a:xfrm>
        </p:grpSpPr>
        <p:cxnSp>
          <p:nvCxnSpPr>
            <p:cNvPr id="3145731" name="直接连接符 13"/>
            <p:cNvCxnSpPr/>
            <p:nvPr/>
          </p:nvCxnSpPr>
          <p:spPr>
            <a:xfrm flipV="1">
              <a:off x="4070"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596" name="文本框 15"/>
            <p:cNvSpPr txBox="1"/>
            <p:nvPr/>
          </p:nvSpPr>
          <p:spPr>
            <a:xfrm>
              <a:off x="3154" y="3072"/>
              <a:ext cx="1830" cy="985"/>
            </a:xfrm>
            <a:prstGeom prst="rect">
              <a:avLst/>
            </a:prstGeom>
            <a:noFill/>
          </p:spPr>
          <p:txBody>
            <a:bodyPr vert="horz" wrap="square" rtlCol="0">
              <a:spAutoFit/>
            </a:bodyPr>
            <a:p>
              <a:pPr algn="ctr">
                <a:buClrTx/>
                <a:buSzTx/>
                <a:buFontTx/>
              </a:pP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1851</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597" name="文本框 17"/>
          <p:cNvSpPr txBox="1"/>
          <p:nvPr/>
        </p:nvSpPr>
        <p:spPr>
          <a:xfrm>
            <a:off x="2758440" y="22225"/>
            <a:ext cx="1071880" cy="2001520"/>
          </a:xfrm>
          <a:prstGeom prst="rect">
            <a:avLst/>
          </a:prstGeom>
          <a:noFill/>
        </p:spPr>
        <p:txBody>
          <a:bodyPr vert="eaVert" wrap="square" rtlCol="0">
            <a:spAutoFit/>
          </a:bodyPr>
          <a:p>
            <a:pPr algn="dist"/>
            <a:r>
              <a:rPr lang="zh-CN" altLang="en-US" sz="3000" b="1">
                <a:solidFill>
                  <a:srgbClr val="FFFF00"/>
                </a:solidFill>
                <a:effectLst>
                  <a:outerShdw blurRad="38100" dist="19050" dir="2700000" algn="tl" rotWithShape="0">
                    <a:schemeClr val="dk1">
                      <a:alpha val="40000"/>
                    </a:schemeClr>
                  </a:outerShdw>
                </a:effectLst>
              </a:rPr>
              <a:t>第二次</a:t>
            </a:r>
            <a:br>
              <a:rPr lang="zh-CN" altLang="en-US" sz="3000" b="1">
                <a:solidFill>
                  <a:srgbClr val="FFFF00"/>
                </a:solidFill>
                <a:effectLst>
                  <a:outerShdw blurRad="38100" dist="19050" dir="2700000" algn="tl" rotWithShape="0">
                    <a:schemeClr val="dk1">
                      <a:alpha val="40000"/>
                    </a:schemeClr>
                  </a:outerShdw>
                </a:effectLst>
              </a:rPr>
            </a:br>
            <a:r>
              <a:rPr lang="zh-CN" altLang="en-US" sz="3000" b="1">
                <a:solidFill>
                  <a:srgbClr val="FFFF00"/>
                </a:solidFill>
                <a:effectLst>
                  <a:outerShdw blurRad="38100" dist="19050" dir="2700000" algn="tl" rotWithShape="0">
                    <a:schemeClr val="dk1">
                      <a:alpha val="40000"/>
                    </a:schemeClr>
                  </a:outerShdw>
                </a:effectLst>
              </a:rPr>
              <a:t>鸦片战争</a:t>
            </a:r>
            <a:endParaRPr lang="zh-CN" altLang="en-US" sz="3000" b="1">
              <a:solidFill>
                <a:srgbClr val="FFFF00"/>
              </a:solidFill>
              <a:effectLst>
                <a:outerShdw blurRad="38100" dist="19050" dir="2700000" algn="tl" rotWithShape="0">
                  <a:schemeClr val="dk1">
                    <a:alpha val="40000"/>
                  </a:schemeClr>
                </a:outerShdw>
              </a:effectLst>
            </a:endParaRPr>
          </a:p>
        </p:txBody>
      </p:sp>
      <p:grpSp>
        <p:nvGrpSpPr>
          <p:cNvPr id="110" name="组合 43"/>
          <p:cNvGrpSpPr/>
          <p:nvPr/>
        </p:nvGrpSpPr>
        <p:grpSpPr>
          <a:xfrm>
            <a:off x="2668270" y="1950720"/>
            <a:ext cx="1162050" cy="782860"/>
            <a:chOff x="4510" y="3072"/>
            <a:chExt cx="1830" cy="1233"/>
          </a:xfrm>
        </p:grpSpPr>
        <p:cxnSp>
          <p:nvCxnSpPr>
            <p:cNvPr id="3145732" name="直接连接符 16"/>
            <p:cNvCxnSpPr/>
            <p:nvPr/>
          </p:nvCxnSpPr>
          <p:spPr>
            <a:xfrm flipV="1">
              <a:off x="5426"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598" name="文本框 18"/>
            <p:cNvSpPr txBox="1"/>
            <p:nvPr/>
          </p:nvSpPr>
          <p:spPr>
            <a:xfrm>
              <a:off x="4510"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1856</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599" name="文本框 20"/>
          <p:cNvSpPr txBox="1"/>
          <p:nvPr/>
        </p:nvSpPr>
        <p:spPr>
          <a:xfrm>
            <a:off x="4199890" y="-12065"/>
            <a:ext cx="538480" cy="2035810"/>
          </a:xfrm>
          <a:prstGeom prst="rect">
            <a:avLst/>
          </a:prstGeom>
          <a:noFill/>
        </p:spPr>
        <p:txBody>
          <a:bodyPr vert="eaVert" wrap="square" rtlCol="0">
            <a:spAutoFit/>
          </a:bodyPr>
          <a:p>
            <a:pPr algn="dist">
              <a:lnSpc>
                <a:spcPct val="100000"/>
              </a:lnSpc>
            </a:pPr>
            <a:r>
              <a:rPr lang="zh-CN" altLang="en-US" sz="2400" b="1">
                <a:solidFill>
                  <a:schemeClr val="bg1"/>
                </a:solidFill>
                <a:effectLst>
                  <a:outerShdw blurRad="38100" dist="19050" dir="2700000" algn="tl" rotWithShape="0">
                    <a:schemeClr val="dk1">
                      <a:alpha val="40000"/>
                    </a:schemeClr>
                  </a:outerShdw>
                </a:effectLst>
              </a:rPr>
              <a:t>洋务运动</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11" name="组合 44"/>
          <p:cNvGrpSpPr/>
          <p:nvPr/>
        </p:nvGrpSpPr>
        <p:grpSpPr>
          <a:xfrm>
            <a:off x="3646170" y="1950720"/>
            <a:ext cx="1651000" cy="782860"/>
            <a:chOff x="5840" y="3072"/>
            <a:chExt cx="2600" cy="1233"/>
          </a:xfrm>
        </p:grpSpPr>
        <p:cxnSp>
          <p:nvCxnSpPr>
            <p:cNvPr id="3145733" name="直接连接符 19"/>
            <p:cNvCxnSpPr/>
            <p:nvPr/>
          </p:nvCxnSpPr>
          <p:spPr>
            <a:xfrm flipV="1">
              <a:off x="7113"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600" name="文本框 21"/>
            <p:cNvSpPr txBox="1"/>
            <p:nvPr/>
          </p:nvSpPr>
          <p:spPr>
            <a:xfrm>
              <a:off x="5840" y="3072"/>
              <a:ext cx="2600" cy="985"/>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1860S</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601" name="文本框 26"/>
          <p:cNvSpPr txBox="1"/>
          <p:nvPr/>
        </p:nvSpPr>
        <p:spPr>
          <a:xfrm>
            <a:off x="5741670" y="8255"/>
            <a:ext cx="551815" cy="2020570"/>
          </a:xfrm>
          <a:prstGeom prst="rect">
            <a:avLst/>
          </a:prstGeom>
          <a:noFill/>
        </p:spPr>
        <p:txBody>
          <a:bodyPr vert="eaVert" wrap="square" rtlCol="0">
            <a:spAutoFit/>
          </a:bodyPr>
          <a:p>
            <a:pPr algn="dist"/>
            <a:r>
              <a:rPr lang="zh-CN" altLang="en-US" sz="2400" b="1">
                <a:solidFill>
                  <a:srgbClr val="FFFF00"/>
                </a:solidFill>
                <a:effectLst>
                  <a:outerShdw blurRad="38100" dist="19050" dir="2700000" algn="tl" rotWithShape="0">
                    <a:schemeClr val="dk1">
                      <a:alpha val="40000"/>
                    </a:schemeClr>
                  </a:outerShdw>
                </a:effectLst>
              </a:rPr>
              <a:t>甲午中日战争</a:t>
            </a:r>
            <a:endParaRPr lang="zh-CN" altLang="en-US" sz="2400" b="1">
              <a:solidFill>
                <a:srgbClr val="FFFF00"/>
              </a:solidFill>
              <a:effectLst>
                <a:outerShdw blurRad="38100" dist="19050" dir="2700000" algn="tl" rotWithShape="0">
                  <a:schemeClr val="dk1">
                    <a:alpha val="40000"/>
                  </a:schemeClr>
                </a:outerShdw>
              </a:effectLst>
            </a:endParaRPr>
          </a:p>
        </p:txBody>
      </p:sp>
      <p:grpSp>
        <p:nvGrpSpPr>
          <p:cNvPr id="112" name="组合 45"/>
          <p:cNvGrpSpPr/>
          <p:nvPr/>
        </p:nvGrpSpPr>
        <p:grpSpPr>
          <a:xfrm>
            <a:off x="5469890" y="1955800"/>
            <a:ext cx="1162050" cy="782860"/>
            <a:chOff x="9033" y="3072"/>
            <a:chExt cx="1830" cy="1233"/>
          </a:xfrm>
        </p:grpSpPr>
        <p:cxnSp>
          <p:nvCxnSpPr>
            <p:cNvPr id="3145734" name="直接连接符 25"/>
            <p:cNvCxnSpPr/>
            <p:nvPr/>
          </p:nvCxnSpPr>
          <p:spPr>
            <a:xfrm flipV="1">
              <a:off x="9958"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602" name="文本框 27"/>
            <p:cNvSpPr txBox="1"/>
            <p:nvPr/>
          </p:nvSpPr>
          <p:spPr>
            <a:xfrm>
              <a:off x="9033"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1894</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603" name="文本框 29"/>
          <p:cNvSpPr txBox="1"/>
          <p:nvPr/>
        </p:nvSpPr>
        <p:spPr>
          <a:xfrm>
            <a:off x="6597650" y="15875"/>
            <a:ext cx="551815" cy="2007870"/>
          </a:xfrm>
          <a:prstGeom prst="rect">
            <a:avLst/>
          </a:prstGeom>
          <a:noFill/>
        </p:spPr>
        <p:txBody>
          <a:bodyPr vert="eaVert" wrap="square" rtlCol="0">
            <a:spAutoFit/>
          </a:bodyPr>
          <a:p>
            <a:pPr algn="dist"/>
            <a:r>
              <a:rPr lang="zh-CN" altLang="en-US" sz="2400" b="1">
                <a:solidFill>
                  <a:schemeClr val="bg1"/>
                </a:solidFill>
                <a:effectLst>
                  <a:outerShdw blurRad="38100" dist="19050" dir="2700000" algn="tl" rotWithShape="0">
                    <a:schemeClr val="dk1">
                      <a:alpha val="40000"/>
                    </a:schemeClr>
                  </a:outerShdw>
                </a:effectLst>
              </a:rPr>
              <a:t>戊戌变法</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13" name="组合 46"/>
          <p:cNvGrpSpPr/>
          <p:nvPr/>
        </p:nvGrpSpPr>
        <p:grpSpPr>
          <a:xfrm>
            <a:off x="6319520" y="1950720"/>
            <a:ext cx="1162050" cy="782860"/>
            <a:chOff x="10788" y="3072"/>
            <a:chExt cx="1830" cy="1233"/>
          </a:xfrm>
        </p:grpSpPr>
        <p:cxnSp>
          <p:nvCxnSpPr>
            <p:cNvPr id="3145735" name="直接连接符 28"/>
            <p:cNvCxnSpPr/>
            <p:nvPr/>
          </p:nvCxnSpPr>
          <p:spPr>
            <a:xfrm flipV="1">
              <a:off x="11703"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604" name="文本框 30"/>
            <p:cNvSpPr txBox="1"/>
            <p:nvPr/>
          </p:nvSpPr>
          <p:spPr>
            <a:xfrm>
              <a:off x="10788" y="3072"/>
              <a:ext cx="1830" cy="985"/>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1898</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605" name="文本框 32"/>
          <p:cNvSpPr txBox="1"/>
          <p:nvPr/>
        </p:nvSpPr>
        <p:spPr>
          <a:xfrm>
            <a:off x="8418830" y="-34925"/>
            <a:ext cx="551815" cy="2058670"/>
          </a:xfrm>
          <a:prstGeom prst="rect">
            <a:avLst/>
          </a:prstGeom>
          <a:noFill/>
        </p:spPr>
        <p:txBody>
          <a:bodyPr vert="eaVert" wrap="square" rtlCol="0">
            <a:spAutoFit/>
          </a:bodyPr>
          <a:p>
            <a:pPr algn="dist"/>
            <a:r>
              <a:rPr lang="zh-CN" altLang="en-US" sz="2400" b="1">
                <a:solidFill>
                  <a:srgbClr val="FFFF00"/>
                </a:solidFill>
                <a:effectLst>
                  <a:outerShdw blurRad="38100" dist="19050" dir="2700000" algn="tl" rotWithShape="0">
                    <a:schemeClr val="dk1">
                      <a:alpha val="40000"/>
                    </a:schemeClr>
                  </a:outerShdw>
                </a:effectLst>
              </a:rPr>
              <a:t>八国联军侵华</a:t>
            </a:r>
            <a:endParaRPr lang="zh-CN" altLang="en-US" sz="2400" b="1">
              <a:solidFill>
                <a:srgbClr val="FFFF00"/>
              </a:solidFill>
              <a:effectLst>
                <a:outerShdw blurRad="38100" dist="19050" dir="2700000" algn="tl" rotWithShape="0">
                  <a:schemeClr val="dk1">
                    <a:alpha val="40000"/>
                  </a:schemeClr>
                </a:outerShdw>
              </a:effectLst>
            </a:endParaRPr>
          </a:p>
        </p:txBody>
      </p:sp>
      <p:grpSp>
        <p:nvGrpSpPr>
          <p:cNvPr id="114" name="组合 47"/>
          <p:cNvGrpSpPr/>
          <p:nvPr/>
        </p:nvGrpSpPr>
        <p:grpSpPr>
          <a:xfrm>
            <a:off x="8140700" y="1950720"/>
            <a:ext cx="1162050" cy="782860"/>
            <a:chOff x="12336" y="3072"/>
            <a:chExt cx="1830" cy="1233"/>
          </a:xfrm>
        </p:grpSpPr>
        <p:cxnSp>
          <p:nvCxnSpPr>
            <p:cNvPr id="3145736" name="直接连接符 31"/>
            <p:cNvCxnSpPr/>
            <p:nvPr/>
          </p:nvCxnSpPr>
          <p:spPr>
            <a:xfrm flipV="1">
              <a:off x="13251"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606" name="文本框 33"/>
            <p:cNvSpPr txBox="1"/>
            <p:nvPr/>
          </p:nvSpPr>
          <p:spPr>
            <a:xfrm>
              <a:off x="12336" y="3072"/>
              <a:ext cx="1830" cy="985"/>
            </a:xfrm>
            <a:prstGeom prst="rect">
              <a:avLst/>
            </a:prstGeom>
            <a:noFill/>
          </p:spPr>
          <p:txBody>
            <a:bodyPr vert="horz" wrap="square" rtlCol="0">
              <a:spAutoFit/>
            </a:bodyPr>
            <a:p>
              <a:pPr algn="ctr"/>
              <a:r>
                <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1900</a:t>
              </a:r>
              <a:endParaRPr lang="en-US" altLang="zh-CN" sz="3200" b="1">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grpSp>
        <p:nvGrpSpPr>
          <p:cNvPr id="115" name="组合 50"/>
          <p:cNvGrpSpPr/>
          <p:nvPr/>
        </p:nvGrpSpPr>
        <p:grpSpPr>
          <a:xfrm>
            <a:off x="2727960" y="2730500"/>
            <a:ext cx="1162050" cy="803910"/>
            <a:chOff x="4758" y="4300"/>
            <a:chExt cx="1830" cy="1266"/>
          </a:xfrm>
        </p:grpSpPr>
        <p:cxnSp>
          <p:nvCxnSpPr>
            <p:cNvPr id="3145737" name="直接连接符 34"/>
            <p:cNvCxnSpPr/>
            <p:nvPr/>
          </p:nvCxnSpPr>
          <p:spPr>
            <a:xfrm flipV="1">
              <a:off x="5673" y="4300"/>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607" name="文本框 35"/>
            <p:cNvSpPr txBox="1"/>
            <p:nvPr/>
          </p:nvSpPr>
          <p:spPr>
            <a:xfrm>
              <a:off x="4758" y="4582"/>
              <a:ext cx="1830"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1857</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608" name="文本框 36"/>
          <p:cNvSpPr txBox="1"/>
          <p:nvPr/>
        </p:nvSpPr>
        <p:spPr>
          <a:xfrm>
            <a:off x="3022600" y="3442335"/>
            <a:ext cx="551815" cy="2291715"/>
          </a:xfrm>
          <a:prstGeom prst="rect">
            <a:avLst/>
          </a:prstGeom>
          <a:noFill/>
        </p:spPr>
        <p:txBody>
          <a:bodyPr vert="eaVert" wrap="square" rtlCol="0">
            <a:spAutoFit/>
          </a:bodyPr>
          <a:p>
            <a:pPr algn="dist">
              <a:lnSpc>
                <a:spcPct val="100000"/>
              </a:lnSpc>
            </a:pPr>
            <a:r>
              <a:rPr lang="zh-CN" altLang="en-US" sz="2400" b="1">
                <a:solidFill>
                  <a:schemeClr val="bg1"/>
                </a:solidFill>
                <a:effectLst>
                  <a:outerShdw blurRad="38100" dist="19050" dir="2700000" algn="tl" rotWithShape="0">
                    <a:schemeClr val="dk1">
                      <a:alpha val="40000"/>
                    </a:schemeClr>
                  </a:outerShdw>
                </a:effectLst>
              </a:rPr>
              <a:t>印度民族大起义</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16" name="组合 51"/>
          <p:cNvGrpSpPr/>
          <p:nvPr/>
        </p:nvGrpSpPr>
        <p:grpSpPr>
          <a:xfrm>
            <a:off x="3681730" y="2730500"/>
            <a:ext cx="1162050" cy="797560"/>
            <a:chOff x="6306" y="4300"/>
            <a:chExt cx="1830" cy="1256"/>
          </a:xfrm>
        </p:grpSpPr>
        <p:cxnSp>
          <p:nvCxnSpPr>
            <p:cNvPr id="3145738" name="直接连接符 37"/>
            <p:cNvCxnSpPr/>
            <p:nvPr/>
          </p:nvCxnSpPr>
          <p:spPr>
            <a:xfrm flipV="1">
              <a:off x="7276" y="4300"/>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609" name="文本框 38"/>
            <p:cNvSpPr txBox="1"/>
            <p:nvPr/>
          </p:nvSpPr>
          <p:spPr>
            <a:xfrm>
              <a:off x="6306" y="4572"/>
              <a:ext cx="1830"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1861</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610" name="文本框 39"/>
          <p:cNvSpPr txBox="1"/>
          <p:nvPr/>
        </p:nvSpPr>
        <p:spPr>
          <a:xfrm>
            <a:off x="3850639" y="3442335"/>
            <a:ext cx="894081" cy="2298065"/>
          </a:xfrm>
          <a:prstGeom prst="rect">
            <a:avLst/>
          </a:prstGeom>
          <a:noFill/>
        </p:spPr>
        <p:txBody>
          <a:bodyPr vert="eaVert" wrap="square" rtlCol="0">
            <a:spAutoFit/>
          </a:bodyPr>
          <a:p>
            <a:pPr algn="dist">
              <a:lnSpc>
                <a:spcPct val="100000"/>
              </a:lnSpc>
            </a:pPr>
            <a:r>
              <a:rPr lang="zh-CN" altLang="en-US" sz="2400" b="1">
                <a:solidFill>
                  <a:schemeClr val="bg1"/>
                </a:solidFill>
                <a:effectLst>
                  <a:outerShdw blurRad="38100" dist="19050" dir="2700000" algn="tl" rotWithShape="0">
                    <a:schemeClr val="dk1">
                      <a:alpha val="40000"/>
                    </a:schemeClr>
                  </a:outerShdw>
                </a:effectLst>
              </a:rPr>
              <a:t>美国内战</a:t>
            </a:r>
            <a:endParaRPr lang="zh-CN" altLang="en-US" sz="2400" b="1">
              <a:solidFill>
                <a:schemeClr val="bg1"/>
              </a:solidFill>
              <a:effectLst>
                <a:outerShdw blurRad="38100" dist="19050" dir="2700000" algn="tl" rotWithShape="0">
                  <a:schemeClr val="dk1">
                    <a:alpha val="40000"/>
                  </a:schemeClr>
                </a:outerShdw>
              </a:effectLst>
            </a:endParaRPr>
          </a:p>
          <a:p>
            <a:pPr algn="dist">
              <a:lnSpc>
                <a:spcPct val="100000"/>
              </a:lnSpc>
            </a:pPr>
            <a:r>
              <a:rPr lang="zh-CN" altLang="en-US" sz="2400" b="1">
                <a:solidFill>
                  <a:schemeClr val="bg1"/>
                </a:solidFill>
                <a:effectLst>
                  <a:outerShdw blurRad="38100" dist="19050" dir="2700000" algn="tl" rotWithShape="0">
                    <a:schemeClr val="dk1">
                      <a:alpha val="40000"/>
                    </a:schemeClr>
                  </a:outerShdw>
                </a:effectLst>
              </a:rPr>
              <a:t>俄国农奴制改革</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17" name="组合 49"/>
          <p:cNvGrpSpPr/>
          <p:nvPr/>
        </p:nvGrpSpPr>
        <p:grpSpPr>
          <a:xfrm>
            <a:off x="387350" y="2752725"/>
            <a:ext cx="1842135" cy="822960"/>
            <a:chOff x="831" y="4305"/>
            <a:chExt cx="2901" cy="1296"/>
          </a:xfrm>
        </p:grpSpPr>
        <p:sp>
          <p:nvSpPr>
            <p:cNvPr id="1048611" name="文本框 8"/>
            <p:cNvSpPr txBox="1"/>
            <p:nvPr/>
          </p:nvSpPr>
          <p:spPr>
            <a:xfrm>
              <a:off x="831" y="4617"/>
              <a:ext cx="2901" cy="984"/>
            </a:xfrm>
            <a:prstGeom prst="rect">
              <a:avLst/>
            </a:prstGeom>
            <a:noFill/>
          </p:spPr>
          <p:txBody>
            <a:bodyPr vert="horz" wrap="square" rtlCol="0">
              <a:spAutoFit/>
            </a:bodyPr>
            <a:p>
              <a:pPr algn="ctr">
                <a:buClrTx/>
                <a:buSzTx/>
                <a:buFontTx/>
              </a:pP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19C</a:t>
              </a:r>
              <a:r>
                <a:rPr lang="en-US" altLang="zh-CN" sz="30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中期</a:t>
              </a:r>
              <a:endParaRPr lang="en-US" altLang="zh-CN" sz="30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p:txBody>
        </p:sp>
        <p:cxnSp>
          <p:nvCxnSpPr>
            <p:cNvPr id="3145739" name="直接连接符 48"/>
            <p:cNvCxnSpPr/>
            <p:nvPr/>
          </p:nvCxnSpPr>
          <p:spPr>
            <a:xfrm flipV="1">
              <a:off x="2282" y="4305"/>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118" name="组合 52"/>
          <p:cNvGrpSpPr/>
          <p:nvPr/>
        </p:nvGrpSpPr>
        <p:grpSpPr>
          <a:xfrm>
            <a:off x="4640580" y="2730500"/>
            <a:ext cx="1162050" cy="803910"/>
            <a:chOff x="4758" y="4300"/>
            <a:chExt cx="1830" cy="1266"/>
          </a:xfrm>
        </p:grpSpPr>
        <p:cxnSp>
          <p:nvCxnSpPr>
            <p:cNvPr id="3145740" name="直接连接符 53"/>
            <p:cNvCxnSpPr/>
            <p:nvPr/>
          </p:nvCxnSpPr>
          <p:spPr>
            <a:xfrm flipV="1">
              <a:off x="5673" y="4300"/>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612" name="文本框 54"/>
            <p:cNvSpPr txBox="1"/>
            <p:nvPr/>
          </p:nvSpPr>
          <p:spPr>
            <a:xfrm>
              <a:off x="4758" y="4582"/>
              <a:ext cx="1830"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1868</a:t>
              </a:r>
              <a:endPar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
        <p:nvSpPr>
          <p:cNvPr id="1048613" name="文本框 55"/>
          <p:cNvSpPr txBox="1"/>
          <p:nvPr/>
        </p:nvSpPr>
        <p:spPr>
          <a:xfrm>
            <a:off x="4935220" y="3442335"/>
            <a:ext cx="551815" cy="2273300"/>
          </a:xfrm>
          <a:prstGeom prst="rect">
            <a:avLst/>
          </a:prstGeom>
          <a:noFill/>
        </p:spPr>
        <p:txBody>
          <a:bodyPr vert="eaVert" wrap="square" rtlCol="0">
            <a:spAutoFit/>
          </a:bodyPr>
          <a:p>
            <a:pPr algn="dist"/>
            <a:r>
              <a:rPr lang="zh-CN" altLang="en-US" sz="2400" b="1">
                <a:solidFill>
                  <a:schemeClr val="bg1"/>
                </a:solidFill>
                <a:effectLst>
                  <a:outerShdw blurRad="38100" dist="19050" dir="2700000" algn="tl" rotWithShape="0">
                    <a:schemeClr val="dk1">
                      <a:alpha val="40000"/>
                    </a:schemeClr>
                  </a:outerShdw>
                </a:effectLst>
              </a:rPr>
              <a:t>日本明治维新</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19" name="组合 56"/>
          <p:cNvGrpSpPr/>
          <p:nvPr/>
        </p:nvGrpSpPr>
        <p:grpSpPr>
          <a:xfrm>
            <a:off x="5329555" y="2730500"/>
            <a:ext cx="3491230" cy="788035"/>
            <a:chOff x="4737" y="4300"/>
            <a:chExt cx="5498" cy="1241"/>
          </a:xfrm>
        </p:grpSpPr>
        <p:cxnSp>
          <p:nvCxnSpPr>
            <p:cNvPr id="3145741" name="直接连接符 57"/>
            <p:cNvCxnSpPr/>
            <p:nvPr/>
          </p:nvCxnSpPr>
          <p:spPr>
            <a:xfrm flipV="1">
              <a:off x="5673" y="4300"/>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614" name="文本框 58"/>
            <p:cNvSpPr txBox="1"/>
            <p:nvPr/>
          </p:nvSpPr>
          <p:spPr>
            <a:xfrm>
              <a:off x="4737" y="4557"/>
              <a:ext cx="5498" cy="984"/>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19C</a:t>
              </a:r>
              <a:r>
                <a:rPr lang="zh-CN" altLang="en-US" sz="30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rPr>
                <a:t>六七十年代</a:t>
              </a:r>
              <a:endParaRPr lang="zh-CN" altLang="en-US" sz="30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endParaRPr>
            </a:p>
          </p:txBody>
        </p:sp>
      </p:grpSp>
      <p:sp>
        <p:nvSpPr>
          <p:cNvPr id="1048615" name="文本框 59"/>
          <p:cNvSpPr txBox="1"/>
          <p:nvPr/>
        </p:nvSpPr>
        <p:spPr>
          <a:xfrm>
            <a:off x="5606415" y="3442335"/>
            <a:ext cx="551815" cy="2253615"/>
          </a:xfrm>
          <a:prstGeom prst="rect">
            <a:avLst/>
          </a:prstGeom>
          <a:noFill/>
        </p:spPr>
        <p:txBody>
          <a:bodyPr vert="eaVert" wrap="square" rtlCol="0">
            <a:spAutoFit/>
          </a:bodyPr>
          <a:p>
            <a:pPr algn="dist"/>
            <a:r>
              <a:rPr lang="zh-CN" altLang="en-US" sz="2400" b="1">
                <a:solidFill>
                  <a:schemeClr val="bg1"/>
                </a:solidFill>
                <a:effectLst>
                  <a:outerShdw blurRad="38100" dist="19050" dir="2700000" algn="tl" rotWithShape="0">
                    <a:schemeClr val="dk1">
                      <a:alpha val="40000"/>
                    </a:schemeClr>
                  </a:outerShdw>
                </a:effectLst>
              </a:rPr>
              <a:t>第二次工业革命</a:t>
            </a:r>
            <a:endParaRPr lang="zh-CN" altLang="en-US" sz="2400" b="1">
              <a:solidFill>
                <a:schemeClr val="bg1"/>
              </a:solidFill>
              <a:effectLst>
                <a:outerShdw blurRad="38100" dist="19050" dir="2700000" algn="tl" rotWithShape="0">
                  <a:schemeClr val="dk1">
                    <a:alpha val="40000"/>
                  </a:schemeClr>
                </a:outerShdw>
              </a:effectLst>
            </a:endParaRPr>
          </a:p>
        </p:txBody>
      </p:sp>
      <p:sp>
        <p:nvSpPr>
          <p:cNvPr id="1048616" name="文本框 29"/>
          <p:cNvSpPr txBox="1"/>
          <p:nvPr/>
        </p:nvSpPr>
        <p:spPr>
          <a:xfrm>
            <a:off x="7606030" y="9525"/>
            <a:ext cx="551815" cy="2007870"/>
          </a:xfrm>
          <a:prstGeom prst="rect">
            <a:avLst/>
          </a:prstGeom>
          <a:noFill/>
        </p:spPr>
        <p:txBody>
          <a:bodyPr vert="eaVert" wrap="square" rtlCol="0">
            <a:spAutoFit/>
          </a:bodyPr>
          <a:p>
            <a:pPr algn="dist"/>
            <a:r>
              <a:rPr lang="zh-CN" altLang="en-US" sz="2400" b="1">
                <a:solidFill>
                  <a:schemeClr val="bg1"/>
                </a:solidFill>
                <a:effectLst>
                  <a:outerShdw blurRad="38100" dist="19050" dir="2700000" algn="tl" rotWithShape="0">
                    <a:schemeClr val="dk1">
                      <a:alpha val="40000"/>
                    </a:schemeClr>
                  </a:outerShdw>
                </a:effectLst>
              </a:rPr>
              <a:t>义和团运动</a:t>
            </a:r>
            <a:endParaRPr lang="zh-CN" altLang="en-US" sz="2400" b="1">
              <a:solidFill>
                <a:schemeClr val="bg1"/>
              </a:solidFill>
              <a:effectLst>
                <a:outerShdw blurRad="38100" dist="19050" dir="2700000" algn="tl" rotWithShape="0">
                  <a:schemeClr val="dk1">
                    <a:alpha val="40000"/>
                  </a:schemeClr>
                </a:outerShdw>
              </a:effectLst>
            </a:endParaRPr>
          </a:p>
        </p:txBody>
      </p:sp>
      <p:grpSp>
        <p:nvGrpSpPr>
          <p:cNvPr id="120" name="组合 46"/>
          <p:cNvGrpSpPr/>
          <p:nvPr/>
        </p:nvGrpSpPr>
        <p:grpSpPr>
          <a:xfrm>
            <a:off x="7012305" y="1944370"/>
            <a:ext cx="1654175" cy="782860"/>
            <a:chOff x="10357" y="3072"/>
            <a:chExt cx="2605" cy="1233"/>
          </a:xfrm>
        </p:grpSpPr>
        <p:cxnSp>
          <p:nvCxnSpPr>
            <p:cNvPr id="3145742" name="直接连接符 28"/>
            <p:cNvCxnSpPr/>
            <p:nvPr/>
          </p:nvCxnSpPr>
          <p:spPr>
            <a:xfrm flipV="1">
              <a:off x="11703" y="3908"/>
              <a:ext cx="0" cy="397"/>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48617" name="文本框 30"/>
            <p:cNvSpPr txBox="1"/>
            <p:nvPr/>
          </p:nvSpPr>
          <p:spPr>
            <a:xfrm>
              <a:off x="10357" y="3072"/>
              <a:ext cx="2605" cy="985"/>
            </a:xfrm>
            <a:prstGeom prst="rect">
              <a:avLst/>
            </a:prstGeom>
            <a:noFill/>
          </p:spPr>
          <p:txBody>
            <a:bodyPr vert="horz" wrap="square" rtlCol="0">
              <a:spAutoFit/>
            </a:bodyPr>
            <a:p>
              <a:pPr algn="ctr"/>
              <a:r>
                <a:rPr lang="en-US" altLang="zh-CN" sz="3200" b="1">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19C</a:t>
              </a:r>
              <a:r>
                <a:rPr lang="zh-CN" altLang="en-US" sz="28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末</a:t>
              </a:r>
              <a:endParaRPr lang="zh-CN" altLang="en-US" sz="2800">
                <a:solidFill>
                  <a:schemeClr val="bg1"/>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145728"/>
                                        </p:tgtEl>
                                        <p:attrNameLst>
                                          <p:attrName>style.visibility</p:attrName>
                                        </p:attrNameLst>
                                      </p:cBhvr>
                                      <p:to>
                                        <p:strVal val="visible"/>
                                      </p:to>
                                    </p:set>
                                    <p:animEffect transition="in" filter="wipe(down)">
                                      <p:cBhvr>
                                        <p:cTn id="7" dur="500"/>
                                        <p:tgtEl>
                                          <p:spTgt spid="3145728"/>
                                        </p:tgtEl>
                                      </p:cBhvr>
                                    </p:animEffect>
                                  </p:childTnLst>
                                </p:cTn>
                              </p:par>
                              <p:par>
                                <p:cTn id="8" presetID="22" presetClass="entr" presetSubtype="4" fill="hold"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wipe(down)">
                                      <p:cBhvr>
                                        <p:cTn id="10" dur="500"/>
                                        <p:tgtEl>
                                          <p:spTgt spid="108"/>
                                        </p:tgtEl>
                                      </p:cBhvr>
                                    </p:animEffect>
                                  </p:childTnLst>
                                </p:cTn>
                              </p:par>
                              <p:par>
                                <p:cTn id="11" presetID="22" presetClass="entr" presetSubtype="4" fill="hold" nodeType="withEffect">
                                  <p:stCondLst>
                                    <p:cond delay="0"/>
                                  </p:stCondLst>
                                  <p:childTnLst>
                                    <p:set>
                                      <p:cBhvr>
                                        <p:cTn id="12" dur="1" fill="hold">
                                          <p:stCondLst>
                                            <p:cond delay="0"/>
                                          </p:stCondLst>
                                        </p:cTn>
                                        <p:tgtEl>
                                          <p:spTgt spid="107"/>
                                        </p:tgtEl>
                                        <p:attrNameLst>
                                          <p:attrName>style.visibility</p:attrName>
                                        </p:attrNameLst>
                                      </p:cBhvr>
                                      <p:to>
                                        <p:strVal val="visible"/>
                                      </p:to>
                                    </p:set>
                                    <p:animEffect transition="in" filter="wipe(down)">
                                      <p:cBhvr>
                                        <p:cTn id="13" dur="500"/>
                                        <p:tgtEl>
                                          <p:spTgt spid="107"/>
                                        </p:tgtEl>
                                      </p:cBhvr>
                                    </p:animEffect>
                                  </p:childTnLst>
                                </p:cTn>
                              </p:par>
                              <p:par>
                                <p:cTn id="14" presetID="22" presetClass="entr" presetSubtype="1" fill="hold" nodeType="with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up)">
                                      <p:cBhvr>
                                        <p:cTn id="16" dur="500"/>
                                        <p:tgtEl>
                                          <p:spTgt spid="117"/>
                                        </p:tgtEl>
                                      </p:cBhvr>
                                    </p:animEffect>
                                  </p:childTnLst>
                                </p:cTn>
                              </p:par>
                              <p:par>
                                <p:cTn id="17" presetID="22" presetClass="entr" presetSubtype="4" fill="hold" nodeType="withEffect">
                                  <p:stCondLst>
                                    <p:cond delay="0"/>
                                  </p:stCondLst>
                                  <p:childTnLst>
                                    <p:set>
                                      <p:cBhvr>
                                        <p:cTn id="18" dur="1" fill="hold">
                                          <p:stCondLst>
                                            <p:cond delay="0"/>
                                          </p:stCondLst>
                                        </p:cTn>
                                        <p:tgtEl>
                                          <p:spTgt spid="109"/>
                                        </p:tgtEl>
                                        <p:attrNameLst>
                                          <p:attrName>style.visibility</p:attrName>
                                        </p:attrNameLst>
                                      </p:cBhvr>
                                      <p:to>
                                        <p:strVal val="visible"/>
                                      </p:to>
                                    </p:set>
                                    <p:animEffect transition="in" filter="wipe(down)">
                                      <p:cBhvr>
                                        <p:cTn id="19" dur="500"/>
                                        <p:tgtEl>
                                          <p:spTgt spid="109"/>
                                        </p:tgtEl>
                                      </p:cBhvr>
                                    </p:animEffect>
                                  </p:childTnLst>
                                </p:cTn>
                              </p:par>
                              <p:par>
                                <p:cTn id="20" presetID="22" presetClass="entr" presetSubtype="4" fill="hold" nodeType="withEffect">
                                  <p:stCondLst>
                                    <p:cond delay="0"/>
                                  </p:stCondLst>
                                  <p:childTnLst>
                                    <p:set>
                                      <p:cBhvr>
                                        <p:cTn id="21" dur="1" fill="hold">
                                          <p:stCondLst>
                                            <p:cond delay="0"/>
                                          </p:stCondLst>
                                        </p:cTn>
                                        <p:tgtEl>
                                          <p:spTgt spid="110"/>
                                        </p:tgtEl>
                                        <p:attrNameLst>
                                          <p:attrName>style.visibility</p:attrName>
                                        </p:attrNameLst>
                                      </p:cBhvr>
                                      <p:to>
                                        <p:strVal val="visible"/>
                                      </p:to>
                                    </p:set>
                                    <p:animEffect transition="in" filter="wipe(down)">
                                      <p:cBhvr>
                                        <p:cTn id="22" dur="500"/>
                                        <p:tgtEl>
                                          <p:spTgt spid="110"/>
                                        </p:tgtEl>
                                      </p:cBhvr>
                                    </p:animEffect>
                                  </p:childTnLst>
                                </p:cTn>
                              </p:par>
                              <p:par>
                                <p:cTn id="23" presetID="22" presetClass="entr" presetSubtype="1" fill="hold" nodeType="withEffect">
                                  <p:stCondLst>
                                    <p:cond delay="0"/>
                                  </p:stCondLst>
                                  <p:childTnLst>
                                    <p:set>
                                      <p:cBhvr>
                                        <p:cTn id="24" dur="1" fill="hold">
                                          <p:stCondLst>
                                            <p:cond delay="0"/>
                                          </p:stCondLst>
                                        </p:cTn>
                                        <p:tgtEl>
                                          <p:spTgt spid="115"/>
                                        </p:tgtEl>
                                        <p:attrNameLst>
                                          <p:attrName>style.visibility</p:attrName>
                                        </p:attrNameLst>
                                      </p:cBhvr>
                                      <p:to>
                                        <p:strVal val="visible"/>
                                      </p:to>
                                    </p:set>
                                    <p:animEffect transition="in" filter="wipe(up)">
                                      <p:cBhvr>
                                        <p:cTn id="25" dur="500"/>
                                        <p:tgtEl>
                                          <p:spTgt spid="115"/>
                                        </p:tgtEl>
                                      </p:cBhvr>
                                    </p:animEffect>
                                  </p:childTnLst>
                                </p:cTn>
                              </p:par>
                              <p:par>
                                <p:cTn id="26" presetID="22" presetClass="entr" presetSubtype="1" fill="hold" nodeType="withEffect">
                                  <p:stCondLst>
                                    <p:cond delay="0"/>
                                  </p:stCondLst>
                                  <p:childTnLst>
                                    <p:set>
                                      <p:cBhvr>
                                        <p:cTn id="27" dur="1" fill="hold">
                                          <p:stCondLst>
                                            <p:cond delay="0"/>
                                          </p:stCondLst>
                                        </p:cTn>
                                        <p:tgtEl>
                                          <p:spTgt spid="116"/>
                                        </p:tgtEl>
                                        <p:attrNameLst>
                                          <p:attrName>style.visibility</p:attrName>
                                        </p:attrNameLst>
                                      </p:cBhvr>
                                      <p:to>
                                        <p:strVal val="visible"/>
                                      </p:to>
                                    </p:set>
                                    <p:animEffect transition="in" filter="wipe(up)">
                                      <p:cBhvr>
                                        <p:cTn id="28" dur="500"/>
                                        <p:tgtEl>
                                          <p:spTgt spid="116"/>
                                        </p:tgtEl>
                                      </p:cBhvr>
                                    </p:animEffect>
                                  </p:childTnLst>
                                </p:cTn>
                              </p:par>
                              <p:par>
                                <p:cTn id="29" presetID="22" presetClass="entr" presetSubtype="4" fill="hold" nodeType="withEffect">
                                  <p:stCondLst>
                                    <p:cond delay="0"/>
                                  </p:stCondLst>
                                  <p:childTnLst>
                                    <p:set>
                                      <p:cBhvr>
                                        <p:cTn id="30" dur="1" fill="hold">
                                          <p:stCondLst>
                                            <p:cond delay="0"/>
                                          </p:stCondLst>
                                        </p:cTn>
                                        <p:tgtEl>
                                          <p:spTgt spid="111"/>
                                        </p:tgtEl>
                                        <p:attrNameLst>
                                          <p:attrName>style.visibility</p:attrName>
                                        </p:attrNameLst>
                                      </p:cBhvr>
                                      <p:to>
                                        <p:strVal val="visible"/>
                                      </p:to>
                                    </p:set>
                                    <p:animEffect transition="in" filter="wipe(down)">
                                      <p:cBhvr>
                                        <p:cTn id="31" dur="500"/>
                                        <p:tgtEl>
                                          <p:spTgt spid="111"/>
                                        </p:tgtEl>
                                      </p:cBhvr>
                                    </p:animEffect>
                                  </p:childTnLst>
                                </p:cTn>
                              </p:par>
                              <p:par>
                                <p:cTn id="32" presetID="22" presetClass="entr" presetSubtype="1" fill="hold" nodeType="withEffect">
                                  <p:stCondLst>
                                    <p:cond delay="0"/>
                                  </p:stCondLst>
                                  <p:childTnLst>
                                    <p:set>
                                      <p:cBhvr>
                                        <p:cTn id="33" dur="1" fill="hold">
                                          <p:stCondLst>
                                            <p:cond delay="0"/>
                                          </p:stCondLst>
                                        </p:cTn>
                                        <p:tgtEl>
                                          <p:spTgt spid="118"/>
                                        </p:tgtEl>
                                        <p:attrNameLst>
                                          <p:attrName>style.visibility</p:attrName>
                                        </p:attrNameLst>
                                      </p:cBhvr>
                                      <p:to>
                                        <p:strVal val="visible"/>
                                      </p:to>
                                    </p:set>
                                    <p:animEffect transition="in" filter="wipe(up)">
                                      <p:cBhvr>
                                        <p:cTn id="34" dur="500"/>
                                        <p:tgtEl>
                                          <p:spTgt spid="118"/>
                                        </p:tgtEl>
                                      </p:cBhvr>
                                    </p:animEffect>
                                  </p:childTnLst>
                                </p:cTn>
                              </p:par>
                              <p:par>
                                <p:cTn id="35" presetID="22" presetClass="entr" presetSubtype="1" fill="hold" nodeType="withEffect">
                                  <p:stCondLst>
                                    <p:cond delay="0"/>
                                  </p:stCondLst>
                                  <p:childTnLst>
                                    <p:set>
                                      <p:cBhvr>
                                        <p:cTn id="36" dur="1" fill="hold">
                                          <p:stCondLst>
                                            <p:cond delay="0"/>
                                          </p:stCondLst>
                                        </p:cTn>
                                        <p:tgtEl>
                                          <p:spTgt spid="119"/>
                                        </p:tgtEl>
                                        <p:attrNameLst>
                                          <p:attrName>style.visibility</p:attrName>
                                        </p:attrNameLst>
                                      </p:cBhvr>
                                      <p:to>
                                        <p:strVal val="visible"/>
                                      </p:to>
                                    </p:set>
                                    <p:animEffect transition="in" filter="wipe(up)">
                                      <p:cBhvr>
                                        <p:cTn id="37" dur="500"/>
                                        <p:tgtEl>
                                          <p:spTgt spid="119"/>
                                        </p:tgtEl>
                                      </p:cBhvr>
                                    </p:animEffect>
                                  </p:childTnLst>
                                </p:cTn>
                              </p:par>
                              <p:par>
                                <p:cTn id="38" presetID="22" presetClass="entr" presetSubtype="4" fill="hold" nodeType="withEffect">
                                  <p:stCondLst>
                                    <p:cond delay="0"/>
                                  </p:stCondLst>
                                  <p:childTnLst>
                                    <p:set>
                                      <p:cBhvr>
                                        <p:cTn id="39" dur="1" fill="hold">
                                          <p:stCondLst>
                                            <p:cond delay="0"/>
                                          </p:stCondLst>
                                        </p:cTn>
                                        <p:tgtEl>
                                          <p:spTgt spid="112"/>
                                        </p:tgtEl>
                                        <p:attrNameLst>
                                          <p:attrName>style.visibility</p:attrName>
                                        </p:attrNameLst>
                                      </p:cBhvr>
                                      <p:to>
                                        <p:strVal val="visible"/>
                                      </p:to>
                                    </p:set>
                                    <p:animEffect transition="in" filter="wipe(down)">
                                      <p:cBhvr>
                                        <p:cTn id="40" dur="500"/>
                                        <p:tgtEl>
                                          <p:spTgt spid="112"/>
                                        </p:tgtEl>
                                      </p:cBhvr>
                                    </p:animEffect>
                                  </p:childTnLst>
                                </p:cTn>
                              </p:par>
                              <p:par>
                                <p:cTn id="41" presetID="22" presetClass="entr" presetSubtype="4" fill="hold" nodeType="withEffect">
                                  <p:stCondLst>
                                    <p:cond delay="0"/>
                                  </p:stCondLst>
                                  <p:childTnLst>
                                    <p:set>
                                      <p:cBhvr>
                                        <p:cTn id="42" dur="1" fill="hold">
                                          <p:stCondLst>
                                            <p:cond delay="0"/>
                                          </p:stCondLst>
                                        </p:cTn>
                                        <p:tgtEl>
                                          <p:spTgt spid="113"/>
                                        </p:tgtEl>
                                        <p:attrNameLst>
                                          <p:attrName>style.visibility</p:attrName>
                                        </p:attrNameLst>
                                      </p:cBhvr>
                                      <p:to>
                                        <p:strVal val="visible"/>
                                      </p:to>
                                    </p:set>
                                    <p:animEffect transition="in" filter="wipe(down)">
                                      <p:cBhvr>
                                        <p:cTn id="43" dur="500"/>
                                        <p:tgtEl>
                                          <p:spTgt spid="113"/>
                                        </p:tgtEl>
                                      </p:cBhvr>
                                    </p:animEffect>
                                  </p:childTnLst>
                                </p:cTn>
                              </p:par>
                              <p:par>
                                <p:cTn id="44" presetID="22" presetClass="entr" presetSubtype="4" fill="hold" nodeType="withEffect">
                                  <p:stCondLst>
                                    <p:cond delay="0"/>
                                  </p:stCondLst>
                                  <p:childTnLst>
                                    <p:set>
                                      <p:cBhvr>
                                        <p:cTn id="45" dur="1" fill="hold">
                                          <p:stCondLst>
                                            <p:cond delay="0"/>
                                          </p:stCondLst>
                                        </p:cTn>
                                        <p:tgtEl>
                                          <p:spTgt spid="120"/>
                                        </p:tgtEl>
                                        <p:attrNameLst>
                                          <p:attrName>style.visibility</p:attrName>
                                        </p:attrNameLst>
                                      </p:cBhvr>
                                      <p:to>
                                        <p:strVal val="visible"/>
                                      </p:to>
                                    </p:set>
                                    <p:animEffect transition="in" filter="wipe(down)">
                                      <p:cBhvr>
                                        <p:cTn id="46" dur="500"/>
                                        <p:tgtEl>
                                          <p:spTgt spid="120"/>
                                        </p:tgtEl>
                                      </p:cBhvr>
                                    </p:animEffect>
                                  </p:childTnLst>
                                </p:cTn>
                              </p:par>
                              <p:par>
                                <p:cTn id="47" presetID="22" presetClass="entr" presetSubtype="4" fill="hold" nodeType="withEffect">
                                  <p:stCondLst>
                                    <p:cond delay="0"/>
                                  </p:stCondLst>
                                  <p:childTnLst>
                                    <p:set>
                                      <p:cBhvr>
                                        <p:cTn id="48" dur="1" fill="hold">
                                          <p:stCondLst>
                                            <p:cond delay="0"/>
                                          </p:stCondLst>
                                        </p:cTn>
                                        <p:tgtEl>
                                          <p:spTgt spid="114"/>
                                        </p:tgtEl>
                                        <p:attrNameLst>
                                          <p:attrName>style.visibility</p:attrName>
                                        </p:attrNameLst>
                                      </p:cBhvr>
                                      <p:to>
                                        <p:strVal val="visible"/>
                                      </p:to>
                                    </p:set>
                                    <p:animEffect transition="in" filter="wipe(down)">
                                      <p:cBhvr>
                                        <p:cTn id="49" dur="500"/>
                                        <p:tgtEl>
                                          <p:spTgt spid="114"/>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mph" presetSubtype="2" fill="hold" grpId="0" nodeType="clickEffect">
                                  <p:stCondLst>
                                    <p:cond delay="0"/>
                                  </p:stCondLst>
                                  <p:childTnLst>
                                    <p:animClr clrSpc="rgb" dir="cw">
                                      <p:cBhvr override="childStyle">
                                        <p:cTn id="53" dur="500" fill="hold"/>
                                        <p:tgtEl>
                                          <p:spTgt spid="1048595"/>
                                        </p:tgtEl>
                                        <p:attrNameLst>
                                          <p:attrName>style.color</p:attrName>
                                        </p:attrNameLst>
                                      </p:cBhvr>
                                      <p:to>
                                        <a:srgbClr val="FFC0CB"/>
                                      </p:to>
                                    </p:animClr>
                                  </p:childTnLst>
                                </p:cTn>
                              </p:par>
                            </p:childTnLst>
                          </p:cTn>
                        </p:par>
                      </p:childTnLst>
                    </p:cTn>
                  </p:par>
                  <p:par>
                    <p:cTn id="54" fill="hold">
                      <p:stCondLst>
                        <p:cond delay="indefinite"/>
                      </p:stCondLst>
                      <p:childTnLst>
                        <p:par>
                          <p:cTn id="55" fill="hold">
                            <p:stCondLst>
                              <p:cond delay="0"/>
                            </p:stCondLst>
                            <p:childTnLst>
                              <p:par>
                                <p:cTn id="56" presetID="3" presetClass="emph" presetSubtype="2" fill="hold" grpId="0" nodeType="clickEffect">
                                  <p:stCondLst>
                                    <p:cond delay="0"/>
                                  </p:stCondLst>
                                  <p:childTnLst>
                                    <p:animClr clrSpc="rgb" dir="cw">
                                      <p:cBhvr override="childStyle">
                                        <p:cTn id="57" dur="500" fill="hold"/>
                                        <p:tgtEl>
                                          <p:spTgt spid="1048616"/>
                                        </p:tgtEl>
                                        <p:attrNameLst>
                                          <p:attrName>style.color</p:attrName>
                                        </p:attrNameLst>
                                      </p:cBhvr>
                                      <p:to>
                                        <a:srgbClr val="FFC0CB"/>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0" grpId="1"/>
      <p:bldP spid="1048593" grpId="1"/>
      <p:bldP spid="1048597" grpId="1"/>
      <p:bldP spid="1048599" grpId="1"/>
      <p:bldP spid="1048601" grpId="1"/>
      <p:bldP spid="1048603" grpId="1"/>
      <p:bldP spid="1048605" grpId="1"/>
      <p:bldP spid="1048591" grpId="1"/>
      <p:bldP spid="1048608" grpId="1"/>
      <p:bldP spid="1048610" grpId="1"/>
      <p:bldP spid="1048613" grpId="1"/>
      <p:bldP spid="1048615" grpId="1"/>
      <p:bldP spid="1048616" grpId="0"/>
      <p:bldP spid="1048616" grpId="1"/>
      <p:bldP spid="1048595" grpId="0"/>
      <p:bldP spid="1048595"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p:sp>
        <p:nvSpPr>
          <p:cNvPr id="1048586" name="文本框 4"/>
          <p:cNvSpPr txBox="1"/>
          <p:nvPr/>
        </p:nvSpPr>
        <p:spPr>
          <a:xfrm>
            <a:off x="-635" y="1534795"/>
            <a:ext cx="9144635" cy="3046095"/>
          </a:xfrm>
          <a:prstGeom prst="rect">
            <a:avLst/>
          </a:prstGeom>
          <a:noFill/>
        </p:spPr>
        <p:txBody>
          <a:bodyPr wrap="square" rtlCol="0" anchor="t">
            <a:spAutoFit/>
          </a:bodyPr>
          <a:p>
            <a:pPr indent="812800" algn="l" fontAlgn="auto">
              <a:lnSpc>
                <a:spcPct val="150000"/>
              </a:lnSpc>
              <a:spcBef>
                <a:spcPts val="1500"/>
              </a:spcBef>
              <a:buClrTx/>
              <a:buSzTx/>
              <a:buFontTx/>
            </a:pPr>
            <a:r>
              <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rPr>
              <a:t>中国近代史既是一部屈辱史，又是一部探索史、抗争史。中国在沉沦中饱受屈辱，在屈辱中抗争探索。在探索中，先进的中国人不断地尝试寻找正确的发展道路，并一步步走向伟大复兴。</a:t>
            </a:r>
            <a:endParaRPr lang="zh-CN" altLang="en-US" sz="32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endParaRPr>
          </a:p>
        </p:txBody>
      </p:sp>
      <p:sp>
        <p:nvSpPr>
          <p:cNvPr id="1048587" name="燕尾形 23"/>
          <p:cNvSpPr>
            <a:spLocks noChangeArrowheads="1"/>
          </p:cNvSpPr>
          <p:nvPr/>
        </p:nvSpPr>
        <p:spPr bwMode="auto">
          <a:xfrm>
            <a:off x="3061335" y="839470"/>
            <a:ext cx="300990" cy="405765"/>
          </a:xfrm>
          <a:prstGeom prst="chevron">
            <a:avLst>
              <a:gd name="adj" fmla="val 62306"/>
            </a:avLst>
          </a:prstGeom>
          <a:blipFill dpi="0" rotWithShape="1">
            <a:blip r:embed="rId1"/>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048588" name="燕尾形 24"/>
          <p:cNvSpPr>
            <a:spLocks noChangeArrowheads="1"/>
          </p:cNvSpPr>
          <p:nvPr/>
        </p:nvSpPr>
        <p:spPr bwMode="auto">
          <a:xfrm>
            <a:off x="3273425" y="839470"/>
            <a:ext cx="301625" cy="405765"/>
          </a:xfrm>
          <a:prstGeom prst="chevron">
            <a:avLst>
              <a:gd name="adj" fmla="val 62306"/>
            </a:avLst>
          </a:prstGeom>
          <a:blipFill dpi="0" rotWithShape="1">
            <a:blip r:embed="rId2"/>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048589" name="文本框 1"/>
          <p:cNvSpPr txBox="1"/>
          <p:nvPr/>
        </p:nvSpPr>
        <p:spPr>
          <a:xfrm>
            <a:off x="3362325" y="719455"/>
            <a:ext cx="2419985" cy="675640"/>
          </a:xfrm>
          <a:prstGeom prst="rect">
            <a:avLst/>
          </a:prstGeom>
          <a:noFill/>
        </p:spPr>
        <p:txBody>
          <a:bodyPr wrap="square" rtlCol="0" anchor="t">
            <a:spAutoFit/>
          </a:bodyPr>
          <a:p>
            <a:pPr indent="0" algn="ctr" fontAlgn="auto"/>
            <a:r>
              <a:rPr lang="zh-CN" altLang="en-US" sz="3600">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rPr>
              <a:t>课堂小结</a:t>
            </a:r>
            <a:endParaRPr lang="zh-CN" altLang="en-US" sz="3600">
              <a:solidFill>
                <a:srgbClr val="FFFF00"/>
              </a:solidFill>
              <a:effectLst>
                <a:outerShdw blurRad="38100" dist="19050" dir="2700000" algn="tl" rotWithShape="0">
                  <a:schemeClr val="dk1">
                    <a:alpha val="40000"/>
                  </a:schemeClr>
                </a:outerShdw>
              </a:effectLst>
              <a:latin typeface="黑体" panose="02010609060101010101" charset="-122"/>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48587"/>
                                        </p:tgtEl>
                                        <p:attrNameLst>
                                          <p:attrName>style.visibility</p:attrName>
                                        </p:attrNameLst>
                                      </p:cBhvr>
                                      <p:to>
                                        <p:strVal val="visible"/>
                                      </p:to>
                                    </p:set>
                                    <p:anim calcmode="lin" valueType="num">
                                      <p:cBhvr additive="base">
                                        <p:cTn id="7" dur="500"/>
                                        <p:tgtEl>
                                          <p:spTgt spid="1048587"/>
                                        </p:tgtEl>
                                        <p:attrNameLst>
                                          <p:attrName>ppt_x</p:attrName>
                                        </p:attrNameLst>
                                      </p:cBhvr>
                                      <p:tavLst>
                                        <p:tav tm="0">
                                          <p:val>
                                            <p:strVal val="#ppt_x-#ppt_w*1.125000"/>
                                          </p:val>
                                        </p:tav>
                                        <p:tav tm="100000">
                                          <p:val>
                                            <p:strVal val="#ppt_x"/>
                                          </p:val>
                                        </p:tav>
                                      </p:tavLst>
                                    </p:anim>
                                    <p:animEffect transition="in" filter="wipe(right)">
                                      <p:cBhvr>
                                        <p:cTn id="8" dur="500"/>
                                        <p:tgtEl>
                                          <p:spTgt spid="1048587"/>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048588"/>
                                        </p:tgtEl>
                                        <p:attrNameLst>
                                          <p:attrName>style.visibility</p:attrName>
                                        </p:attrNameLst>
                                      </p:cBhvr>
                                      <p:to>
                                        <p:strVal val="visible"/>
                                      </p:to>
                                    </p:set>
                                    <p:anim calcmode="lin" valueType="num">
                                      <p:cBhvr additive="base">
                                        <p:cTn id="12" dur="500"/>
                                        <p:tgtEl>
                                          <p:spTgt spid="1048588"/>
                                        </p:tgtEl>
                                        <p:attrNameLst>
                                          <p:attrName>ppt_x</p:attrName>
                                        </p:attrNameLst>
                                      </p:cBhvr>
                                      <p:tavLst>
                                        <p:tav tm="0">
                                          <p:val>
                                            <p:strVal val="#ppt_x-#ppt_w*1.125000"/>
                                          </p:val>
                                        </p:tav>
                                        <p:tav tm="100000">
                                          <p:val>
                                            <p:strVal val="#ppt_x"/>
                                          </p:val>
                                        </p:tav>
                                      </p:tavLst>
                                    </p:anim>
                                    <p:animEffect transition="in" filter="wipe(right)">
                                      <p:cBhvr>
                                        <p:cTn id="13" dur="500"/>
                                        <p:tgtEl>
                                          <p:spTgt spid="1048588"/>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000" fill="hold">
                                          <p:stCondLst>
                                            <p:cond delay="0"/>
                                          </p:stCondLst>
                                        </p:cTn>
                                        <p:tgtEl>
                                          <p:spTgt spid="1048589"/>
                                        </p:tgtEl>
                                        <p:attrNameLst>
                                          <p:attrName>style.visibility</p:attrName>
                                        </p:attrNameLst>
                                      </p:cBhvr>
                                      <p:to>
                                        <p:strVal val="visible"/>
                                      </p:to>
                                    </p:set>
                                    <p:anim calcmode="lin" valueType="num">
                                      <p:cBhvr additive="base">
                                        <p:cTn id="17" dur="1000"/>
                                        <p:tgtEl>
                                          <p:spTgt spid="1048589"/>
                                        </p:tgtEl>
                                        <p:attrNameLst>
                                          <p:attrName>ppt_x</p:attrName>
                                        </p:attrNameLst>
                                      </p:cBhvr>
                                      <p:tavLst>
                                        <p:tav tm="0">
                                          <p:val>
                                            <p:strVal val="#ppt_x-#ppt_w*1.125000"/>
                                          </p:val>
                                        </p:tav>
                                        <p:tav tm="100000">
                                          <p:val>
                                            <p:strVal val="#ppt_x"/>
                                          </p:val>
                                        </p:tav>
                                      </p:tavLst>
                                    </p:anim>
                                    <p:animEffect transition="in" filter="wipe(right)">
                                      <p:cBhvr>
                                        <p:cTn id="18" dur="1000"/>
                                        <p:tgtEl>
                                          <p:spTgt spid="1048589"/>
                                        </p:tgtEl>
                                      </p:cBhvr>
                                    </p:animEffect>
                                  </p:childTnLst>
                                </p:cTn>
                              </p:par>
                            </p:childTnLst>
                          </p:cTn>
                        </p:par>
                        <p:par>
                          <p:cTn id="19" fill="hold">
                            <p:stCondLst>
                              <p:cond delay="2000"/>
                            </p:stCondLst>
                            <p:childTnLst>
                              <p:par>
                                <p:cTn id="20" presetID="27" presetClass="entr" presetSubtype="0" fill="hold" nodeType="afterEffect">
                                  <p:stCondLst>
                                    <p:cond delay="0"/>
                                  </p:stCondLst>
                                  <p:iterate type="lt">
                                    <p:tmPct val="50000"/>
                                  </p:iterate>
                                  <p:childTnLst>
                                    <p:set>
                                      <p:cBhvr>
                                        <p:cTn id="21" dur="500" fill="hold">
                                          <p:stCondLst>
                                            <p:cond delay="0"/>
                                          </p:stCondLst>
                                        </p:cTn>
                                        <p:tgtEl>
                                          <p:spTgt spid="1048586">
                                            <p:txEl>
                                              <p:pRg st="0" end="0"/>
                                            </p:txEl>
                                          </p:spTgt>
                                        </p:tgtEl>
                                        <p:attrNameLst>
                                          <p:attrName>style.visibility</p:attrName>
                                        </p:attrNameLst>
                                      </p:cBhvr>
                                      <p:to>
                                        <p:strVal val="visible"/>
                                      </p:to>
                                    </p:set>
                                    <p:anim calcmode="discrete" valueType="clr">
                                      <p:cBhvr override="childStyle">
                                        <p:cTn id="22" dur="500"/>
                                        <p:tgtEl>
                                          <p:spTgt spid="104858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500"/>
                                        <p:tgtEl>
                                          <p:spTgt spid="1048586">
                                            <p:txEl>
                                              <p:pRg st="0" end="0"/>
                                            </p:txEl>
                                          </p:spTgt>
                                        </p:tgtEl>
                                        <p:attrNameLst>
                                          <p:attrName>fill.color</p:attrName>
                                        </p:attrNameLst>
                                      </p:cBhvr>
                                      <p:tavLst>
                                        <p:tav tm="0">
                                          <p:val>
                                            <p:clrVal>
                                              <a:schemeClr val="accent2"/>
                                            </p:clrVal>
                                          </p:val>
                                        </p:tav>
                                        <p:tav tm="50000">
                                          <p:val>
                                            <p:clrVal>
                                              <a:schemeClr val="hlink"/>
                                            </p:clrVal>
                                          </p:val>
                                        </p:tav>
                                      </p:tavLst>
                                    </p:anim>
                                    <p:set>
                                      <p:cBhvr>
                                        <p:cTn id="24" dur="500"/>
                                        <p:tgtEl>
                                          <p:spTgt spid="104858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7" grpId="0" bldLvl="0" animBg="1"/>
      <p:bldP spid="1048588" grpId="0" bldLvl="0" animBg="1"/>
      <p:bldP spid="104858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04" name=""/>
        <p:cNvGrpSpPr/>
        <p:nvPr/>
      </p:nvGrpSpPr>
      <p:grpSpPr/>
      <p:sp>
        <p:nvSpPr>
          <p:cNvPr id="1048585" name="文本框 9"/>
          <p:cNvSpPr txBox="1"/>
          <p:nvPr/>
        </p:nvSpPr>
        <p:spPr>
          <a:xfrm>
            <a:off x="-635" y="371475"/>
            <a:ext cx="9144635" cy="4826000"/>
          </a:xfrm>
          <a:prstGeom prst="rect">
            <a:avLst/>
          </a:prstGeom>
          <a:noFill/>
        </p:spPr>
        <p:txBody>
          <a:bodyPr wrap="square" lIns="0" tIns="0" rIns="0" bIns="0" rtlCol="0">
            <a:spAutoFit/>
          </a:bodyPr>
          <a:p>
            <a:pPr marL="0" lvl="1" indent="812800" fontAlgn="auto"/>
            <a:r>
              <a:rPr lang="zh-CN" altLang="en-US" sz="3200" dirty="0">
                <a:solidFill>
                  <a:schemeClr val="bg1"/>
                </a:solidFill>
                <a:latin typeface="楷体" panose="02010609060101010101" charset="-122"/>
                <a:ea typeface="楷体" panose="02010609060101010101" charset="-122"/>
                <a:cs typeface="楷体" panose="02010609060101010101" charset="-122"/>
              </a:rPr>
              <a:t>19世纪中期，完成了工业革命的英、法等国，资本主义经济迅速发展。西方列强为了开拓海外市场和掠夺生产资料，把侵略扩张的矛头指向幅员辽阔的中国。1840年，英国发动</a:t>
            </a:r>
            <a:r>
              <a:rPr lang="zh-CN" altLang="en-US" sz="3200" dirty="0">
                <a:solidFill>
                  <a:srgbClr val="FFFF00"/>
                </a:solidFill>
                <a:latin typeface="楷体" panose="02010609060101010101" charset="-122"/>
                <a:ea typeface="楷体" panose="02010609060101010101" charset="-122"/>
                <a:cs typeface="楷体" panose="02010609060101010101" charset="-122"/>
              </a:rPr>
              <a:t>鸦片战争</a:t>
            </a:r>
            <a:r>
              <a:rPr lang="zh-CN" altLang="en-US" sz="3200" dirty="0">
                <a:solidFill>
                  <a:schemeClr val="bg1"/>
                </a:solidFill>
                <a:latin typeface="楷体" panose="02010609060101010101" charset="-122"/>
                <a:ea typeface="楷体" panose="02010609060101010101" charset="-122"/>
                <a:cs typeface="楷体" panose="02010609060101010101" charset="-122"/>
              </a:rPr>
              <a:t>，清政府被迫签订《南京条约》，中国</a:t>
            </a:r>
            <a:r>
              <a:rPr lang="zh-CN" altLang="en-US" sz="3200" u="sng" dirty="0">
                <a:solidFill>
                  <a:schemeClr val="bg1"/>
                </a:solidFill>
                <a:latin typeface="楷体" panose="02010609060101010101" charset="-122"/>
                <a:ea typeface="楷体" panose="02010609060101010101" charset="-122"/>
                <a:cs typeface="楷体" panose="02010609060101010101" charset="-122"/>
              </a:rPr>
              <a:t>开始沦为半殖民地半封建社会</a:t>
            </a:r>
            <a:r>
              <a:rPr lang="zh-CN" altLang="en-US" sz="3200" dirty="0">
                <a:solidFill>
                  <a:schemeClr val="bg1"/>
                </a:solidFill>
                <a:latin typeface="楷体" panose="02010609060101010101" charset="-122"/>
                <a:ea typeface="楷体" panose="02010609060101010101" charset="-122"/>
                <a:cs typeface="楷体" panose="02010609060101010101" charset="-122"/>
              </a:rPr>
              <a:t>。1856年，英法联合发动了</a:t>
            </a:r>
            <a:r>
              <a:rPr lang="zh-CN" altLang="en-US" sz="3200" dirty="0">
                <a:solidFill>
                  <a:srgbClr val="FFFF00"/>
                </a:solidFill>
                <a:latin typeface="楷体" panose="02010609060101010101" charset="-122"/>
                <a:ea typeface="楷体" panose="02010609060101010101" charset="-122"/>
                <a:cs typeface="楷体" panose="02010609060101010101" charset="-122"/>
              </a:rPr>
              <a:t>第二次鸦片战争</a:t>
            </a:r>
            <a:r>
              <a:rPr lang="zh-CN" altLang="en-US" sz="3200" dirty="0">
                <a:solidFill>
                  <a:schemeClr val="bg1"/>
                </a:solidFill>
                <a:latin typeface="楷体" panose="02010609060101010101" charset="-122"/>
                <a:ea typeface="楷体" panose="02010609060101010101" charset="-122"/>
                <a:cs typeface="楷体" panose="02010609060101010101" charset="-122"/>
              </a:rPr>
              <a:t>，</a:t>
            </a:r>
            <a:r>
              <a:rPr lang="zh-CN" altLang="en-US" sz="3200" u="sng" dirty="0">
                <a:solidFill>
                  <a:schemeClr val="bg1"/>
                </a:solidFill>
                <a:latin typeface="楷体" panose="02010609060101010101" charset="-122"/>
                <a:ea typeface="楷体" panose="02010609060101010101" charset="-122"/>
                <a:cs typeface="楷体" panose="02010609060101010101" charset="-122"/>
              </a:rPr>
              <a:t>进一步加剧了中国的社会危机</a:t>
            </a:r>
            <a:r>
              <a:rPr lang="zh-CN" altLang="en-US" sz="3200" dirty="0">
                <a:solidFill>
                  <a:schemeClr val="bg1"/>
                </a:solidFill>
                <a:latin typeface="楷体" panose="02010609060101010101" charset="-122"/>
                <a:ea typeface="楷体" panose="02010609060101010101" charset="-122"/>
                <a:cs typeface="楷体" panose="02010609060101010101" charset="-122"/>
              </a:rPr>
              <a:t>。</a:t>
            </a:r>
            <a:endParaRPr lang="zh-CN" altLang="en-US" sz="3200" dirty="0">
              <a:solidFill>
                <a:schemeClr val="bg1"/>
              </a:solidFill>
              <a:latin typeface="楷体" panose="02010609060101010101" charset="-122"/>
              <a:ea typeface="楷体" panose="02010609060101010101" charset="-122"/>
              <a:cs typeface="楷体" panose="02010609060101010101" charset="-122"/>
            </a:endParaRPr>
          </a:p>
          <a:p>
            <a:pPr marL="0" lvl="1" indent="812800" fontAlgn="auto"/>
            <a:r>
              <a:rPr lang="zh-CN" altLang="en-US" sz="3200" dirty="0">
                <a:solidFill>
                  <a:schemeClr val="bg1"/>
                </a:solidFill>
                <a:latin typeface="楷体" panose="02010609060101010101" charset="-122"/>
                <a:ea typeface="楷体" panose="02010609060101010101" charset="-122"/>
                <a:cs typeface="楷体" panose="02010609060101010101" charset="-122"/>
              </a:rPr>
              <a:t>在内忧外患中，洪秀全领导的</a:t>
            </a:r>
            <a:r>
              <a:rPr lang="zh-CN" altLang="en-US" sz="3200" dirty="0">
                <a:solidFill>
                  <a:srgbClr val="FFFF00"/>
                </a:solidFill>
                <a:latin typeface="楷体" panose="02010609060101010101" charset="-122"/>
                <a:ea typeface="楷体" panose="02010609060101010101" charset="-122"/>
                <a:cs typeface="楷体" panose="02010609060101010101" charset="-122"/>
              </a:rPr>
              <a:t>太平天国运动</a:t>
            </a:r>
            <a:r>
              <a:rPr lang="zh-CN" altLang="en-US" sz="3200" dirty="0">
                <a:solidFill>
                  <a:schemeClr val="bg1"/>
                </a:solidFill>
                <a:latin typeface="楷体" panose="02010609060101010101" charset="-122"/>
                <a:ea typeface="楷体" panose="02010609060101010101" charset="-122"/>
                <a:cs typeface="楷体" panose="02010609060101010101" charset="-122"/>
              </a:rPr>
              <a:t>爆发了。这是一次规模宏大的农民战争，席卷了大半个中国，沉重打击了清朝统治者和外国侵略势力。</a:t>
            </a:r>
            <a:endParaRPr lang="zh-CN" altLang="en-US" sz="3200" dirty="0">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48585"/>
                                        </p:tgtEl>
                                        <p:attrNameLst>
                                          <p:attrName>style.visibility</p:attrName>
                                        </p:attrNameLst>
                                      </p:cBhvr>
                                      <p:to>
                                        <p:strVal val="visible"/>
                                      </p:to>
                                    </p:set>
                                    <p:animEffect transition="in" filter="fade">
                                      <p:cBhvr>
                                        <p:cTn id="7" dur="500"/>
                                        <p:tgtEl>
                                          <p:spTgt spid="10485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5" grpId="0"/>
      <p:bldP spid="1048585"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p:sp>
        <p:nvSpPr>
          <p:cNvPr id="1048581" name="文本框 9"/>
          <p:cNvSpPr txBox="1"/>
          <p:nvPr/>
        </p:nvSpPr>
        <p:spPr>
          <a:xfrm>
            <a:off x="-635" y="215900"/>
            <a:ext cx="9144635" cy="5308600"/>
          </a:xfrm>
          <a:prstGeom prst="rect">
            <a:avLst/>
          </a:prstGeom>
          <a:noFill/>
        </p:spPr>
        <p:txBody>
          <a:bodyPr wrap="square" lIns="0" tIns="0" rIns="0" bIns="0" rtlCol="0">
            <a:spAutoFit/>
          </a:bodyPr>
          <a:p>
            <a:pPr marL="0" lvl="1" indent="812800" fontAlgn="auto"/>
            <a:r>
              <a:rPr lang="zh-CN" altLang="en-US" sz="3200" dirty="0">
                <a:solidFill>
                  <a:schemeClr val="bg1"/>
                </a:solidFill>
                <a:latin typeface="楷体" panose="02010609060101010101" charset="-122"/>
                <a:ea typeface="楷体" panose="02010609060101010101" charset="-122"/>
                <a:cs typeface="楷体" panose="02010609060101010101" charset="-122"/>
              </a:rPr>
              <a:t>面对内忧外患，清政府掀起了一场旨在“自强”“求富”的</a:t>
            </a:r>
            <a:r>
              <a:rPr lang="zh-CN" altLang="en-US" sz="3200" dirty="0">
                <a:solidFill>
                  <a:srgbClr val="FFFF00"/>
                </a:solidFill>
                <a:latin typeface="楷体" panose="02010609060101010101" charset="-122"/>
                <a:ea typeface="楷体" panose="02010609060101010101" charset="-122"/>
                <a:cs typeface="楷体" panose="02010609060101010101" charset="-122"/>
              </a:rPr>
              <a:t>洋务运动</a:t>
            </a:r>
            <a:r>
              <a:rPr lang="zh-CN" altLang="en-US" sz="3200" dirty="0">
                <a:solidFill>
                  <a:schemeClr val="bg1"/>
                </a:solidFill>
                <a:latin typeface="楷体" panose="02010609060101010101" charset="-122"/>
                <a:ea typeface="楷体" panose="02010609060101010101" charset="-122"/>
                <a:cs typeface="楷体" panose="02010609060101010101" charset="-122"/>
              </a:rPr>
              <a:t>。洋务运动开始了中国近代化的历程，然而清政府在</a:t>
            </a:r>
            <a:r>
              <a:rPr lang="zh-CN" altLang="en-US" sz="3200" dirty="0">
                <a:solidFill>
                  <a:srgbClr val="FFFF00"/>
                </a:solidFill>
                <a:latin typeface="楷体" panose="02010609060101010101" charset="-122"/>
                <a:ea typeface="楷体" panose="02010609060101010101" charset="-122"/>
                <a:cs typeface="楷体" panose="02010609060101010101" charset="-122"/>
              </a:rPr>
              <a:t>甲午中日战争</a:t>
            </a:r>
            <a:r>
              <a:rPr lang="zh-CN" altLang="en-US" sz="3200" dirty="0">
                <a:solidFill>
                  <a:schemeClr val="bg1"/>
                </a:solidFill>
                <a:latin typeface="楷体" panose="02010609060101010101" charset="-122"/>
                <a:ea typeface="楷体" panose="02010609060101010101" charset="-122"/>
                <a:cs typeface="楷体" panose="02010609060101010101" charset="-122"/>
              </a:rPr>
              <a:t>中的惨败，宣告了洋务运动的破产。《马关条约》的签订，</a:t>
            </a:r>
            <a:r>
              <a:rPr lang="zh-CN" altLang="en-US" sz="3200" u="sng" dirty="0">
                <a:solidFill>
                  <a:schemeClr val="bg1"/>
                </a:solidFill>
                <a:latin typeface="楷体" panose="02010609060101010101" charset="-122"/>
                <a:ea typeface="楷体" panose="02010609060101010101" charset="-122"/>
                <a:cs typeface="楷体" panose="02010609060101010101" charset="-122"/>
              </a:rPr>
              <a:t>进一步加剧了中国的民族危机</a:t>
            </a:r>
            <a:r>
              <a:rPr lang="zh-CN" altLang="en-US" sz="3200" dirty="0">
                <a:solidFill>
                  <a:schemeClr val="bg1"/>
                </a:solidFill>
                <a:latin typeface="楷体" panose="02010609060101010101" charset="-122"/>
                <a:ea typeface="楷体" panose="02010609060101010101" charset="-122"/>
                <a:cs typeface="楷体" panose="02010609060101010101" charset="-122"/>
              </a:rPr>
              <a:t>。</a:t>
            </a:r>
            <a:endParaRPr lang="zh-CN" altLang="en-US" sz="3200" dirty="0">
              <a:solidFill>
                <a:schemeClr val="bg1"/>
              </a:solidFill>
              <a:latin typeface="楷体" panose="02010609060101010101" charset="-122"/>
              <a:ea typeface="楷体" panose="02010609060101010101" charset="-122"/>
              <a:cs typeface="楷体" panose="02010609060101010101" charset="-122"/>
            </a:endParaRPr>
          </a:p>
          <a:p>
            <a:pPr marL="0" lvl="1" indent="812800" fontAlgn="auto"/>
            <a:r>
              <a:rPr lang="zh-CN" altLang="en-US" sz="3200" dirty="0">
                <a:solidFill>
                  <a:schemeClr val="bg1"/>
                </a:solidFill>
                <a:latin typeface="楷体" panose="02010609060101010101" charset="-122"/>
                <a:ea typeface="楷体" panose="02010609060101010101" charset="-122"/>
                <a:cs typeface="楷体" panose="02010609060101010101" charset="-122"/>
              </a:rPr>
              <a:t>为救亡图存，资产阶级维新派宣传变法思想，积极推行</a:t>
            </a:r>
            <a:r>
              <a:rPr lang="zh-CN" altLang="en-US" sz="3200" dirty="0">
                <a:solidFill>
                  <a:srgbClr val="FFFF00"/>
                </a:solidFill>
                <a:latin typeface="楷体" panose="02010609060101010101" charset="-122"/>
                <a:ea typeface="楷体" panose="02010609060101010101" charset="-122"/>
                <a:cs typeface="楷体" panose="02010609060101010101" charset="-122"/>
              </a:rPr>
              <a:t>变法</a:t>
            </a:r>
            <a:r>
              <a:rPr lang="zh-CN" altLang="en-US" sz="3200" dirty="0">
                <a:solidFill>
                  <a:schemeClr val="bg1"/>
                </a:solidFill>
                <a:latin typeface="楷体" panose="02010609060101010101" charset="-122"/>
                <a:ea typeface="楷体" panose="02010609060101010101" charset="-122"/>
                <a:cs typeface="楷体" panose="02010609060101010101" charset="-122"/>
              </a:rPr>
              <a:t>，但最终遭到失败。19世纪末，</a:t>
            </a:r>
            <a:r>
              <a:rPr lang="zh-CN" altLang="en-US" sz="3200" dirty="0">
                <a:solidFill>
                  <a:srgbClr val="FFFF00"/>
                </a:solidFill>
                <a:latin typeface="楷体" panose="02010609060101010101" charset="-122"/>
                <a:ea typeface="楷体" panose="02010609060101010101" charset="-122"/>
                <a:cs typeface="楷体" panose="02010609060101010101" charset="-122"/>
              </a:rPr>
              <a:t>义和团运动</a:t>
            </a:r>
            <a:r>
              <a:rPr lang="zh-CN" altLang="en-US" sz="3200" dirty="0">
                <a:solidFill>
                  <a:schemeClr val="bg1"/>
                </a:solidFill>
                <a:latin typeface="楷体" panose="02010609060101010101" charset="-122"/>
                <a:ea typeface="楷体" panose="02010609060101010101" charset="-122"/>
                <a:cs typeface="楷体" panose="02010609060101010101" charset="-122"/>
              </a:rPr>
              <a:t>兴起，进行反对帝国主义的斗争。帝国主义列强组成</a:t>
            </a:r>
            <a:r>
              <a:rPr lang="zh-CN" altLang="en-US" sz="3200" dirty="0">
                <a:solidFill>
                  <a:srgbClr val="FFFF00"/>
                </a:solidFill>
                <a:latin typeface="楷体" panose="02010609060101010101" charset="-122"/>
                <a:ea typeface="楷体" panose="02010609060101010101" charset="-122"/>
                <a:cs typeface="楷体" panose="02010609060101010101" charset="-122"/>
              </a:rPr>
              <a:t>八国联军</a:t>
            </a:r>
            <a:r>
              <a:rPr lang="zh-CN" altLang="en-US" sz="3200" dirty="0">
                <a:solidFill>
                  <a:schemeClr val="bg1"/>
                </a:solidFill>
                <a:latin typeface="楷体" panose="02010609060101010101" charset="-122"/>
                <a:ea typeface="楷体" panose="02010609060101010101" charset="-122"/>
                <a:cs typeface="楷体" panose="02010609060101010101" charset="-122"/>
              </a:rPr>
              <a:t>，发动侵华战争。清政府被迫签订《辛丑条约》，</a:t>
            </a:r>
            <a:r>
              <a:rPr lang="zh-CN" altLang="en-US" sz="3200" u="sng" dirty="0">
                <a:solidFill>
                  <a:schemeClr val="bg1"/>
                </a:solidFill>
                <a:latin typeface="楷体" panose="02010609060101010101" charset="-122"/>
                <a:ea typeface="楷体" panose="02010609060101010101" charset="-122"/>
                <a:cs typeface="楷体" panose="02010609060101010101" charset="-122"/>
              </a:rPr>
              <a:t>中国完全陷入半殖民地半封建社会</a:t>
            </a:r>
            <a:r>
              <a:rPr lang="zh-CN" altLang="en-US" sz="3200" dirty="0">
                <a:solidFill>
                  <a:schemeClr val="bg1"/>
                </a:solidFill>
                <a:latin typeface="楷体" panose="02010609060101010101" charset="-122"/>
                <a:ea typeface="楷体" panose="02010609060101010101" charset="-122"/>
                <a:cs typeface="楷体" panose="02010609060101010101" charset="-122"/>
              </a:rPr>
              <a:t>。</a:t>
            </a:r>
            <a:endParaRPr lang="zh-CN" altLang="en-US" sz="3200" dirty="0">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48581"/>
                                        </p:tgtEl>
                                        <p:attrNameLst>
                                          <p:attrName>style.visibility</p:attrName>
                                        </p:attrNameLst>
                                      </p:cBhvr>
                                      <p:to>
                                        <p:strVal val="visible"/>
                                      </p:to>
                                    </p:set>
                                    <p:animEffect transition="in" filter="fade">
                                      <p:cBhvr>
                                        <p:cTn id="7" dur="500"/>
                                        <p:tgtEl>
                                          <p:spTgt spid="1048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1" grpId="0"/>
      <p:bldP spid="1048581" grpId="1"/>
    </p:bldLst>
  </p:timing>
</p:sld>
</file>

<file path=ppt/tags/tag1.xml><?xml version="1.0" encoding="utf-8"?>
<p:tagLst xmlns:p="http://schemas.openxmlformats.org/presentationml/2006/main">
  <p:tag name="KSO_WM_UNIT_TABLE_BEAUTIFY" val="smartTable{289b0163-19d5-4191-b7a8-711e460666fe}"/>
  <p:tag name="TABLE_ENDDRAG_ORIGIN_RECT" val="709*300"/>
  <p:tag name="TABLE_ENDDRAG_RECT" val="5*68*709*300"/>
  <p:tag name="KSO_WM_SCREEN_THEME_FLAG" val="Dlrq25wU2PGuGg5bbmjbDL3JsKCSlbbEtW0cMwFrPGKjNLHLV4yo4MiJc+q1PdS1pnFUkSNg/8UzmLbBb7Ztf99yhTrfB6Tuh0JraDKrrls="/>
</p:tagLst>
</file>

<file path=ppt/tags/tag2.xml><?xml version="1.0" encoding="utf-8"?>
<p:tagLst xmlns:p="http://schemas.openxmlformats.org/presentationml/2006/main">
  <p:tag name="KSO_WM_UNIT_TABLE_BEAUTIFY" val="smartTable{289b0163-19d5-4191-b7a8-711e460666fe}"/>
  <p:tag name="TABLE_ENDDRAG_ORIGIN_RECT" val="709*361"/>
  <p:tag name="TABLE_ENDDRAG_RECT" val="0*12*709*361"/>
  <p:tag name="KSO_WM_SCREEN_THEME_FLAG" val="Dlrq25wU2PGuGg5bbmjbDL3JsKCSlbbEtW0cMwFrPGKjNLHLV4yo4MiJc+q1PdS1pnFUkSNg/8UzmLbBb7Ztf99yhTrfB6Tuh0JraDKrrls="/>
</p:tagLst>
</file>

<file path=ppt/tags/tag3.xml><?xml version="1.0" encoding="utf-8"?>
<p:tagLst xmlns:p="http://schemas.openxmlformats.org/presentationml/2006/main">
  <p:tag name="KSO_WM_UNIT_TABLE_BEAUTIFY" val="smartTable{289b0163-19d5-4191-b7a8-711e460666fe}"/>
  <p:tag name="TABLE_ENDDRAG_ORIGIN_RECT" val="709*361"/>
  <p:tag name="TABLE_ENDDRAG_RECT" val="0*12*709*361"/>
  <p:tag name="KSO_WM_SCREEN_THEME_FLAG" val="Dlrq25wU2PGuGg5bbmjbDL3JsKCSlbbEtW0cMwFrPGKjNLHLV4yo4MiJc+q1PdS1pnFUkSNg/8UzmLbBb7Ztf99yhTrfB6Tuh0JraDKrrls="/>
</p:tagLst>
</file>

<file path=ppt/tags/tag4.xml><?xml version="1.0" encoding="utf-8"?>
<p:tagLst xmlns:p="http://schemas.openxmlformats.org/presentationml/2006/main">
  <p:tag name="KSO_WM_UNIT_TABLE_BEAUTIFY" val="smartTable{289b0163-19d5-4191-b7a8-711e460666fe}"/>
  <p:tag name="TABLE_ENDDRAG_ORIGIN_RECT" val="709*361"/>
  <p:tag name="TABLE_ENDDRAG_RECT" val="0*12*709*361"/>
  <p:tag name="KSO_WM_SCREEN_THEME_FLAG" val="Dlrq25wU2PGuGg5bbmjbDL3JsKCSlbbEtW0cMwFrPGKjNLHLV4yo4MiJc+q1PdS1pnFUkSNg/8UzmLbBb7Ztf99yhTrfB6Tuh0JraDKrrls="/>
</p:tagLst>
</file>

<file path=ppt/tags/tag5.xml><?xml version="1.0" encoding="utf-8"?>
<p:tagLst xmlns:p="http://schemas.openxmlformats.org/presentationml/2006/main">
  <p:tag name="KSO_WM_UNIT_TABLE_BEAUTIFY" val="smartTable{289b0163-19d5-4191-b7a8-711e460666fe}"/>
  <p:tag name="TABLE_ENDDRAG_ORIGIN_RECT" val="709*337"/>
  <p:tag name="TABLE_ENDDRAG_RECT" val="5*8*709*337"/>
  <p:tag name="KSO_WM_SCREEN_THEME_FLAG" val="Dlrq25wU2PGuGg5bbmjbDL3JsKCSlbbEtW0cMwFrPGKjNLHLV4yo4MiJc+q1PdS1pnFUkSNg/8UzmLbBb7Ztf99yhTrfB6Tuh0JraDKrrls="/>
</p:tagLst>
</file>

<file path=ppt/tags/tag6.xml><?xml version="1.0" encoding="utf-8"?>
<p:tagLst xmlns:p="http://schemas.openxmlformats.org/presentationml/2006/main">
  <p:tag name="KSO_WM_UNIT_TABLE_BEAUTIFY" val="smartTable{289b0163-19d5-4191-b7a8-711e460666fe}"/>
  <p:tag name="TABLE_ENDDRAG_ORIGIN_RECT" val="709*361"/>
  <p:tag name="TABLE_ENDDRAG_RECT" val="0*12*709*361"/>
  <p:tag name="KSO_WM_SCREEN_THEME_FLAG" val="Dlrq25wU2PGuGg5bbmjbDL3JsKCSlbbEtW0cMwFrPGKjNLHLV4yo4MiJc+q1PdS1pnFUkSNg/8UzmLbBb7Ztf99yhTrfB6Tuh0JraDKrrls="/>
</p:tagLst>
</file>

<file path=ppt/tags/tag7.xml><?xml version="1.0" encoding="utf-8"?>
<p:tagLst xmlns:p="http://schemas.openxmlformats.org/presentationml/2006/main">
  <p:tag name="KSO_WM_UNIT_TABLE_BEAUTIFY" val="smartTable{289b0163-19d5-4191-b7a8-711e460666fe}"/>
  <p:tag name="TABLE_ENDDRAG_ORIGIN_RECT" val="709*361"/>
  <p:tag name="TABLE_ENDDRAG_RECT" val="0*12*709*361"/>
  <p:tag name="KSO_WM_SCREEN_THEME_FLAG" val="Dlrq25wU2PGuGg5bbmjbDL3JsKCSlbbEtW0cMwFrPGKjNLHLV4yo4MiJc+q1PdS1pnFUkSNg/8UzmLbBb7Ztf99yhTrfB6Tuh0JraDKrrls="/>
</p:tagLst>
</file>

<file path=ppt/tags/tag8.xml><?xml version="1.0" encoding="utf-8"?>
<p:tagLst xmlns:p="http://schemas.openxmlformats.org/presentationml/2006/main">
  <p:tag name="KSO_WM_UNIT_TABLE_BEAUTIFY" val="smartTable{289b0163-19d5-4191-b7a8-711e460666fe}"/>
  <p:tag name="TABLE_ENDDRAG_ORIGIN_RECT" val="709*361"/>
  <p:tag name="TABLE_ENDDRAG_RECT" val="0*12*709*361"/>
  <p:tag name="KSO_WM_SCREEN_THEME_FLAG" val="Dlrq25wU2PGuGg5bbmjbDL3JsKCSlbbEtW0cMwFrPGKjNLHLV4yo4MiJc+q1PdS1pnFUkSNg/8UzmLbBb7Ztf99yhTrfB6Tuh0JraDKrrls="/>
</p:tagLst>
</file>

<file path=ppt/tags/tag9.xml><?xml version="1.0" encoding="utf-8"?>
<p:tagLst xmlns:p="http://schemas.openxmlformats.org/presentationml/2006/main">
  <p:tag name="KSO_WM_UNIT_TABLE_BEAUTIFY" val="smartTable{289b0163-19d5-4191-b7a8-711e460666fe}"/>
  <p:tag name="TABLE_ENDDRAG_ORIGIN_RECT" val="720*446"/>
  <p:tag name="TABLE_ENDDRAG_RECT" val="0*3*720*446"/>
  <p:tag name="KSO_WM_SCREEN_THEME_FLAG" val="Dlrq25wU2PGuGg5bbmjbDL3JsKCSlbbEtW0cMwFrPGKjNLHLV4yo4MiJc+q1PdS1pnFUkSNg/8UzmLbBb7Ztf99yhTrfB6Tuh0JraDKrrls="/>
</p:tagLst>
</file>

<file path=ppt/tags/tag10.xml><?xml version="1.0" encoding="utf-8"?>
<p:tagLst xmlns:p="http://schemas.openxmlformats.org/presentationml/2006/main">
  <p:tag name="KSO_WM_UNIT_TABLE_BEAUTIFY" val="smartTable{e415ddd0-d067-4d97-bbdf-96b2cb2615f9}"/>
  <p:tag name="TABLE_RECT" val="219.3*245.717*281.4*166.6"/>
  <p:tag name="TABLE_EMPHASIZE_COLOR" val="6579300"/>
  <p:tag name="TABLE_ONEKEY_SKIN_IDX" val="0"/>
  <p:tag name="TABLE_SKINIDX" val="-1"/>
  <p:tag name="TABLE_COLORIDX" val="l"/>
  <p:tag name="KSO_WM_SCREEN_THEME_FLAG" val="Dlrq25wU2PGuGg5bbmjbDL3JsKCSlbbEtW0cMwFrPGKjNLHLV4yo4MiJc+q1PdS1pnFUkSNg/8UzmLbBb7Ztf99yhTrfB6Tuh0JraDKrrls="/>
</p:tagLst>
</file>

<file path=ppt/tags/tag11.xml><?xml version="1.0" encoding="utf-8"?>
<p:tagLst xmlns:p="http://schemas.openxmlformats.org/presentationml/2006/main">
  <p:tag name="KSO_WM_UNIT_TABLE_BEAUTIFY" val="smartTable{289b0163-19d5-4191-b7a8-711e460666fe}"/>
  <p:tag name="TABLE_ENDDRAG_ORIGIN_RECT" val="709*361"/>
  <p:tag name="TABLE_ENDDRAG_RECT" val="0*12*709*361"/>
  <p:tag name="KSO_WM_SCREEN_THEME_FLAG" val="Dlrq25wU2PGuGg5bbmjbDL3JsKCSlbbEtW0cMwFrPGKjNLHLV4yo4MiJc+q1PdS1pnFUkSNg/8UzmLbBb7Ztf99yhTrfB6Tuh0JraDKrrls="/>
</p:tagLst>
</file>

<file path=ppt/tags/tag12.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L3JsKCSlbbEtW0cMwFrPGKjNLHLV4yo4MiJc+q1PdS1pnFUkSNg/8UzmLbBb7Ztf99yhTrfB6Tuh0JraDKrrls="/>
</p:tagLst>
</file>

<file path=ppt/theme/theme1.xml><?xml version="1.0" encoding="utf-8"?>
<a:theme xmlns:a="http://schemas.openxmlformats.org/drawingml/2006/main" name="第一PPT，www.1ppt.com">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5869</Words>
  <PresentationFormat/>
  <Paragraphs>550</Paragraphs>
  <Slides>41</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41</vt:i4>
      </vt:variant>
    </vt:vector>
  </HeadingPairs>
  <TitlesOfParts>
    <vt:vector size="58" baseType="lpstr">
      <vt:lpstr>Arial</vt:lpstr>
      <vt:lpstr>宋体</vt:lpstr>
      <vt:lpstr>Wingdings</vt:lpstr>
      <vt:lpstr>Arial</vt:lpstr>
      <vt:lpstr>Lato Light</vt:lpstr>
      <vt:lpstr>Segoe Print</vt:lpstr>
      <vt:lpstr>Lato Regular</vt:lpstr>
      <vt:lpstr>FontAwesome</vt:lpstr>
      <vt:lpstr>Helvetica Light</vt:lpstr>
      <vt:lpstr>微软雅黑</vt:lpstr>
      <vt:lpstr>仿宋_GB2312</vt:lpstr>
      <vt:lpstr>仿宋</vt:lpstr>
      <vt:lpstr>黑体</vt:lpstr>
      <vt:lpstr>楷体</vt:lpstr>
      <vt:lpstr>Calibri</vt:lpstr>
      <vt:lpstr>Arial Unicode MS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2022-03-10T00:15:00Z</dcterms:created>
  <dcterms:modified xsi:type="dcterms:W3CDTF">2022-04-02T03:27:39Z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0D068869ABFE486D9573478BD1BE02A8</vt:lpwstr>
  </property>
  <property fmtid="{D5CDD505-2E9C-101B-9397-08002B2CF9AE}" pid="3" name="KSOProductBuildVer">
    <vt:lpwstr>2052-11.1.0.11365</vt:lpwstr>
  </property>
</Properties>
</file>