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876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theme/theme1.xml" Id="rId8" /><Relationship Type="http://schemas.openxmlformats.org/officeDocument/2006/relationships/slide" Target="slides/slide2.xml" Id="rId3" /><Relationship Type="http://schemas.openxmlformats.org/officeDocument/2006/relationships/viewProps" Target="viewProps.xml" Id="rId7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presProps" Target="presProps.xml" Id="rId6" /><Relationship Type="http://schemas.openxmlformats.org/officeDocument/2006/relationships/slide" Target="slides/slide4.xml" Id="rId5" /><Relationship Type="http://schemas.openxmlformats.org/officeDocument/2006/relationships/slide" Target="slides/slide3.xml" Id="rId4" /><Relationship Type="http://schemas.openxmlformats.org/officeDocument/2006/relationships/tableStyles" Target="tableStyles.xml" Id="rId9" /><Relationship Type="http://schemas.openxmlformats.org/officeDocument/2006/relationships/tags" Target="/ppt/tags/tag1.xml" Id="R6065d519a5c64209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97BD15-AAD3-4513-BF7D-532734ECC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E60187E-022D-4CBF-AF01-6561AB7F2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C4F7A8-E491-4850-84B3-32E59B5A5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074F7F-A732-4504-8B95-41CB68CEF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94DF72-EB3C-4A47-8441-AED15C365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897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638F06-ED0C-470A-B110-5D7E48696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92711F-A8CC-402A-9BCF-D33EAABC7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A1F9DD-DE72-4BC0-8114-A641F01C2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46B4B8-5A9C-4971-AE9B-96F3DC0D1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96CAAA-CF06-4D86-9F35-768E7724F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07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CFBF82-652C-41D5-820E-088A7380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FD1A33-ED98-4EB8-BDE4-76EA8C4D1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66F659-A840-4203-9502-0FFB76DBA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9A2A11-F563-4CB6-B0BC-3B19ACF3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124441-79DA-4B0D-9EFF-87E81EDD2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556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A3253-F2B5-4BCF-8CE7-45B78E8FE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E775EA-C8C2-46AA-831A-56EEE552A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CE793C1-A9C3-4D29-A255-01A9947F8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21D82A5-4F2B-4A64-A393-E16182D2C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65B2210-20D7-4F3D-9621-7FE36128B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A7DC0B1-BC6C-480D-A35E-168159C31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5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1F3762-E340-4838-9C0F-EACD4124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EBF623-D092-4960-AFBC-346784CE6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7BF506E-9EEF-4B3D-B55E-E3A17FC5B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2C1C203-DF07-4F6E-8CAA-C02C70747C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A2C0991-A36A-4E69-B7C8-19CF514B4E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885CCE4-262A-4804-A0B2-72A33C717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4A9798D-25DC-48C7-8BD8-42F040C23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DB9742B-A644-43CB-B866-9C138676A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485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6B061F-878A-44B8-928B-19A725F10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9509B6F-0F55-4D43-AC47-984331820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FFF6C45-0552-45D2-89FB-A9B33915B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222A832-CABC-4EC8-8D4C-8B15D01B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076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14E8101-9741-4829-98E5-03E36CC4F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14199DA-2B94-447D-8B0B-7D4C7C973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75908E-5B70-4887-961E-671B9FC8E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102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15DC65-C009-4CAE-B4D9-BC66AD88D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9432B5-58D4-4AA1-9805-557F5CFF1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7B7D912-709F-4EFD-852D-CF84D90EA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902CCB7-1B5C-4795-829D-B283D60A2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8178FED-7C51-43EF-AAB9-40FA44942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3FD7B82-5A53-465E-91AA-D1C46E7F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930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4AC490-CA5E-42F7-99AE-6307F37B5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A54E862-AA62-4684-9BE1-061E169698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B631764-DAE4-4BF7-ADC0-D50C32DC8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CF583E-69CF-468C-A0B1-143A46C69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D3160C-4C80-4BF6-B260-CDC7469EC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EEEC245-5411-4A47-9BDA-77AA9CD87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79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A7EDEF-AB27-4FB8-830E-7D37E207F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AD00038-ED9F-4B0B-B900-CBD513316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F5C9A4-8AFE-476B-B6D2-0DFAC0906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B0DDFC-48AB-45FB-84A3-F91536836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7A0910-6AB8-4FC1-A250-E30504935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5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FEB4669-92C6-44EB-94E7-E90D627C79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E4BAB5D-815F-4EEB-A32A-70B2131E7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E9B880-DA4C-4254-8DEC-2D09A8FFE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7C614A-3D15-4400-BB1F-8A73583BF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18E3AF-A428-4368-B699-C6C7214A8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89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5D52A00-F4FA-4AA7-98F0-2EB119F07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06657-7CE1-4B02-BDAD-370F41A14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A7C19D-5D60-4A4A-BCA4-EAB67B8A2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28F11-2672-4A39-97C4-71ADBF74AE80}" type="datetimeFigureOut">
              <a:rPr lang="zh-CN" altLang="en-US" smtClean="0"/>
              <a:t>2022/4/23 Saturday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B94A5C-A1E5-40B1-B61E-306E94F1A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43C493-61A8-4B8B-9AC0-EAC7D40D9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022CD-9E18-4F07-807C-4B21D78508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48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文本框 73">
            <a:extLst>
              <a:ext uri="{FF2B5EF4-FFF2-40B4-BE49-F238E27FC236}">
                <a16:creationId xmlns:a16="http://schemas.microsoft.com/office/drawing/2014/main" id="{CF39112F-7FC7-49EC-9FE5-DF87DF1F66AC}"/>
              </a:ext>
            </a:extLst>
          </p:cNvPr>
          <p:cNvSpPr txBox="1"/>
          <p:nvPr/>
        </p:nvSpPr>
        <p:spPr>
          <a:xfrm>
            <a:off x="9970234" y="3171825"/>
            <a:ext cx="1733550" cy="381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/>
              <a:t>十九世纪</a:t>
            </a:r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50088010-47C4-4ECE-B587-F10A504BB983}"/>
              </a:ext>
            </a:extLst>
          </p:cNvPr>
          <p:cNvSpPr/>
          <p:nvPr/>
        </p:nvSpPr>
        <p:spPr>
          <a:xfrm>
            <a:off x="0" y="2637498"/>
            <a:ext cx="12056207" cy="724735"/>
          </a:xfrm>
          <a:custGeom>
            <a:avLst/>
            <a:gdLst>
              <a:gd name="connsiteX0" fmla="*/ 0 w 10877550"/>
              <a:gd name="connsiteY0" fmla="*/ 68342 h 449406"/>
              <a:gd name="connsiteX1" fmla="*/ 47625 w 10877550"/>
              <a:gd name="connsiteY1" fmla="*/ 49292 h 449406"/>
              <a:gd name="connsiteX2" fmla="*/ 981075 w 10877550"/>
              <a:gd name="connsiteY2" fmla="*/ 49292 h 449406"/>
              <a:gd name="connsiteX3" fmla="*/ 1104900 w 10877550"/>
              <a:gd name="connsiteY3" fmla="*/ 58817 h 449406"/>
              <a:gd name="connsiteX4" fmla="*/ 1209675 w 10877550"/>
              <a:gd name="connsiteY4" fmla="*/ 68342 h 449406"/>
              <a:gd name="connsiteX5" fmla="*/ 1543050 w 10877550"/>
              <a:gd name="connsiteY5" fmla="*/ 87392 h 449406"/>
              <a:gd name="connsiteX6" fmla="*/ 1895475 w 10877550"/>
              <a:gd name="connsiteY6" fmla="*/ 96917 h 449406"/>
              <a:gd name="connsiteX7" fmla="*/ 2362200 w 10877550"/>
              <a:gd name="connsiteY7" fmla="*/ 115967 h 449406"/>
              <a:gd name="connsiteX8" fmla="*/ 2505075 w 10877550"/>
              <a:gd name="connsiteY8" fmla="*/ 125492 h 449406"/>
              <a:gd name="connsiteX9" fmla="*/ 2876550 w 10877550"/>
              <a:gd name="connsiteY9" fmla="*/ 144542 h 449406"/>
              <a:gd name="connsiteX10" fmla="*/ 3171825 w 10877550"/>
              <a:gd name="connsiteY10" fmla="*/ 163592 h 449406"/>
              <a:gd name="connsiteX11" fmla="*/ 4629150 w 10877550"/>
              <a:gd name="connsiteY11" fmla="*/ 182642 h 449406"/>
              <a:gd name="connsiteX12" fmla="*/ 4962525 w 10877550"/>
              <a:gd name="connsiteY12" fmla="*/ 192167 h 449406"/>
              <a:gd name="connsiteX13" fmla="*/ 5181600 w 10877550"/>
              <a:gd name="connsiteY13" fmla="*/ 211217 h 449406"/>
              <a:gd name="connsiteX14" fmla="*/ 5314950 w 10877550"/>
              <a:gd name="connsiteY14" fmla="*/ 220742 h 449406"/>
              <a:gd name="connsiteX15" fmla="*/ 5695950 w 10877550"/>
              <a:gd name="connsiteY15" fmla="*/ 239792 h 449406"/>
              <a:gd name="connsiteX16" fmla="*/ 5991225 w 10877550"/>
              <a:gd name="connsiteY16" fmla="*/ 258842 h 449406"/>
              <a:gd name="connsiteX17" fmla="*/ 7400925 w 10877550"/>
              <a:gd name="connsiteY17" fmla="*/ 277892 h 449406"/>
              <a:gd name="connsiteX18" fmla="*/ 7743825 w 10877550"/>
              <a:gd name="connsiteY18" fmla="*/ 287417 h 449406"/>
              <a:gd name="connsiteX19" fmla="*/ 7896225 w 10877550"/>
              <a:gd name="connsiteY19" fmla="*/ 296942 h 449406"/>
              <a:gd name="connsiteX20" fmla="*/ 8067675 w 10877550"/>
              <a:gd name="connsiteY20" fmla="*/ 306467 h 449406"/>
              <a:gd name="connsiteX21" fmla="*/ 8334375 w 10877550"/>
              <a:gd name="connsiteY21" fmla="*/ 325517 h 449406"/>
              <a:gd name="connsiteX22" fmla="*/ 8791575 w 10877550"/>
              <a:gd name="connsiteY22" fmla="*/ 344567 h 449406"/>
              <a:gd name="connsiteX23" fmla="*/ 9010650 w 10877550"/>
              <a:gd name="connsiteY23" fmla="*/ 363617 h 449406"/>
              <a:gd name="connsiteX24" fmla="*/ 9115425 w 10877550"/>
              <a:gd name="connsiteY24" fmla="*/ 373142 h 449406"/>
              <a:gd name="connsiteX25" fmla="*/ 9363075 w 10877550"/>
              <a:gd name="connsiteY25" fmla="*/ 382667 h 449406"/>
              <a:gd name="connsiteX26" fmla="*/ 9801225 w 10877550"/>
              <a:gd name="connsiteY26" fmla="*/ 411242 h 449406"/>
              <a:gd name="connsiteX27" fmla="*/ 10477500 w 10877550"/>
              <a:gd name="connsiteY27" fmla="*/ 420767 h 449406"/>
              <a:gd name="connsiteX28" fmla="*/ 10620375 w 10877550"/>
              <a:gd name="connsiteY28" fmla="*/ 430292 h 449406"/>
              <a:gd name="connsiteX29" fmla="*/ 10696575 w 10877550"/>
              <a:gd name="connsiteY29" fmla="*/ 439817 h 449406"/>
              <a:gd name="connsiteX30" fmla="*/ 10877550 w 10877550"/>
              <a:gd name="connsiteY30" fmla="*/ 449342 h 449406"/>
              <a:gd name="connsiteX0" fmla="*/ 1174 w 10878724"/>
              <a:gd name="connsiteY0" fmla="*/ 105290 h 486354"/>
              <a:gd name="connsiteX1" fmla="*/ 5149 w 10878724"/>
              <a:gd name="connsiteY1" fmla="*/ 39287 h 486354"/>
              <a:gd name="connsiteX2" fmla="*/ 982249 w 10878724"/>
              <a:gd name="connsiteY2" fmla="*/ 86240 h 486354"/>
              <a:gd name="connsiteX3" fmla="*/ 1106074 w 10878724"/>
              <a:gd name="connsiteY3" fmla="*/ 95765 h 486354"/>
              <a:gd name="connsiteX4" fmla="*/ 1210849 w 10878724"/>
              <a:gd name="connsiteY4" fmla="*/ 105290 h 486354"/>
              <a:gd name="connsiteX5" fmla="*/ 1544224 w 10878724"/>
              <a:gd name="connsiteY5" fmla="*/ 124340 h 486354"/>
              <a:gd name="connsiteX6" fmla="*/ 1896649 w 10878724"/>
              <a:gd name="connsiteY6" fmla="*/ 133865 h 486354"/>
              <a:gd name="connsiteX7" fmla="*/ 2363374 w 10878724"/>
              <a:gd name="connsiteY7" fmla="*/ 152915 h 486354"/>
              <a:gd name="connsiteX8" fmla="*/ 2506249 w 10878724"/>
              <a:gd name="connsiteY8" fmla="*/ 162440 h 486354"/>
              <a:gd name="connsiteX9" fmla="*/ 2877724 w 10878724"/>
              <a:gd name="connsiteY9" fmla="*/ 181490 h 486354"/>
              <a:gd name="connsiteX10" fmla="*/ 3172999 w 10878724"/>
              <a:gd name="connsiteY10" fmla="*/ 200540 h 486354"/>
              <a:gd name="connsiteX11" fmla="*/ 4630324 w 10878724"/>
              <a:gd name="connsiteY11" fmla="*/ 219590 h 486354"/>
              <a:gd name="connsiteX12" fmla="*/ 4963699 w 10878724"/>
              <a:gd name="connsiteY12" fmla="*/ 229115 h 486354"/>
              <a:gd name="connsiteX13" fmla="*/ 5182774 w 10878724"/>
              <a:gd name="connsiteY13" fmla="*/ 248165 h 486354"/>
              <a:gd name="connsiteX14" fmla="*/ 5316124 w 10878724"/>
              <a:gd name="connsiteY14" fmla="*/ 257690 h 486354"/>
              <a:gd name="connsiteX15" fmla="*/ 5697124 w 10878724"/>
              <a:gd name="connsiteY15" fmla="*/ 276740 h 486354"/>
              <a:gd name="connsiteX16" fmla="*/ 5992399 w 10878724"/>
              <a:gd name="connsiteY16" fmla="*/ 295790 h 486354"/>
              <a:gd name="connsiteX17" fmla="*/ 7402099 w 10878724"/>
              <a:gd name="connsiteY17" fmla="*/ 314840 h 486354"/>
              <a:gd name="connsiteX18" fmla="*/ 7744999 w 10878724"/>
              <a:gd name="connsiteY18" fmla="*/ 324365 h 486354"/>
              <a:gd name="connsiteX19" fmla="*/ 7897399 w 10878724"/>
              <a:gd name="connsiteY19" fmla="*/ 333890 h 486354"/>
              <a:gd name="connsiteX20" fmla="*/ 8068849 w 10878724"/>
              <a:gd name="connsiteY20" fmla="*/ 343415 h 486354"/>
              <a:gd name="connsiteX21" fmla="*/ 8335549 w 10878724"/>
              <a:gd name="connsiteY21" fmla="*/ 362465 h 486354"/>
              <a:gd name="connsiteX22" fmla="*/ 8792749 w 10878724"/>
              <a:gd name="connsiteY22" fmla="*/ 381515 h 486354"/>
              <a:gd name="connsiteX23" fmla="*/ 9011824 w 10878724"/>
              <a:gd name="connsiteY23" fmla="*/ 400565 h 486354"/>
              <a:gd name="connsiteX24" fmla="*/ 9116599 w 10878724"/>
              <a:gd name="connsiteY24" fmla="*/ 410090 h 486354"/>
              <a:gd name="connsiteX25" fmla="*/ 9364249 w 10878724"/>
              <a:gd name="connsiteY25" fmla="*/ 419615 h 486354"/>
              <a:gd name="connsiteX26" fmla="*/ 9802399 w 10878724"/>
              <a:gd name="connsiteY26" fmla="*/ 448190 h 486354"/>
              <a:gd name="connsiteX27" fmla="*/ 10478674 w 10878724"/>
              <a:gd name="connsiteY27" fmla="*/ 457715 h 486354"/>
              <a:gd name="connsiteX28" fmla="*/ 10621549 w 10878724"/>
              <a:gd name="connsiteY28" fmla="*/ 467240 h 486354"/>
              <a:gd name="connsiteX29" fmla="*/ 10697749 w 10878724"/>
              <a:gd name="connsiteY29" fmla="*/ 476765 h 486354"/>
              <a:gd name="connsiteX30" fmla="*/ 10878724 w 10878724"/>
              <a:gd name="connsiteY30" fmla="*/ 486290 h 486354"/>
              <a:gd name="connsiteX0" fmla="*/ 1626 w 10879176"/>
              <a:gd name="connsiteY0" fmla="*/ 66965 h 448029"/>
              <a:gd name="connsiteX1" fmla="*/ 5601 w 10879176"/>
              <a:gd name="connsiteY1" fmla="*/ 962 h 448029"/>
              <a:gd name="connsiteX2" fmla="*/ 982701 w 10879176"/>
              <a:gd name="connsiteY2" fmla="*/ 47915 h 448029"/>
              <a:gd name="connsiteX3" fmla="*/ 1106526 w 10879176"/>
              <a:gd name="connsiteY3" fmla="*/ 57440 h 448029"/>
              <a:gd name="connsiteX4" fmla="*/ 1211301 w 10879176"/>
              <a:gd name="connsiteY4" fmla="*/ 66965 h 448029"/>
              <a:gd name="connsiteX5" fmla="*/ 1544676 w 10879176"/>
              <a:gd name="connsiteY5" fmla="*/ 86015 h 448029"/>
              <a:gd name="connsiteX6" fmla="*/ 1897101 w 10879176"/>
              <a:gd name="connsiteY6" fmla="*/ 95540 h 448029"/>
              <a:gd name="connsiteX7" fmla="*/ 2363826 w 10879176"/>
              <a:gd name="connsiteY7" fmla="*/ 114590 h 448029"/>
              <a:gd name="connsiteX8" fmla="*/ 2506701 w 10879176"/>
              <a:gd name="connsiteY8" fmla="*/ 124115 h 448029"/>
              <a:gd name="connsiteX9" fmla="*/ 2878176 w 10879176"/>
              <a:gd name="connsiteY9" fmla="*/ 143165 h 448029"/>
              <a:gd name="connsiteX10" fmla="*/ 3173451 w 10879176"/>
              <a:gd name="connsiteY10" fmla="*/ 162215 h 448029"/>
              <a:gd name="connsiteX11" fmla="*/ 4630776 w 10879176"/>
              <a:gd name="connsiteY11" fmla="*/ 181265 h 448029"/>
              <a:gd name="connsiteX12" fmla="*/ 4964151 w 10879176"/>
              <a:gd name="connsiteY12" fmla="*/ 190790 h 448029"/>
              <a:gd name="connsiteX13" fmla="*/ 5183226 w 10879176"/>
              <a:gd name="connsiteY13" fmla="*/ 209840 h 448029"/>
              <a:gd name="connsiteX14" fmla="*/ 5316576 w 10879176"/>
              <a:gd name="connsiteY14" fmla="*/ 219365 h 448029"/>
              <a:gd name="connsiteX15" fmla="*/ 5697576 w 10879176"/>
              <a:gd name="connsiteY15" fmla="*/ 238415 h 448029"/>
              <a:gd name="connsiteX16" fmla="*/ 5992851 w 10879176"/>
              <a:gd name="connsiteY16" fmla="*/ 257465 h 448029"/>
              <a:gd name="connsiteX17" fmla="*/ 7402551 w 10879176"/>
              <a:gd name="connsiteY17" fmla="*/ 276515 h 448029"/>
              <a:gd name="connsiteX18" fmla="*/ 7745451 w 10879176"/>
              <a:gd name="connsiteY18" fmla="*/ 286040 h 448029"/>
              <a:gd name="connsiteX19" fmla="*/ 7897851 w 10879176"/>
              <a:gd name="connsiteY19" fmla="*/ 295565 h 448029"/>
              <a:gd name="connsiteX20" fmla="*/ 8069301 w 10879176"/>
              <a:gd name="connsiteY20" fmla="*/ 305090 h 448029"/>
              <a:gd name="connsiteX21" fmla="*/ 8336001 w 10879176"/>
              <a:gd name="connsiteY21" fmla="*/ 324140 h 448029"/>
              <a:gd name="connsiteX22" fmla="*/ 8793201 w 10879176"/>
              <a:gd name="connsiteY22" fmla="*/ 343190 h 448029"/>
              <a:gd name="connsiteX23" fmla="*/ 9012276 w 10879176"/>
              <a:gd name="connsiteY23" fmla="*/ 362240 h 448029"/>
              <a:gd name="connsiteX24" fmla="*/ 9117051 w 10879176"/>
              <a:gd name="connsiteY24" fmla="*/ 371765 h 448029"/>
              <a:gd name="connsiteX25" fmla="*/ 9364701 w 10879176"/>
              <a:gd name="connsiteY25" fmla="*/ 381290 h 448029"/>
              <a:gd name="connsiteX26" fmla="*/ 9802851 w 10879176"/>
              <a:gd name="connsiteY26" fmla="*/ 409865 h 448029"/>
              <a:gd name="connsiteX27" fmla="*/ 10479126 w 10879176"/>
              <a:gd name="connsiteY27" fmla="*/ 419390 h 448029"/>
              <a:gd name="connsiteX28" fmla="*/ 10622001 w 10879176"/>
              <a:gd name="connsiteY28" fmla="*/ 428915 h 448029"/>
              <a:gd name="connsiteX29" fmla="*/ 10698201 w 10879176"/>
              <a:gd name="connsiteY29" fmla="*/ 438440 h 448029"/>
              <a:gd name="connsiteX30" fmla="*/ 10879176 w 10879176"/>
              <a:gd name="connsiteY30" fmla="*/ 447965 h 448029"/>
              <a:gd name="connsiteX0" fmla="*/ 15255 w 10980105"/>
              <a:gd name="connsiteY0" fmla="*/ 1918 h 463473"/>
              <a:gd name="connsiteX1" fmla="*/ 106530 w 10980105"/>
              <a:gd name="connsiteY1" fmla="*/ 16406 h 463473"/>
              <a:gd name="connsiteX2" fmla="*/ 1083630 w 10980105"/>
              <a:gd name="connsiteY2" fmla="*/ 63359 h 463473"/>
              <a:gd name="connsiteX3" fmla="*/ 1207455 w 10980105"/>
              <a:gd name="connsiteY3" fmla="*/ 72884 h 463473"/>
              <a:gd name="connsiteX4" fmla="*/ 1312230 w 10980105"/>
              <a:gd name="connsiteY4" fmla="*/ 82409 h 463473"/>
              <a:gd name="connsiteX5" fmla="*/ 1645605 w 10980105"/>
              <a:gd name="connsiteY5" fmla="*/ 101459 h 463473"/>
              <a:gd name="connsiteX6" fmla="*/ 1998030 w 10980105"/>
              <a:gd name="connsiteY6" fmla="*/ 110984 h 463473"/>
              <a:gd name="connsiteX7" fmla="*/ 2464755 w 10980105"/>
              <a:gd name="connsiteY7" fmla="*/ 130034 h 463473"/>
              <a:gd name="connsiteX8" fmla="*/ 2607630 w 10980105"/>
              <a:gd name="connsiteY8" fmla="*/ 139559 h 463473"/>
              <a:gd name="connsiteX9" fmla="*/ 2979105 w 10980105"/>
              <a:gd name="connsiteY9" fmla="*/ 158609 h 463473"/>
              <a:gd name="connsiteX10" fmla="*/ 3274380 w 10980105"/>
              <a:gd name="connsiteY10" fmla="*/ 177659 h 463473"/>
              <a:gd name="connsiteX11" fmla="*/ 4731705 w 10980105"/>
              <a:gd name="connsiteY11" fmla="*/ 196709 h 463473"/>
              <a:gd name="connsiteX12" fmla="*/ 5065080 w 10980105"/>
              <a:gd name="connsiteY12" fmla="*/ 206234 h 463473"/>
              <a:gd name="connsiteX13" fmla="*/ 5284155 w 10980105"/>
              <a:gd name="connsiteY13" fmla="*/ 225284 h 463473"/>
              <a:gd name="connsiteX14" fmla="*/ 5417505 w 10980105"/>
              <a:gd name="connsiteY14" fmla="*/ 234809 h 463473"/>
              <a:gd name="connsiteX15" fmla="*/ 5798505 w 10980105"/>
              <a:gd name="connsiteY15" fmla="*/ 253859 h 463473"/>
              <a:gd name="connsiteX16" fmla="*/ 6093780 w 10980105"/>
              <a:gd name="connsiteY16" fmla="*/ 272909 h 463473"/>
              <a:gd name="connsiteX17" fmla="*/ 7503480 w 10980105"/>
              <a:gd name="connsiteY17" fmla="*/ 291959 h 463473"/>
              <a:gd name="connsiteX18" fmla="*/ 7846380 w 10980105"/>
              <a:gd name="connsiteY18" fmla="*/ 301484 h 463473"/>
              <a:gd name="connsiteX19" fmla="*/ 7998780 w 10980105"/>
              <a:gd name="connsiteY19" fmla="*/ 311009 h 463473"/>
              <a:gd name="connsiteX20" fmla="*/ 8170230 w 10980105"/>
              <a:gd name="connsiteY20" fmla="*/ 320534 h 463473"/>
              <a:gd name="connsiteX21" fmla="*/ 8436930 w 10980105"/>
              <a:gd name="connsiteY21" fmla="*/ 339584 h 463473"/>
              <a:gd name="connsiteX22" fmla="*/ 8894130 w 10980105"/>
              <a:gd name="connsiteY22" fmla="*/ 358634 h 463473"/>
              <a:gd name="connsiteX23" fmla="*/ 9113205 w 10980105"/>
              <a:gd name="connsiteY23" fmla="*/ 377684 h 463473"/>
              <a:gd name="connsiteX24" fmla="*/ 9217980 w 10980105"/>
              <a:gd name="connsiteY24" fmla="*/ 387209 h 463473"/>
              <a:gd name="connsiteX25" fmla="*/ 9465630 w 10980105"/>
              <a:gd name="connsiteY25" fmla="*/ 396734 h 463473"/>
              <a:gd name="connsiteX26" fmla="*/ 9903780 w 10980105"/>
              <a:gd name="connsiteY26" fmla="*/ 425309 h 463473"/>
              <a:gd name="connsiteX27" fmla="*/ 10580055 w 10980105"/>
              <a:gd name="connsiteY27" fmla="*/ 434834 h 463473"/>
              <a:gd name="connsiteX28" fmla="*/ 10722930 w 10980105"/>
              <a:gd name="connsiteY28" fmla="*/ 444359 h 463473"/>
              <a:gd name="connsiteX29" fmla="*/ 10799130 w 10980105"/>
              <a:gd name="connsiteY29" fmla="*/ 453884 h 463473"/>
              <a:gd name="connsiteX30" fmla="*/ 10980105 w 10980105"/>
              <a:gd name="connsiteY30" fmla="*/ 463409 h 463473"/>
              <a:gd name="connsiteX0" fmla="*/ 15255 w 11049945"/>
              <a:gd name="connsiteY0" fmla="*/ 1918 h 510362"/>
              <a:gd name="connsiteX1" fmla="*/ 106530 w 11049945"/>
              <a:gd name="connsiteY1" fmla="*/ 16406 h 510362"/>
              <a:gd name="connsiteX2" fmla="*/ 1083630 w 11049945"/>
              <a:gd name="connsiteY2" fmla="*/ 63359 h 510362"/>
              <a:gd name="connsiteX3" fmla="*/ 1207455 w 11049945"/>
              <a:gd name="connsiteY3" fmla="*/ 72884 h 510362"/>
              <a:gd name="connsiteX4" fmla="*/ 1312230 w 11049945"/>
              <a:gd name="connsiteY4" fmla="*/ 82409 h 510362"/>
              <a:gd name="connsiteX5" fmla="*/ 1645605 w 11049945"/>
              <a:gd name="connsiteY5" fmla="*/ 101459 h 510362"/>
              <a:gd name="connsiteX6" fmla="*/ 1998030 w 11049945"/>
              <a:gd name="connsiteY6" fmla="*/ 110984 h 510362"/>
              <a:gd name="connsiteX7" fmla="*/ 2464755 w 11049945"/>
              <a:gd name="connsiteY7" fmla="*/ 130034 h 510362"/>
              <a:gd name="connsiteX8" fmla="*/ 2607630 w 11049945"/>
              <a:gd name="connsiteY8" fmla="*/ 139559 h 510362"/>
              <a:gd name="connsiteX9" fmla="*/ 2979105 w 11049945"/>
              <a:gd name="connsiteY9" fmla="*/ 158609 h 510362"/>
              <a:gd name="connsiteX10" fmla="*/ 3274380 w 11049945"/>
              <a:gd name="connsiteY10" fmla="*/ 177659 h 510362"/>
              <a:gd name="connsiteX11" fmla="*/ 4731705 w 11049945"/>
              <a:gd name="connsiteY11" fmla="*/ 196709 h 510362"/>
              <a:gd name="connsiteX12" fmla="*/ 5065080 w 11049945"/>
              <a:gd name="connsiteY12" fmla="*/ 206234 h 510362"/>
              <a:gd name="connsiteX13" fmla="*/ 5284155 w 11049945"/>
              <a:gd name="connsiteY13" fmla="*/ 225284 h 510362"/>
              <a:gd name="connsiteX14" fmla="*/ 5417505 w 11049945"/>
              <a:gd name="connsiteY14" fmla="*/ 234809 h 510362"/>
              <a:gd name="connsiteX15" fmla="*/ 5798505 w 11049945"/>
              <a:gd name="connsiteY15" fmla="*/ 253859 h 510362"/>
              <a:gd name="connsiteX16" fmla="*/ 6093780 w 11049945"/>
              <a:gd name="connsiteY16" fmla="*/ 272909 h 510362"/>
              <a:gd name="connsiteX17" fmla="*/ 7503480 w 11049945"/>
              <a:gd name="connsiteY17" fmla="*/ 291959 h 510362"/>
              <a:gd name="connsiteX18" fmla="*/ 7846380 w 11049945"/>
              <a:gd name="connsiteY18" fmla="*/ 301484 h 510362"/>
              <a:gd name="connsiteX19" fmla="*/ 7998780 w 11049945"/>
              <a:gd name="connsiteY19" fmla="*/ 311009 h 510362"/>
              <a:gd name="connsiteX20" fmla="*/ 8170230 w 11049945"/>
              <a:gd name="connsiteY20" fmla="*/ 320534 h 510362"/>
              <a:gd name="connsiteX21" fmla="*/ 8436930 w 11049945"/>
              <a:gd name="connsiteY21" fmla="*/ 339584 h 510362"/>
              <a:gd name="connsiteX22" fmla="*/ 8894130 w 11049945"/>
              <a:gd name="connsiteY22" fmla="*/ 358634 h 510362"/>
              <a:gd name="connsiteX23" fmla="*/ 9113205 w 11049945"/>
              <a:gd name="connsiteY23" fmla="*/ 377684 h 510362"/>
              <a:gd name="connsiteX24" fmla="*/ 9217980 w 11049945"/>
              <a:gd name="connsiteY24" fmla="*/ 387209 h 510362"/>
              <a:gd name="connsiteX25" fmla="*/ 9465630 w 11049945"/>
              <a:gd name="connsiteY25" fmla="*/ 396734 h 510362"/>
              <a:gd name="connsiteX26" fmla="*/ 9903780 w 11049945"/>
              <a:gd name="connsiteY26" fmla="*/ 425309 h 510362"/>
              <a:gd name="connsiteX27" fmla="*/ 10580055 w 11049945"/>
              <a:gd name="connsiteY27" fmla="*/ 434834 h 510362"/>
              <a:gd name="connsiteX28" fmla="*/ 10722930 w 11049945"/>
              <a:gd name="connsiteY28" fmla="*/ 444359 h 510362"/>
              <a:gd name="connsiteX29" fmla="*/ 10799130 w 11049945"/>
              <a:gd name="connsiteY29" fmla="*/ 453884 h 510362"/>
              <a:gd name="connsiteX30" fmla="*/ 11049945 w 11049945"/>
              <a:gd name="connsiteY30" fmla="*/ 510362 h 510362"/>
              <a:gd name="connsiteX0" fmla="*/ 15255 w 11049945"/>
              <a:gd name="connsiteY0" fmla="*/ 1918 h 510362"/>
              <a:gd name="connsiteX1" fmla="*/ 106530 w 11049945"/>
              <a:gd name="connsiteY1" fmla="*/ 16406 h 510362"/>
              <a:gd name="connsiteX2" fmla="*/ 1083630 w 11049945"/>
              <a:gd name="connsiteY2" fmla="*/ 63359 h 510362"/>
              <a:gd name="connsiteX3" fmla="*/ 1207455 w 11049945"/>
              <a:gd name="connsiteY3" fmla="*/ 72884 h 510362"/>
              <a:gd name="connsiteX4" fmla="*/ 1312230 w 11049945"/>
              <a:gd name="connsiteY4" fmla="*/ 82409 h 510362"/>
              <a:gd name="connsiteX5" fmla="*/ 1645605 w 11049945"/>
              <a:gd name="connsiteY5" fmla="*/ 101459 h 510362"/>
              <a:gd name="connsiteX6" fmla="*/ 1998030 w 11049945"/>
              <a:gd name="connsiteY6" fmla="*/ 110984 h 510362"/>
              <a:gd name="connsiteX7" fmla="*/ 2464755 w 11049945"/>
              <a:gd name="connsiteY7" fmla="*/ 130034 h 510362"/>
              <a:gd name="connsiteX8" fmla="*/ 2607630 w 11049945"/>
              <a:gd name="connsiteY8" fmla="*/ 139559 h 510362"/>
              <a:gd name="connsiteX9" fmla="*/ 2979105 w 11049945"/>
              <a:gd name="connsiteY9" fmla="*/ 158609 h 510362"/>
              <a:gd name="connsiteX10" fmla="*/ 3274380 w 11049945"/>
              <a:gd name="connsiteY10" fmla="*/ 177659 h 510362"/>
              <a:gd name="connsiteX11" fmla="*/ 4731705 w 11049945"/>
              <a:gd name="connsiteY11" fmla="*/ 196709 h 510362"/>
              <a:gd name="connsiteX12" fmla="*/ 5065080 w 11049945"/>
              <a:gd name="connsiteY12" fmla="*/ 206234 h 510362"/>
              <a:gd name="connsiteX13" fmla="*/ 5284155 w 11049945"/>
              <a:gd name="connsiteY13" fmla="*/ 225284 h 510362"/>
              <a:gd name="connsiteX14" fmla="*/ 5417505 w 11049945"/>
              <a:gd name="connsiteY14" fmla="*/ 234809 h 510362"/>
              <a:gd name="connsiteX15" fmla="*/ 5798505 w 11049945"/>
              <a:gd name="connsiteY15" fmla="*/ 253859 h 510362"/>
              <a:gd name="connsiteX16" fmla="*/ 6093780 w 11049945"/>
              <a:gd name="connsiteY16" fmla="*/ 272909 h 510362"/>
              <a:gd name="connsiteX17" fmla="*/ 7503480 w 11049945"/>
              <a:gd name="connsiteY17" fmla="*/ 291959 h 510362"/>
              <a:gd name="connsiteX18" fmla="*/ 7846380 w 11049945"/>
              <a:gd name="connsiteY18" fmla="*/ 301484 h 510362"/>
              <a:gd name="connsiteX19" fmla="*/ 7998780 w 11049945"/>
              <a:gd name="connsiteY19" fmla="*/ 311009 h 510362"/>
              <a:gd name="connsiteX20" fmla="*/ 8170230 w 11049945"/>
              <a:gd name="connsiteY20" fmla="*/ 320534 h 510362"/>
              <a:gd name="connsiteX21" fmla="*/ 8436930 w 11049945"/>
              <a:gd name="connsiteY21" fmla="*/ 339584 h 510362"/>
              <a:gd name="connsiteX22" fmla="*/ 8894130 w 11049945"/>
              <a:gd name="connsiteY22" fmla="*/ 358634 h 510362"/>
              <a:gd name="connsiteX23" fmla="*/ 9113205 w 11049945"/>
              <a:gd name="connsiteY23" fmla="*/ 377684 h 510362"/>
              <a:gd name="connsiteX24" fmla="*/ 9217980 w 11049945"/>
              <a:gd name="connsiteY24" fmla="*/ 387209 h 510362"/>
              <a:gd name="connsiteX25" fmla="*/ 9465630 w 11049945"/>
              <a:gd name="connsiteY25" fmla="*/ 396734 h 510362"/>
              <a:gd name="connsiteX26" fmla="*/ 9903780 w 11049945"/>
              <a:gd name="connsiteY26" fmla="*/ 425309 h 510362"/>
              <a:gd name="connsiteX27" fmla="*/ 10580055 w 11049945"/>
              <a:gd name="connsiteY27" fmla="*/ 434834 h 510362"/>
              <a:gd name="connsiteX28" fmla="*/ 10722930 w 11049945"/>
              <a:gd name="connsiteY28" fmla="*/ 444359 h 510362"/>
              <a:gd name="connsiteX29" fmla="*/ 10834050 w 11049945"/>
              <a:gd name="connsiteY29" fmla="*/ 487422 h 510362"/>
              <a:gd name="connsiteX30" fmla="*/ 11049945 w 11049945"/>
              <a:gd name="connsiteY30" fmla="*/ 510362 h 510362"/>
              <a:gd name="connsiteX0" fmla="*/ 15255 w 11049945"/>
              <a:gd name="connsiteY0" fmla="*/ 1918 h 510362"/>
              <a:gd name="connsiteX1" fmla="*/ 106530 w 11049945"/>
              <a:gd name="connsiteY1" fmla="*/ 16406 h 510362"/>
              <a:gd name="connsiteX2" fmla="*/ 1083630 w 11049945"/>
              <a:gd name="connsiteY2" fmla="*/ 63359 h 510362"/>
              <a:gd name="connsiteX3" fmla="*/ 1207455 w 11049945"/>
              <a:gd name="connsiteY3" fmla="*/ 72884 h 510362"/>
              <a:gd name="connsiteX4" fmla="*/ 1312230 w 11049945"/>
              <a:gd name="connsiteY4" fmla="*/ 82409 h 510362"/>
              <a:gd name="connsiteX5" fmla="*/ 1645605 w 11049945"/>
              <a:gd name="connsiteY5" fmla="*/ 101459 h 510362"/>
              <a:gd name="connsiteX6" fmla="*/ 1998030 w 11049945"/>
              <a:gd name="connsiteY6" fmla="*/ 110984 h 510362"/>
              <a:gd name="connsiteX7" fmla="*/ 2464755 w 11049945"/>
              <a:gd name="connsiteY7" fmla="*/ 130034 h 510362"/>
              <a:gd name="connsiteX8" fmla="*/ 2607630 w 11049945"/>
              <a:gd name="connsiteY8" fmla="*/ 139559 h 510362"/>
              <a:gd name="connsiteX9" fmla="*/ 2979105 w 11049945"/>
              <a:gd name="connsiteY9" fmla="*/ 158609 h 510362"/>
              <a:gd name="connsiteX10" fmla="*/ 3274380 w 11049945"/>
              <a:gd name="connsiteY10" fmla="*/ 177659 h 510362"/>
              <a:gd name="connsiteX11" fmla="*/ 4731705 w 11049945"/>
              <a:gd name="connsiteY11" fmla="*/ 196709 h 510362"/>
              <a:gd name="connsiteX12" fmla="*/ 5065080 w 11049945"/>
              <a:gd name="connsiteY12" fmla="*/ 206234 h 510362"/>
              <a:gd name="connsiteX13" fmla="*/ 5284155 w 11049945"/>
              <a:gd name="connsiteY13" fmla="*/ 225284 h 510362"/>
              <a:gd name="connsiteX14" fmla="*/ 5417505 w 11049945"/>
              <a:gd name="connsiteY14" fmla="*/ 234809 h 510362"/>
              <a:gd name="connsiteX15" fmla="*/ 5798505 w 11049945"/>
              <a:gd name="connsiteY15" fmla="*/ 253859 h 510362"/>
              <a:gd name="connsiteX16" fmla="*/ 6093780 w 11049945"/>
              <a:gd name="connsiteY16" fmla="*/ 272909 h 510362"/>
              <a:gd name="connsiteX17" fmla="*/ 7503480 w 11049945"/>
              <a:gd name="connsiteY17" fmla="*/ 291959 h 510362"/>
              <a:gd name="connsiteX18" fmla="*/ 7846380 w 11049945"/>
              <a:gd name="connsiteY18" fmla="*/ 301484 h 510362"/>
              <a:gd name="connsiteX19" fmla="*/ 7998780 w 11049945"/>
              <a:gd name="connsiteY19" fmla="*/ 311009 h 510362"/>
              <a:gd name="connsiteX20" fmla="*/ 8170230 w 11049945"/>
              <a:gd name="connsiteY20" fmla="*/ 320534 h 510362"/>
              <a:gd name="connsiteX21" fmla="*/ 8436930 w 11049945"/>
              <a:gd name="connsiteY21" fmla="*/ 339584 h 510362"/>
              <a:gd name="connsiteX22" fmla="*/ 8894130 w 11049945"/>
              <a:gd name="connsiteY22" fmla="*/ 358634 h 510362"/>
              <a:gd name="connsiteX23" fmla="*/ 9113205 w 11049945"/>
              <a:gd name="connsiteY23" fmla="*/ 377684 h 510362"/>
              <a:gd name="connsiteX24" fmla="*/ 9217980 w 11049945"/>
              <a:gd name="connsiteY24" fmla="*/ 387209 h 510362"/>
              <a:gd name="connsiteX25" fmla="*/ 9465630 w 11049945"/>
              <a:gd name="connsiteY25" fmla="*/ 396734 h 510362"/>
              <a:gd name="connsiteX26" fmla="*/ 9903780 w 11049945"/>
              <a:gd name="connsiteY26" fmla="*/ 425309 h 510362"/>
              <a:gd name="connsiteX27" fmla="*/ 10580055 w 11049945"/>
              <a:gd name="connsiteY27" fmla="*/ 434834 h 510362"/>
              <a:gd name="connsiteX28" fmla="*/ 10722930 w 11049945"/>
              <a:gd name="connsiteY28" fmla="*/ 477897 h 510362"/>
              <a:gd name="connsiteX29" fmla="*/ 10834050 w 11049945"/>
              <a:gd name="connsiteY29" fmla="*/ 487422 h 510362"/>
              <a:gd name="connsiteX30" fmla="*/ 11049945 w 11049945"/>
              <a:gd name="connsiteY30" fmla="*/ 510362 h 51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1049945" h="510362">
                <a:moveTo>
                  <a:pt x="15255" y="1918"/>
                </a:moveTo>
                <a:cubicBezTo>
                  <a:pt x="31130" y="-4432"/>
                  <a:pt x="-71533" y="6166"/>
                  <a:pt x="106530" y="16406"/>
                </a:cubicBezTo>
                <a:cubicBezTo>
                  <a:pt x="284593" y="26646"/>
                  <a:pt x="772497" y="60084"/>
                  <a:pt x="1083630" y="63359"/>
                </a:cubicBezTo>
                <a:lnTo>
                  <a:pt x="1207455" y="72884"/>
                </a:lnTo>
                <a:cubicBezTo>
                  <a:pt x="1242403" y="75796"/>
                  <a:pt x="1277235" y="80127"/>
                  <a:pt x="1312230" y="82409"/>
                </a:cubicBezTo>
                <a:cubicBezTo>
                  <a:pt x="1423300" y="89653"/>
                  <a:pt x="1534339" y="98452"/>
                  <a:pt x="1645605" y="101459"/>
                </a:cubicBezTo>
                <a:lnTo>
                  <a:pt x="1998030" y="110984"/>
                </a:lnTo>
                <a:cubicBezTo>
                  <a:pt x="2321111" y="132523"/>
                  <a:pt x="1929271" y="108178"/>
                  <a:pt x="2464755" y="130034"/>
                </a:cubicBezTo>
                <a:cubicBezTo>
                  <a:pt x="2512446" y="131981"/>
                  <a:pt x="2559987" y="136672"/>
                  <a:pt x="2607630" y="139559"/>
                </a:cubicBezTo>
                <a:cubicBezTo>
                  <a:pt x="3105003" y="169703"/>
                  <a:pt x="2419543" y="126634"/>
                  <a:pt x="2979105" y="158609"/>
                </a:cubicBezTo>
                <a:cubicBezTo>
                  <a:pt x="3124171" y="166898"/>
                  <a:pt x="3119188" y="171690"/>
                  <a:pt x="3274380" y="177659"/>
                </a:cubicBezTo>
                <a:cubicBezTo>
                  <a:pt x="3748795" y="195906"/>
                  <a:pt x="4283424" y="192910"/>
                  <a:pt x="4731705" y="196709"/>
                </a:cubicBezTo>
                <a:lnTo>
                  <a:pt x="5065080" y="206234"/>
                </a:lnTo>
                <a:cubicBezTo>
                  <a:pt x="5225106" y="212766"/>
                  <a:pt x="5155431" y="214091"/>
                  <a:pt x="5284155" y="225284"/>
                </a:cubicBezTo>
                <a:cubicBezTo>
                  <a:pt x="5328551" y="229144"/>
                  <a:pt x="5373010" y="232337"/>
                  <a:pt x="5417505" y="234809"/>
                </a:cubicBezTo>
                <a:cubicBezTo>
                  <a:pt x="5544468" y="241862"/>
                  <a:pt x="5671721" y="244106"/>
                  <a:pt x="5798505" y="253859"/>
                </a:cubicBezTo>
                <a:cubicBezTo>
                  <a:pt x="5890047" y="260901"/>
                  <a:pt x="6004541" y="270591"/>
                  <a:pt x="6093780" y="272909"/>
                </a:cubicBezTo>
                <a:cubicBezTo>
                  <a:pt x="6421160" y="281412"/>
                  <a:pt x="7248455" y="289094"/>
                  <a:pt x="7503480" y="291959"/>
                </a:cubicBezTo>
                <a:lnTo>
                  <a:pt x="7846380" y="301484"/>
                </a:lnTo>
                <a:cubicBezTo>
                  <a:pt x="7897242" y="303440"/>
                  <a:pt x="7947969" y="308020"/>
                  <a:pt x="7998780" y="311009"/>
                </a:cubicBezTo>
                <a:lnTo>
                  <a:pt x="8170230" y="320534"/>
                </a:lnTo>
                <a:cubicBezTo>
                  <a:pt x="8266667" y="326756"/>
                  <a:pt x="8339199" y="335335"/>
                  <a:pt x="8436930" y="339584"/>
                </a:cubicBezTo>
                <a:cubicBezTo>
                  <a:pt x="8667352" y="349602"/>
                  <a:pt x="8699177" y="344013"/>
                  <a:pt x="8894130" y="358634"/>
                </a:cubicBezTo>
                <a:cubicBezTo>
                  <a:pt x="8967225" y="364116"/>
                  <a:pt x="9040188" y="371241"/>
                  <a:pt x="9113205" y="377684"/>
                </a:cubicBezTo>
                <a:cubicBezTo>
                  <a:pt x="9148138" y="380766"/>
                  <a:pt x="9182937" y="385861"/>
                  <a:pt x="9217980" y="387209"/>
                </a:cubicBezTo>
                <a:lnTo>
                  <a:pt x="9465630" y="396734"/>
                </a:lnTo>
                <a:cubicBezTo>
                  <a:pt x="9634549" y="405180"/>
                  <a:pt x="9705203" y="422512"/>
                  <a:pt x="9903780" y="425309"/>
                </a:cubicBezTo>
                <a:lnTo>
                  <a:pt x="10580055" y="434834"/>
                </a:lnTo>
                <a:cubicBezTo>
                  <a:pt x="10627680" y="438009"/>
                  <a:pt x="10680597" y="469132"/>
                  <a:pt x="10722930" y="477897"/>
                </a:cubicBezTo>
                <a:cubicBezTo>
                  <a:pt x="10765263" y="486662"/>
                  <a:pt x="10808568" y="484995"/>
                  <a:pt x="10834050" y="487422"/>
                </a:cubicBezTo>
                <a:cubicBezTo>
                  <a:pt x="10949404" y="498408"/>
                  <a:pt x="10964037" y="510362"/>
                  <a:pt x="11049945" y="510362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BAD597E3-F379-4F9F-91B5-9BA9C1AC9DEB}"/>
              </a:ext>
            </a:extLst>
          </p:cNvPr>
          <p:cNvSpPr/>
          <p:nvPr/>
        </p:nvSpPr>
        <p:spPr>
          <a:xfrm>
            <a:off x="140434" y="2760207"/>
            <a:ext cx="12030075" cy="1107558"/>
          </a:xfrm>
          <a:custGeom>
            <a:avLst/>
            <a:gdLst>
              <a:gd name="connsiteX0" fmla="*/ 0 w 11372850"/>
              <a:gd name="connsiteY0" fmla="*/ 790575 h 819150"/>
              <a:gd name="connsiteX1" fmla="*/ 609600 w 11372850"/>
              <a:gd name="connsiteY1" fmla="*/ 800100 h 819150"/>
              <a:gd name="connsiteX2" fmla="*/ 828675 w 11372850"/>
              <a:gd name="connsiteY2" fmla="*/ 819150 h 819150"/>
              <a:gd name="connsiteX3" fmla="*/ 1724025 w 11372850"/>
              <a:gd name="connsiteY3" fmla="*/ 809625 h 819150"/>
              <a:gd name="connsiteX4" fmla="*/ 1885950 w 11372850"/>
              <a:gd name="connsiteY4" fmla="*/ 790575 h 819150"/>
              <a:gd name="connsiteX5" fmla="*/ 1933575 w 11372850"/>
              <a:gd name="connsiteY5" fmla="*/ 781050 h 819150"/>
              <a:gd name="connsiteX6" fmla="*/ 2066925 w 11372850"/>
              <a:gd name="connsiteY6" fmla="*/ 762000 h 819150"/>
              <a:gd name="connsiteX7" fmla="*/ 2457450 w 11372850"/>
              <a:gd name="connsiteY7" fmla="*/ 742950 h 819150"/>
              <a:gd name="connsiteX8" fmla="*/ 5867400 w 11372850"/>
              <a:gd name="connsiteY8" fmla="*/ 742950 h 819150"/>
              <a:gd name="connsiteX9" fmla="*/ 7058025 w 11372850"/>
              <a:gd name="connsiteY9" fmla="*/ 733425 h 819150"/>
              <a:gd name="connsiteX10" fmla="*/ 7286625 w 11372850"/>
              <a:gd name="connsiteY10" fmla="*/ 714375 h 819150"/>
              <a:gd name="connsiteX11" fmla="*/ 7524750 w 11372850"/>
              <a:gd name="connsiteY11" fmla="*/ 704850 h 819150"/>
              <a:gd name="connsiteX12" fmla="*/ 8001000 w 11372850"/>
              <a:gd name="connsiteY12" fmla="*/ 685800 h 819150"/>
              <a:gd name="connsiteX13" fmla="*/ 8239125 w 11372850"/>
              <a:gd name="connsiteY13" fmla="*/ 657225 h 819150"/>
              <a:gd name="connsiteX14" fmla="*/ 8362950 w 11372850"/>
              <a:gd name="connsiteY14" fmla="*/ 647700 h 819150"/>
              <a:gd name="connsiteX15" fmla="*/ 8429625 w 11372850"/>
              <a:gd name="connsiteY15" fmla="*/ 638175 h 819150"/>
              <a:gd name="connsiteX16" fmla="*/ 8667750 w 11372850"/>
              <a:gd name="connsiteY16" fmla="*/ 609600 h 819150"/>
              <a:gd name="connsiteX17" fmla="*/ 8801100 w 11372850"/>
              <a:gd name="connsiteY17" fmla="*/ 600075 h 819150"/>
              <a:gd name="connsiteX18" fmla="*/ 8896350 w 11372850"/>
              <a:gd name="connsiteY18" fmla="*/ 590550 h 819150"/>
              <a:gd name="connsiteX19" fmla="*/ 9020175 w 11372850"/>
              <a:gd name="connsiteY19" fmla="*/ 581025 h 819150"/>
              <a:gd name="connsiteX20" fmla="*/ 9115425 w 11372850"/>
              <a:gd name="connsiteY20" fmla="*/ 571500 h 819150"/>
              <a:gd name="connsiteX21" fmla="*/ 9201150 w 11372850"/>
              <a:gd name="connsiteY21" fmla="*/ 561975 h 819150"/>
              <a:gd name="connsiteX22" fmla="*/ 9382125 w 11372850"/>
              <a:gd name="connsiteY22" fmla="*/ 552450 h 819150"/>
              <a:gd name="connsiteX23" fmla="*/ 9715500 w 11372850"/>
              <a:gd name="connsiteY23" fmla="*/ 523875 h 819150"/>
              <a:gd name="connsiteX24" fmla="*/ 9772650 w 11372850"/>
              <a:gd name="connsiteY24" fmla="*/ 514350 h 819150"/>
              <a:gd name="connsiteX25" fmla="*/ 9963150 w 11372850"/>
              <a:gd name="connsiteY25" fmla="*/ 495300 h 819150"/>
              <a:gd name="connsiteX26" fmla="*/ 10029825 w 11372850"/>
              <a:gd name="connsiteY26" fmla="*/ 485775 h 819150"/>
              <a:gd name="connsiteX27" fmla="*/ 10106025 w 11372850"/>
              <a:gd name="connsiteY27" fmla="*/ 466725 h 819150"/>
              <a:gd name="connsiteX28" fmla="*/ 10163175 w 11372850"/>
              <a:gd name="connsiteY28" fmla="*/ 457200 h 819150"/>
              <a:gd name="connsiteX29" fmla="*/ 10201275 w 11372850"/>
              <a:gd name="connsiteY29" fmla="*/ 447675 h 819150"/>
              <a:gd name="connsiteX30" fmla="*/ 10248900 w 11372850"/>
              <a:gd name="connsiteY30" fmla="*/ 438150 h 819150"/>
              <a:gd name="connsiteX31" fmla="*/ 10287000 w 11372850"/>
              <a:gd name="connsiteY31" fmla="*/ 428625 h 819150"/>
              <a:gd name="connsiteX32" fmla="*/ 10410825 w 11372850"/>
              <a:gd name="connsiteY32" fmla="*/ 400050 h 819150"/>
              <a:gd name="connsiteX33" fmla="*/ 10525125 w 11372850"/>
              <a:gd name="connsiteY33" fmla="*/ 361950 h 819150"/>
              <a:gd name="connsiteX34" fmla="*/ 10610850 w 11372850"/>
              <a:gd name="connsiteY34" fmla="*/ 333375 h 819150"/>
              <a:gd name="connsiteX35" fmla="*/ 10639425 w 11372850"/>
              <a:gd name="connsiteY35" fmla="*/ 323850 h 819150"/>
              <a:gd name="connsiteX36" fmla="*/ 10668000 w 11372850"/>
              <a:gd name="connsiteY36" fmla="*/ 314325 h 819150"/>
              <a:gd name="connsiteX37" fmla="*/ 10763250 w 11372850"/>
              <a:gd name="connsiteY37" fmla="*/ 295275 h 819150"/>
              <a:gd name="connsiteX38" fmla="*/ 10791825 w 11372850"/>
              <a:gd name="connsiteY38" fmla="*/ 285750 h 819150"/>
              <a:gd name="connsiteX39" fmla="*/ 10829925 w 11372850"/>
              <a:gd name="connsiteY39" fmla="*/ 276225 h 819150"/>
              <a:gd name="connsiteX40" fmla="*/ 10858500 w 11372850"/>
              <a:gd name="connsiteY40" fmla="*/ 266700 h 819150"/>
              <a:gd name="connsiteX41" fmla="*/ 10906125 w 11372850"/>
              <a:gd name="connsiteY41" fmla="*/ 257175 h 819150"/>
              <a:gd name="connsiteX42" fmla="*/ 10963275 w 11372850"/>
              <a:gd name="connsiteY42" fmla="*/ 238125 h 819150"/>
              <a:gd name="connsiteX43" fmla="*/ 10991850 w 11372850"/>
              <a:gd name="connsiteY43" fmla="*/ 228600 h 819150"/>
              <a:gd name="connsiteX44" fmla="*/ 11020425 w 11372850"/>
              <a:gd name="connsiteY44" fmla="*/ 219075 h 819150"/>
              <a:gd name="connsiteX45" fmla="*/ 11049000 w 11372850"/>
              <a:gd name="connsiteY45" fmla="*/ 209550 h 819150"/>
              <a:gd name="connsiteX46" fmla="*/ 11077575 w 11372850"/>
              <a:gd name="connsiteY46" fmla="*/ 190500 h 819150"/>
              <a:gd name="connsiteX47" fmla="*/ 11106150 w 11372850"/>
              <a:gd name="connsiteY47" fmla="*/ 180975 h 819150"/>
              <a:gd name="connsiteX48" fmla="*/ 11191875 w 11372850"/>
              <a:gd name="connsiteY48" fmla="*/ 123825 h 819150"/>
              <a:gd name="connsiteX49" fmla="*/ 11220450 w 11372850"/>
              <a:gd name="connsiteY49" fmla="*/ 104775 h 819150"/>
              <a:gd name="connsiteX50" fmla="*/ 11249025 w 11372850"/>
              <a:gd name="connsiteY50" fmla="*/ 76200 h 819150"/>
              <a:gd name="connsiteX51" fmla="*/ 11277600 w 11372850"/>
              <a:gd name="connsiteY51" fmla="*/ 66675 h 819150"/>
              <a:gd name="connsiteX52" fmla="*/ 11334750 w 11372850"/>
              <a:gd name="connsiteY52" fmla="*/ 28575 h 819150"/>
              <a:gd name="connsiteX53" fmla="*/ 11372850 w 11372850"/>
              <a:gd name="connsiteY53" fmla="*/ 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1372850" h="819150">
                <a:moveTo>
                  <a:pt x="0" y="790575"/>
                </a:moveTo>
                <a:lnTo>
                  <a:pt x="609600" y="800100"/>
                </a:lnTo>
                <a:cubicBezTo>
                  <a:pt x="658119" y="801360"/>
                  <a:pt x="774801" y="813763"/>
                  <a:pt x="828675" y="819150"/>
                </a:cubicBezTo>
                <a:lnTo>
                  <a:pt x="1724025" y="809625"/>
                </a:lnTo>
                <a:cubicBezTo>
                  <a:pt x="1777778" y="808601"/>
                  <a:pt x="1832898" y="800221"/>
                  <a:pt x="1885950" y="790575"/>
                </a:cubicBezTo>
                <a:cubicBezTo>
                  <a:pt x="1901878" y="787679"/>
                  <a:pt x="1917647" y="783946"/>
                  <a:pt x="1933575" y="781050"/>
                </a:cubicBezTo>
                <a:cubicBezTo>
                  <a:pt x="1981117" y="772406"/>
                  <a:pt x="2017763" y="767175"/>
                  <a:pt x="2066925" y="762000"/>
                </a:cubicBezTo>
                <a:cubicBezTo>
                  <a:pt x="2226763" y="745175"/>
                  <a:pt x="2244943" y="750034"/>
                  <a:pt x="2457450" y="742950"/>
                </a:cubicBezTo>
                <a:cubicBezTo>
                  <a:pt x="3685744" y="655215"/>
                  <a:pt x="2411073" y="742950"/>
                  <a:pt x="5867400" y="742950"/>
                </a:cubicBezTo>
                <a:lnTo>
                  <a:pt x="7058025" y="733425"/>
                </a:lnTo>
                <a:cubicBezTo>
                  <a:pt x="7118660" y="727913"/>
                  <a:pt x="7228605" y="717429"/>
                  <a:pt x="7286625" y="714375"/>
                </a:cubicBezTo>
                <a:cubicBezTo>
                  <a:pt x="7365954" y="710200"/>
                  <a:pt x="7445359" y="707588"/>
                  <a:pt x="7524750" y="704850"/>
                </a:cubicBezTo>
                <a:cubicBezTo>
                  <a:pt x="7708998" y="698497"/>
                  <a:pt x="7829403" y="699000"/>
                  <a:pt x="8001000" y="685800"/>
                </a:cubicBezTo>
                <a:cubicBezTo>
                  <a:pt x="8080709" y="679669"/>
                  <a:pt x="8159416" y="663356"/>
                  <a:pt x="8239125" y="657225"/>
                </a:cubicBezTo>
                <a:cubicBezTo>
                  <a:pt x="8280400" y="654050"/>
                  <a:pt x="8321759" y="651819"/>
                  <a:pt x="8362950" y="647700"/>
                </a:cubicBezTo>
                <a:cubicBezTo>
                  <a:pt x="8385289" y="645466"/>
                  <a:pt x="8407363" y="641079"/>
                  <a:pt x="8429625" y="638175"/>
                </a:cubicBezTo>
                <a:cubicBezTo>
                  <a:pt x="8452799" y="635152"/>
                  <a:pt x="8619737" y="613775"/>
                  <a:pt x="8667750" y="609600"/>
                </a:cubicBezTo>
                <a:cubicBezTo>
                  <a:pt x="8712146" y="605740"/>
                  <a:pt x="8756691" y="603776"/>
                  <a:pt x="8801100" y="600075"/>
                </a:cubicBezTo>
                <a:cubicBezTo>
                  <a:pt x="8832898" y="597425"/>
                  <a:pt x="8864562" y="593314"/>
                  <a:pt x="8896350" y="590550"/>
                </a:cubicBezTo>
                <a:cubicBezTo>
                  <a:pt x="8937591" y="586964"/>
                  <a:pt x="8978934" y="584611"/>
                  <a:pt x="9020175" y="581025"/>
                </a:cubicBezTo>
                <a:cubicBezTo>
                  <a:pt x="9051963" y="578261"/>
                  <a:pt x="9083692" y="574840"/>
                  <a:pt x="9115425" y="571500"/>
                </a:cubicBezTo>
                <a:cubicBezTo>
                  <a:pt x="9144018" y="568490"/>
                  <a:pt x="9172472" y="564023"/>
                  <a:pt x="9201150" y="561975"/>
                </a:cubicBezTo>
                <a:cubicBezTo>
                  <a:pt x="9261405" y="557671"/>
                  <a:pt x="9321834" y="556218"/>
                  <a:pt x="9382125" y="552450"/>
                </a:cubicBezTo>
                <a:cubicBezTo>
                  <a:pt x="9441407" y="548745"/>
                  <a:pt x="9692560" y="527698"/>
                  <a:pt x="9715500" y="523875"/>
                </a:cubicBezTo>
                <a:cubicBezTo>
                  <a:pt x="9734550" y="520700"/>
                  <a:pt x="9753455" y="516483"/>
                  <a:pt x="9772650" y="514350"/>
                </a:cubicBezTo>
                <a:cubicBezTo>
                  <a:pt x="10023294" y="486501"/>
                  <a:pt x="9774806" y="520413"/>
                  <a:pt x="9963150" y="495300"/>
                </a:cubicBezTo>
                <a:cubicBezTo>
                  <a:pt x="9985404" y="492333"/>
                  <a:pt x="10007810" y="490178"/>
                  <a:pt x="10029825" y="485775"/>
                </a:cubicBezTo>
                <a:cubicBezTo>
                  <a:pt x="10055498" y="480640"/>
                  <a:pt x="10080200" y="471029"/>
                  <a:pt x="10106025" y="466725"/>
                </a:cubicBezTo>
                <a:cubicBezTo>
                  <a:pt x="10125075" y="463550"/>
                  <a:pt x="10144237" y="460988"/>
                  <a:pt x="10163175" y="457200"/>
                </a:cubicBezTo>
                <a:cubicBezTo>
                  <a:pt x="10176012" y="454633"/>
                  <a:pt x="10188496" y="450515"/>
                  <a:pt x="10201275" y="447675"/>
                </a:cubicBezTo>
                <a:cubicBezTo>
                  <a:pt x="10217079" y="444163"/>
                  <a:pt x="10233096" y="441662"/>
                  <a:pt x="10248900" y="438150"/>
                </a:cubicBezTo>
                <a:cubicBezTo>
                  <a:pt x="10261679" y="435310"/>
                  <a:pt x="10274221" y="431465"/>
                  <a:pt x="10287000" y="428625"/>
                </a:cubicBezTo>
                <a:cubicBezTo>
                  <a:pt x="10332336" y="418550"/>
                  <a:pt x="10364141" y="415611"/>
                  <a:pt x="10410825" y="400050"/>
                </a:cubicBezTo>
                <a:lnTo>
                  <a:pt x="10525125" y="361950"/>
                </a:lnTo>
                <a:lnTo>
                  <a:pt x="10610850" y="333375"/>
                </a:lnTo>
                <a:lnTo>
                  <a:pt x="10639425" y="323850"/>
                </a:lnTo>
                <a:cubicBezTo>
                  <a:pt x="10648950" y="320675"/>
                  <a:pt x="10658096" y="315976"/>
                  <a:pt x="10668000" y="314325"/>
                </a:cubicBezTo>
                <a:cubicBezTo>
                  <a:pt x="10712908" y="306840"/>
                  <a:pt x="10723465" y="306642"/>
                  <a:pt x="10763250" y="295275"/>
                </a:cubicBezTo>
                <a:cubicBezTo>
                  <a:pt x="10772904" y="292517"/>
                  <a:pt x="10782171" y="288508"/>
                  <a:pt x="10791825" y="285750"/>
                </a:cubicBezTo>
                <a:cubicBezTo>
                  <a:pt x="10804412" y="282154"/>
                  <a:pt x="10817338" y="279821"/>
                  <a:pt x="10829925" y="276225"/>
                </a:cubicBezTo>
                <a:cubicBezTo>
                  <a:pt x="10839579" y="273467"/>
                  <a:pt x="10848760" y="269135"/>
                  <a:pt x="10858500" y="266700"/>
                </a:cubicBezTo>
                <a:cubicBezTo>
                  <a:pt x="10874206" y="262773"/>
                  <a:pt x="10890506" y="261435"/>
                  <a:pt x="10906125" y="257175"/>
                </a:cubicBezTo>
                <a:cubicBezTo>
                  <a:pt x="10925498" y="251891"/>
                  <a:pt x="10944225" y="244475"/>
                  <a:pt x="10963275" y="238125"/>
                </a:cubicBezTo>
                <a:lnTo>
                  <a:pt x="10991850" y="228600"/>
                </a:lnTo>
                <a:lnTo>
                  <a:pt x="11020425" y="219075"/>
                </a:lnTo>
                <a:cubicBezTo>
                  <a:pt x="11029950" y="215900"/>
                  <a:pt x="11040646" y="215119"/>
                  <a:pt x="11049000" y="209550"/>
                </a:cubicBezTo>
                <a:cubicBezTo>
                  <a:pt x="11058525" y="203200"/>
                  <a:pt x="11067336" y="195620"/>
                  <a:pt x="11077575" y="190500"/>
                </a:cubicBezTo>
                <a:cubicBezTo>
                  <a:pt x="11086555" y="186010"/>
                  <a:pt x="11097373" y="185851"/>
                  <a:pt x="11106150" y="180975"/>
                </a:cubicBezTo>
                <a:lnTo>
                  <a:pt x="11191875" y="123825"/>
                </a:lnTo>
                <a:cubicBezTo>
                  <a:pt x="11201400" y="117475"/>
                  <a:pt x="11212355" y="112870"/>
                  <a:pt x="11220450" y="104775"/>
                </a:cubicBezTo>
                <a:cubicBezTo>
                  <a:pt x="11229975" y="95250"/>
                  <a:pt x="11237817" y="83672"/>
                  <a:pt x="11249025" y="76200"/>
                </a:cubicBezTo>
                <a:cubicBezTo>
                  <a:pt x="11257379" y="70631"/>
                  <a:pt x="11268823" y="71551"/>
                  <a:pt x="11277600" y="66675"/>
                </a:cubicBezTo>
                <a:cubicBezTo>
                  <a:pt x="11297614" y="55556"/>
                  <a:pt x="11315700" y="41275"/>
                  <a:pt x="11334750" y="28575"/>
                </a:cubicBezTo>
                <a:cubicBezTo>
                  <a:pt x="11367061" y="7034"/>
                  <a:pt x="11355230" y="17620"/>
                  <a:pt x="11372850" y="0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69688921-6C5B-4A7D-8F8D-E3E123FE39E1}"/>
              </a:ext>
            </a:extLst>
          </p:cNvPr>
          <p:cNvCxnSpPr>
            <a:cxnSpLocks/>
          </p:cNvCxnSpPr>
          <p:nvPr/>
        </p:nvCxnSpPr>
        <p:spPr>
          <a:xfrm>
            <a:off x="588109" y="2200275"/>
            <a:ext cx="0" cy="4762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978C9D5E-49BE-446E-A3E8-85B2B90885C0}"/>
              </a:ext>
            </a:extLst>
          </p:cNvPr>
          <p:cNvSpPr txBox="1"/>
          <p:nvPr/>
        </p:nvSpPr>
        <p:spPr>
          <a:xfrm>
            <a:off x="378559" y="542925"/>
            <a:ext cx="523875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1368</a:t>
            </a:r>
            <a:r>
              <a:rPr lang="zh-CN" altLang="en-US"/>
              <a:t>明朝建立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C64BF50-ADB2-4EB8-A49A-1FB1AE6FECB0}"/>
              </a:ext>
            </a:extLst>
          </p:cNvPr>
          <p:cNvSpPr txBox="1"/>
          <p:nvPr/>
        </p:nvSpPr>
        <p:spPr>
          <a:xfrm>
            <a:off x="1159610" y="371475"/>
            <a:ext cx="53340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1405</a:t>
            </a:r>
            <a:r>
              <a:rPr lang="zh-CN" altLang="en-US"/>
              <a:t>郑和下西洋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F7085B37-3D8E-4E99-8D29-DB4A0C8224FC}"/>
              </a:ext>
            </a:extLst>
          </p:cNvPr>
          <p:cNvCxnSpPr>
            <a:cxnSpLocks/>
          </p:cNvCxnSpPr>
          <p:nvPr/>
        </p:nvCxnSpPr>
        <p:spPr>
          <a:xfrm>
            <a:off x="1378684" y="2305050"/>
            <a:ext cx="0" cy="4381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19A04109-AB25-4043-BF45-F3FFEC805CDD}"/>
              </a:ext>
            </a:extLst>
          </p:cNvPr>
          <p:cNvCxnSpPr>
            <a:cxnSpLocks/>
          </p:cNvCxnSpPr>
          <p:nvPr/>
        </p:nvCxnSpPr>
        <p:spPr>
          <a:xfrm>
            <a:off x="11189434" y="2943225"/>
            <a:ext cx="0" cy="295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D8086B28-F587-4824-8C7F-65E6819E198A}"/>
              </a:ext>
            </a:extLst>
          </p:cNvPr>
          <p:cNvCxnSpPr>
            <a:cxnSpLocks/>
          </p:cNvCxnSpPr>
          <p:nvPr/>
        </p:nvCxnSpPr>
        <p:spPr>
          <a:xfrm>
            <a:off x="10208359" y="2819400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40807D78-9ED8-46F6-9290-C49062FD896C}"/>
              </a:ext>
            </a:extLst>
          </p:cNvPr>
          <p:cNvCxnSpPr>
            <a:cxnSpLocks/>
          </p:cNvCxnSpPr>
          <p:nvPr/>
        </p:nvCxnSpPr>
        <p:spPr>
          <a:xfrm>
            <a:off x="8008084" y="2657475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60FD96EE-C296-4DD0-8AC2-5B43063617E0}"/>
              </a:ext>
            </a:extLst>
          </p:cNvPr>
          <p:cNvCxnSpPr>
            <a:cxnSpLocks/>
          </p:cNvCxnSpPr>
          <p:nvPr/>
        </p:nvCxnSpPr>
        <p:spPr>
          <a:xfrm>
            <a:off x="9398734" y="2743200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05FD7A2C-CAE0-4261-8B5E-0A717E164F6F}"/>
              </a:ext>
            </a:extLst>
          </p:cNvPr>
          <p:cNvCxnSpPr>
            <a:cxnSpLocks/>
          </p:cNvCxnSpPr>
          <p:nvPr/>
        </p:nvCxnSpPr>
        <p:spPr>
          <a:xfrm>
            <a:off x="8712934" y="2695575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ACF949F0-BFC9-4EE8-B34C-ACE31A9DA0A9}"/>
              </a:ext>
            </a:extLst>
          </p:cNvPr>
          <p:cNvCxnSpPr>
            <a:cxnSpLocks/>
          </p:cNvCxnSpPr>
          <p:nvPr/>
        </p:nvCxnSpPr>
        <p:spPr>
          <a:xfrm>
            <a:off x="5874484" y="2571750"/>
            <a:ext cx="0" cy="3714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1CA2DA96-12D2-49F4-BFF1-2705D9748CDC}"/>
              </a:ext>
            </a:extLst>
          </p:cNvPr>
          <p:cNvCxnSpPr>
            <a:cxnSpLocks/>
          </p:cNvCxnSpPr>
          <p:nvPr/>
        </p:nvCxnSpPr>
        <p:spPr>
          <a:xfrm>
            <a:off x="6712684" y="2657475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E4C9295E-25F2-43C4-B49F-4A3805043BFC}"/>
              </a:ext>
            </a:extLst>
          </p:cNvPr>
          <p:cNvSpPr txBox="1"/>
          <p:nvPr/>
        </p:nvSpPr>
        <p:spPr>
          <a:xfrm>
            <a:off x="1788259" y="257175"/>
            <a:ext cx="3581400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/>
              <a:t>明朝</a:t>
            </a:r>
            <a:endParaRPr lang="en-US" altLang="zh-CN"/>
          </a:p>
          <a:p>
            <a:r>
              <a:rPr lang="zh-CN" altLang="en-US"/>
              <a:t>政治</a:t>
            </a:r>
            <a:r>
              <a:rPr lang="en-US" altLang="zh-CN"/>
              <a:t>:</a:t>
            </a:r>
            <a:r>
              <a:rPr lang="zh-CN" altLang="en-US"/>
              <a:t>强化封建皇权，社会黑暗</a:t>
            </a:r>
            <a:endParaRPr lang="en-US" altLang="zh-CN"/>
          </a:p>
          <a:p>
            <a:r>
              <a:rPr lang="zh-CN" altLang="en-US"/>
              <a:t>经济</a:t>
            </a:r>
            <a:r>
              <a:rPr lang="en-US" altLang="zh-CN"/>
              <a:t>:</a:t>
            </a:r>
            <a:r>
              <a:rPr lang="zh-CN" altLang="en-US"/>
              <a:t>引进美洲高产作物，封建经济有所发展</a:t>
            </a:r>
            <a:endParaRPr lang="en-US" altLang="zh-CN"/>
          </a:p>
          <a:p>
            <a:r>
              <a:rPr lang="zh-CN" altLang="en-US"/>
              <a:t>科技</a:t>
            </a:r>
            <a:r>
              <a:rPr lang="en-US" altLang="zh-CN"/>
              <a:t>:</a:t>
            </a:r>
            <a:r>
              <a:rPr lang="zh-CN" altLang="en-US"/>
              <a:t>出版了总结性著作</a:t>
            </a:r>
            <a:endParaRPr lang="en-US" altLang="zh-CN"/>
          </a:p>
          <a:p>
            <a:r>
              <a:rPr lang="zh-CN" altLang="en-US"/>
              <a:t>文化</a:t>
            </a:r>
            <a:r>
              <a:rPr lang="en-US" altLang="zh-CN"/>
              <a:t>:</a:t>
            </a:r>
            <a:r>
              <a:rPr lang="zh-CN" altLang="en-US"/>
              <a:t>四大名著</a:t>
            </a:r>
            <a:endParaRPr lang="en-US" altLang="zh-CN"/>
          </a:p>
          <a:p>
            <a:r>
              <a:rPr lang="zh-CN" altLang="en-US"/>
              <a:t>对外关系</a:t>
            </a:r>
            <a:r>
              <a:rPr lang="en-US" altLang="zh-CN"/>
              <a:t>:</a:t>
            </a:r>
            <a:r>
              <a:rPr lang="zh-CN" altLang="en-US"/>
              <a:t>郑和下西洋后逐渐闭关葡萄牙荷兰殖民者侵占我国领土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FEBA10F-EC42-4F43-9D64-03B3487EA6A0}"/>
              </a:ext>
            </a:extLst>
          </p:cNvPr>
          <p:cNvSpPr txBox="1"/>
          <p:nvPr/>
        </p:nvSpPr>
        <p:spPr>
          <a:xfrm>
            <a:off x="5560159" y="476250"/>
            <a:ext cx="695325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16</a:t>
            </a:r>
            <a:r>
              <a:rPr lang="zh-CN" altLang="en-US"/>
              <a:t> </a:t>
            </a:r>
            <a:r>
              <a:rPr lang="en-US" altLang="zh-CN"/>
              <a:t>44</a:t>
            </a:r>
            <a:r>
              <a:rPr lang="zh-CN" altLang="en-US"/>
              <a:t>年明朝灭亡清朝统治全国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6B43CDB-D9CB-4D35-831A-558CE98FB49C}"/>
              </a:ext>
            </a:extLst>
          </p:cNvPr>
          <p:cNvSpPr txBox="1"/>
          <p:nvPr/>
        </p:nvSpPr>
        <p:spPr>
          <a:xfrm>
            <a:off x="6398359" y="466725"/>
            <a:ext cx="733425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1661</a:t>
            </a:r>
            <a:r>
              <a:rPr lang="zh-CN" altLang="en-US"/>
              <a:t>年郑成功收复台湾康熙登基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4291526-1874-491C-83AF-78B28E52BC0A}"/>
              </a:ext>
            </a:extLst>
          </p:cNvPr>
          <p:cNvSpPr txBox="1"/>
          <p:nvPr/>
        </p:nvSpPr>
        <p:spPr>
          <a:xfrm>
            <a:off x="7541360" y="1666875"/>
            <a:ext cx="6858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1722</a:t>
            </a:r>
            <a:r>
              <a:rPr lang="zh-CN" altLang="en-US"/>
              <a:t>雍正登基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1DD304B-C8CD-4240-80B5-FC90395F6B8F}"/>
              </a:ext>
            </a:extLst>
          </p:cNvPr>
          <p:cNvSpPr txBox="1"/>
          <p:nvPr/>
        </p:nvSpPr>
        <p:spPr>
          <a:xfrm>
            <a:off x="8293833" y="1676400"/>
            <a:ext cx="685801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1735</a:t>
            </a:r>
            <a:r>
              <a:rPr lang="zh-CN" altLang="en-US"/>
              <a:t>乾隆登基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F654769-82C2-4741-9485-291CF9E5B97B}"/>
              </a:ext>
            </a:extLst>
          </p:cNvPr>
          <p:cNvSpPr txBox="1"/>
          <p:nvPr/>
        </p:nvSpPr>
        <p:spPr>
          <a:xfrm>
            <a:off x="9027258" y="1771650"/>
            <a:ext cx="714376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1796</a:t>
            </a:r>
            <a:r>
              <a:rPr lang="zh-CN" altLang="en-US"/>
              <a:t>嘉庆登基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70B12F7-C0CD-466F-9EBC-5E2721D789FD}"/>
              </a:ext>
            </a:extLst>
          </p:cNvPr>
          <p:cNvSpPr txBox="1"/>
          <p:nvPr/>
        </p:nvSpPr>
        <p:spPr>
          <a:xfrm>
            <a:off x="9846409" y="1876425"/>
            <a:ext cx="66675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1839</a:t>
            </a:r>
            <a:r>
              <a:rPr lang="zh-CN" altLang="en-US"/>
              <a:t>虎门销烟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D421778-E6D1-4176-80BF-7AE9DE4C5E08}"/>
              </a:ext>
            </a:extLst>
          </p:cNvPr>
          <p:cNvSpPr txBox="1"/>
          <p:nvPr/>
        </p:nvSpPr>
        <p:spPr>
          <a:xfrm>
            <a:off x="10694134" y="1600200"/>
            <a:ext cx="97155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中国开始沦为半殖民地半封建社会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C32289D-DBE0-4868-94F7-110877CBF6EF}"/>
              </a:ext>
            </a:extLst>
          </p:cNvPr>
          <p:cNvSpPr txBox="1"/>
          <p:nvPr/>
        </p:nvSpPr>
        <p:spPr>
          <a:xfrm>
            <a:off x="302360" y="2952750"/>
            <a:ext cx="73342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十四世纪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E1FD6C7-7A38-40D1-ABE2-FB693D5AAD40}"/>
              </a:ext>
            </a:extLst>
          </p:cNvPr>
          <p:cNvSpPr txBox="1"/>
          <p:nvPr/>
        </p:nvSpPr>
        <p:spPr>
          <a:xfrm>
            <a:off x="1178659" y="3114673"/>
            <a:ext cx="119062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十五世纪</a:t>
            </a: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F4C6BE91-A8C7-4D8B-9DB9-F1FDF3A64DBE}"/>
              </a:ext>
            </a:extLst>
          </p:cNvPr>
          <p:cNvCxnSpPr>
            <a:cxnSpLocks/>
          </p:cNvCxnSpPr>
          <p:nvPr/>
        </p:nvCxnSpPr>
        <p:spPr>
          <a:xfrm flipV="1">
            <a:off x="654784" y="3848100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ADAFC084-37D4-4202-ACC3-872343150D52}"/>
              </a:ext>
            </a:extLst>
          </p:cNvPr>
          <p:cNvSpPr txBox="1"/>
          <p:nvPr/>
        </p:nvSpPr>
        <p:spPr>
          <a:xfrm>
            <a:off x="454759" y="4343400"/>
            <a:ext cx="695325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文艺复兴在意大利兴起</a:t>
            </a:r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3F63C4E7-72E6-43BD-81C7-B1DDD682446F}"/>
              </a:ext>
            </a:extLst>
          </p:cNvPr>
          <p:cNvCxnSpPr>
            <a:cxnSpLocks/>
          </p:cNvCxnSpPr>
          <p:nvPr/>
        </p:nvCxnSpPr>
        <p:spPr>
          <a:xfrm flipV="1">
            <a:off x="2102584" y="3800475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3B14B180-4493-4359-B2A0-E6EF9D85C463}"/>
              </a:ext>
            </a:extLst>
          </p:cNvPr>
          <p:cNvCxnSpPr>
            <a:cxnSpLocks/>
          </p:cNvCxnSpPr>
          <p:nvPr/>
        </p:nvCxnSpPr>
        <p:spPr>
          <a:xfrm flipV="1">
            <a:off x="3131284" y="3705225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5DA50A94-EBFF-48D3-BD9C-65936EFFC627}"/>
              </a:ext>
            </a:extLst>
          </p:cNvPr>
          <p:cNvCxnSpPr>
            <a:cxnSpLocks/>
          </p:cNvCxnSpPr>
          <p:nvPr/>
        </p:nvCxnSpPr>
        <p:spPr>
          <a:xfrm flipV="1">
            <a:off x="9760684" y="3590925"/>
            <a:ext cx="0" cy="476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BA37CE94-720A-4931-83F1-867A790660E0}"/>
              </a:ext>
            </a:extLst>
          </p:cNvPr>
          <p:cNvCxnSpPr>
            <a:cxnSpLocks/>
          </p:cNvCxnSpPr>
          <p:nvPr/>
        </p:nvCxnSpPr>
        <p:spPr>
          <a:xfrm flipV="1">
            <a:off x="4464784" y="3743325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BBAA905E-EE41-4E52-B8D1-D3481E034443}"/>
              </a:ext>
            </a:extLst>
          </p:cNvPr>
          <p:cNvCxnSpPr>
            <a:cxnSpLocks/>
          </p:cNvCxnSpPr>
          <p:nvPr/>
        </p:nvCxnSpPr>
        <p:spPr>
          <a:xfrm flipV="1">
            <a:off x="5122009" y="3733800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49E6474C-DDC6-4B51-829E-4BF132DBFADA}"/>
              </a:ext>
            </a:extLst>
          </p:cNvPr>
          <p:cNvCxnSpPr>
            <a:cxnSpLocks/>
          </p:cNvCxnSpPr>
          <p:nvPr/>
        </p:nvCxnSpPr>
        <p:spPr>
          <a:xfrm flipV="1">
            <a:off x="5855434" y="3771900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3F296B3D-DC9D-4E5A-A4D1-91B7517E12C4}"/>
              </a:ext>
            </a:extLst>
          </p:cNvPr>
          <p:cNvCxnSpPr>
            <a:cxnSpLocks/>
          </p:cNvCxnSpPr>
          <p:nvPr/>
        </p:nvCxnSpPr>
        <p:spPr>
          <a:xfrm flipV="1">
            <a:off x="6588859" y="3771900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25FCCF3B-B1D4-48C6-82EF-DFD7843368FB}"/>
              </a:ext>
            </a:extLst>
          </p:cNvPr>
          <p:cNvCxnSpPr>
            <a:cxnSpLocks/>
          </p:cNvCxnSpPr>
          <p:nvPr/>
        </p:nvCxnSpPr>
        <p:spPr>
          <a:xfrm flipV="1">
            <a:off x="7303234" y="3752850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73B5C960-2515-4309-8928-0C5606466555}"/>
              </a:ext>
            </a:extLst>
          </p:cNvPr>
          <p:cNvCxnSpPr>
            <a:cxnSpLocks/>
          </p:cNvCxnSpPr>
          <p:nvPr/>
        </p:nvCxnSpPr>
        <p:spPr>
          <a:xfrm flipV="1">
            <a:off x="235684" y="3838575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499EF2B3-3A8C-4341-9249-76A088A67A6C}"/>
              </a:ext>
            </a:extLst>
          </p:cNvPr>
          <p:cNvCxnSpPr>
            <a:cxnSpLocks/>
          </p:cNvCxnSpPr>
          <p:nvPr/>
        </p:nvCxnSpPr>
        <p:spPr>
          <a:xfrm flipV="1">
            <a:off x="8408134" y="3676650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A0ED2E2E-4B7D-4966-9330-D27AFF62B659}"/>
              </a:ext>
            </a:extLst>
          </p:cNvPr>
          <p:cNvCxnSpPr>
            <a:cxnSpLocks/>
          </p:cNvCxnSpPr>
          <p:nvPr/>
        </p:nvCxnSpPr>
        <p:spPr>
          <a:xfrm flipV="1">
            <a:off x="8922484" y="3581400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DC8A16F5-0A77-4FBF-AA09-8E84607E8BC3}"/>
              </a:ext>
            </a:extLst>
          </p:cNvPr>
          <p:cNvSpPr txBox="1"/>
          <p:nvPr/>
        </p:nvSpPr>
        <p:spPr>
          <a:xfrm>
            <a:off x="1273910" y="4200525"/>
            <a:ext cx="143827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1488</a:t>
            </a:r>
            <a:r>
              <a:rPr lang="zh-CN" altLang="en-US"/>
              <a:t>迪亚士发现好望角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E2FE68E-ABA5-4921-8268-DF6B80FFD880}"/>
              </a:ext>
            </a:extLst>
          </p:cNvPr>
          <p:cNvSpPr txBox="1"/>
          <p:nvPr/>
        </p:nvSpPr>
        <p:spPr>
          <a:xfrm>
            <a:off x="2559783" y="3133724"/>
            <a:ext cx="149542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/>
              <a:t>十六世纪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03F1EC9-EA26-411A-BE39-19E961182A8C}"/>
              </a:ext>
            </a:extLst>
          </p:cNvPr>
          <p:cNvSpPr txBox="1"/>
          <p:nvPr/>
        </p:nvSpPr>
        <p:spPr>
          <a:xfrm>
            <a:off x="2816959" y="4133850"/>
            <a:ext cx="1057275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1553</a:t>
            </a:r>
            <a:r>
              <a:rPr lang="zh-CN" altLang="en-US"/>
              <a:t>年葡萄牙占澳门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2495450A-7E14-458F-9367-CA50D04A058F}"/>
              </a:ext>
            </a:extLst>
          </p:cNvPr>
          <p:cNvSpPr txBox="1"/>
          <p:nvPr/>
        </p:nvSpPr>
        <p:spPr>
          <a:xfrm>
            <a:off x="4236184" y="3162300"/>
            <a:ext cx="336232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/>
              <a:t>十七世纪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03D5A52-F5BA-4721-B609-87206F227210}"/>
              </a:ext>
            </a:extLst>
          </p:cNvPr>
          <p:cNvSpPr txBox="1"/>
          <p:nvPr/>
        </p:nvSpPr>
        <p:spPr>
          <a:xfrm>
            <a:off x="3931385" y="4162425"/>
            <a:ext cx="9144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荷兰侵占台湾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1BD07F98-4D7D-4646-89FE-16827F3CE0DD}"/>
              </a:ext>
            </a:extLst>
          </p:cNvPr>
          <p:cNvSpPr txBox="1"/>
          <p:nvPr/>
        </p:nvSpPr>
        <p:spPr>
          <a:xfrm>
            <a:off x="4893410" y="4152900"/>
            <a:ext cx="676274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1640</a:t>
            </a:r>
            <a:r>
              <a:rPr lang="zh-CN" altLang="en-US"/>
              <a:t>英国革命爆发，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1FAA8E7A-C28E-4C71-B268-342467514894}"/>
              </a:ext>
            </a:extLst>
          </p:cNvPr>
          <p:cNvSpPr txBox="1"/>
          <p:nvPr/>
        </p:nvSpPr>
        <p:spPr>
          <a:xfrm>
            <a:off x="5617309" y="4152900"/>
            <a:ext cx="657225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英国打败荷兰法国开始成为日不落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50592BE9-F6EE-42B2-B193-A6E0BBF59E34}"/>
              </a:ext>
            </a:extLst>
          </p:cNvPr>
          <p:cNvSpPr txBox="1"/>
          <p:nvPr/>
        </p:nvSpPr>
        <p:spPr>
          <a:xfrm>
            <a:off x="6303110" y="4133850"/>
            <a:ext cx="647700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牛顿出版自然哲学的数学原理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8F15386-B240-467E-99F8-3FE666EE7110}"/>
              </a:ext>
            </a:extLst>
          </p:cNvPr>
          <p:cNvSpPr txBox="1"/>
          <p:nvPr/>
        </p:nvSpPr>
        <p:spPr>
          <a:xfrm>
            <a:off x="7046059" y="4086225"/>
            <a:ext cx="542925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1689</a:t>
            </a:r>
            <a:r>
              <a:rPr lang="zh-CN" altLang="en-US"/>
              <a:t>权利法案颁布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4E2BCCDA-F694-44DC-A321-20507FB7FBDB}"/>
              </a:ext>
            </a:extLst>
          </p:cNvPr>
          <p:cNvSpPr txBox="1"/>
          <p:nvPr/>
        </p:nvSpPr>
        <p:spPr>
          <a:xfrm>
            <a:off x="54709" y="4352925"/>
            <a:ext cx="342900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资本主义萌芽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8C0129BD-6465-42BF-A16C-B6239D0A87DA}"/>
              </a:ext>
            </a:extLst>
          </p:cNvPr>
          <p:cNvSpPr txBox="1"/>
          <p:nvPr/>
        </p:nvSpPr>
        <p:spPr>
          <a:xfrm>
            <a:off x="8160485" y="4048125"/>
            <a:ext cx="533399" cy="25853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1765</a:t>
            </a:r>
            <a:r>
              <a:rPr lang="zh-CN" altLang="en-US"/>
              <a:t>年工业革命开始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13F088BE-108E-4FCD-A2A4-9B8B561F8AD6}"/>
              </a:ext>
            </a:extLst>
          </p:cNvPr>
          <p:cNvSpPr txBox="1"/>
          <p:nvPr/>
        </p:nvSpPr>
        <p:spPr>
          <a:xfrm>
            <a:off x="7712809" y="3190874"/>
            <a:ext cx="2162176" cy="3714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/>
              <a:t>十八世纪</a:t>
            </a:r>
          </a:p>
        </p:txBody>
      </p: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83EFC4FA-90F4-4EEB-9742-6D1F4D40A998}"/>
              </a:ext>
            </a:extLst>
          </p:cNvPr>
          <p:cNvCxnSpPr>
            <a:cxnSpLocks/>
          </p:cNvCxnSpPr>
          <p:nvPr/>
        </p:nvCxnSpPr>
        <p:spPr>
          <a:xfrm flipV="1">
            <a:off x="7903309" y="3695700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6C4B9BEE-9D0B-4C78-A992-4605D86607DD}"/>
              </a:ext>
            </a:extLst>
          </p:cNvPr>
          <p:cNvSpPr txBox="1"/>
          <p:nvPr/>
        </p:nvSpPr>
        <p:spPr>
          <a:xfrm>
            <a:off x="7674709" y="4124325"/>
            <a:ext cx="428625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启蒙运动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87EBA760-17BE-441D-96A0-145073F76E43}"/>
              </a:ext>
            </a:extLst>
          </p:cNvPr>
          <p:cNvSpPr txBox="1"/>
          <p:nvPr/>
        </p:nvSpPr>
        <p:spPr>
          <a:xfrm>
            <a:off x="8722459" y="4086225"/>
            <a:ext cx="428625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1776</a:t>
            </a:r>
            <a:r>
              <a:rPr lang="zh-CN" altLang="en-US"/>
              <a:t>美国独立</a:t>
            </a:r>
          </a:p>
        </p:txBody>
      </p: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A2D4A36D-4067-4902-B92F-C3BA0A8C2910}"/>
              </a:ext>
            </a:extLst>
          </p:cNvPr>
          <p:cNvCxnSpPr>
            <a:cxnSpLocks/>
          </p:cNvCxnSpPr>
          <p:nvPr/>
        </p:nvCxnSpPr>
        <p:spPr>
          <a:xfrm flipV="1">
            <a:off x="9408259" y="3505200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>
            <a:extLst>
              <a:ext uri="{FF2B5EF4-FFF2-40B4-BE49-F238E27FC236}">
                <a16:creationId xmlns:a16="http://schemas.microsoft.com/office/drawing/2014/main" id="{56E3ACF0-524A-4E4B-8BAC-7EBB2ECC8B8C}"/>
              </a:ext>
            </a:extLst>
          </p:cNvPr>
          <p:cNvSpPr txBox="1"/>
          <p:nvPr/>
        </p:nvSpPr>
        <p:spPr>
          <a:xfrm>
            <a:off x="9189184" y="4000500"/>
            <a:ext cx="428625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1785</a:t>
            </a:r>
            <a:r>
              <a:rPr lang="zh-CN" altLang="en-US"/>
              <a:t>年蒸汽机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0B39D552-D58C-4075-8164-5D7D75CFA139}"/>
              </a:ext>
            </a:extLst>
          </p:cNvPr>
          <p:cNvSpPr txBox="1"/>
          <p:nvPr/>
        </p:nvSpPr>
        <p:spPr>
          <a:xfrm>
            <a:off x="9655908" y="3962400"/>
            <a:ext cx="428625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1789</a:t>
            </a:r>
            <a:r>
              <a:rPr lang="zh-CN" altLang="en-US"/>
              <a:t>法国革命</a:t>
            </a:r>
          </a:p>
        </p:txBody>
      </p:sp>
      <p:cxnSp>
        <p:nvCxnSpPr>
          <p:cNvPr id="75" name="直接箭头连接符 74">
            <a:extLst>
              <a:ext uri="{FF2B5EF4-FFF2-40B4-BE49-F238E27FC236}">
                <a16:creationId xmlns:a16="http://schemas.microsoft.com/office/drawing/2014/main" id="{272950B1-7193-49B9-B450-F120BC737A87}"/>
              </a:ext>
            </a:extLst>
          </p:cNvPr>
          <p:cNvCxnSpPr>
            <a:cxnSpLocks/>
          </p:cNvCxnSpPr>
          <p:nvPr/>
        </p:nvCxnSpPr>
        <p:spPr>
          <a:xfrm flipV="1">
            <a:off x="10379809" y="3571876"/>
            <a:ext cx="0" cy="3524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76" name="直接箭头连接符 75">
            <a:extLst>
              <a:ext uri="{FF2B5EF4-FFF2-40B4-BE49-F238E27FC236}">
                <a16:creationId xmlns:a16="http://schemas.microsoft.com/office/drawing/2014/main" id="{F1DA4A92-D6E3-47F5-90E1-2362D5710BC6}"/>
              </a:ext>
            </a:extLst>
          </p:cNvPr>
          <p:cNvCxnSpPr>
            <a:cxnSpLocks/>
          </p:cNvCxnSpPr>
          <p:nvPr/>
        </p:nvCxnSpPr>
        <p:spPr>
          <a:xfrm flipV="1">
            <a:off x="11179909" y="35814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A4A10212-40EF-414A-9919-12B3F3401C2E}"/>
              </a:ext>
            </a:extLst>
          </p:cNvPr>
          <p:cNvSpPr txBox="1"/>
          <p:nvPr/>
        </p:nvSpPr>
        <p:spPr>
          <a:xfrm>
            <a:off x="10198834" y="3914775"/>
            <a:ext cx="542926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1825</a:t>
            </a:r>
            <a:r>
              <a:rPr lang="zh-CN" altLang="en-US"/>
              <a:t>史蒂芬森火车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ECB0FECB-6AC4-40FB-A1BA-78829FA02AA7}"/>
              </a:ext>
            </a:extLst>
          </p:cNvPr>
          <p:cNvSpPr txBox="1"/>
          <p:nvPr/>
        </p:nvSpPr>
        <p:spPr>
          <a:xfrm>
            <a:off x="10865584" y="3914775"/>
            <a:ext cx="695325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1840</a:t>
            </a:r>
            <a:r>
              <a:rPr lang="zh-CN" altLang="en-US"/>
              <a:t>英国发动鸦片战争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71058230-F837-4145-8AD7-746BE9CE0402}"/>
              </a:ext>
            </a:extLst>
          </p:cNvPr>
          <p:cNvSpPr txBox="1"/>
          <p:nvPr/>
        </p:nvSpPr>
        <p:spPr>
          <a:xfrm>
            <a:off x="7284185" y="76200"/>
            <a:ext cx="4629150" cy="14773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清朝：强化皇权，文化专制，闭关锁国，康乾盛世封建经济继续发展，人口增长。加强边疆管辖，奠定版图基础，多民族国家巩固发展，此后社会矛盾加剧，国力虚弱，危机重重。封建社会走向衰亡</a:t>
            </a: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9971E4E3-5D9C-40F9-BF37-3F117D20602F}"/>
              </a:ext>
            </a:extLst>
          </p:cNvPr>
          <p:cNvSpPr txBox="1"/>
          <p:nvPr/>
        </p:nvSpPr>
        <p:spPr>
          <a:xfrm>
            <a:off x="1264384" y="5286375"/>
            <a:ext cx="3438525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西方国家：解放思想，殖民扩张，资本主义发展迅速，工业科技革命日新月异，多个大国先后崛起，世界历史步入近代</a:t>
            </a:r>
          </a:p>
        </p:txBody>
      </p:sp>
      <p:sp>
        <p:nvSpPr>
          <p:cNvPr id="67" name="任意多边形: 形状 66">
            <a:extLst>
              <a:ext uri="{FF2B5EF4-FFF2-40B4-BE49-F238E27FC236}">
                <a16:creationId xmlns:a16="http://schemas.microsoft.com/office/drawing/2014/main" id="{8DFE8D65-0FAF-493F-B391-011815684903}"/>
              </a:ext>
            </a:extLst>
          </p:cNvPr>
          <p:cNvSpPr/>
          <p:nvPr/>
        </p:nvSpPr>
        <p:spPr>
          <a:xfrm>
            <a:off x="114302" y="2647330"/>
            <a:ext cx="12056207" cy="724735"/>
          </a:xfrm>
          <a:custGeom>
            <a:avLst/>
            <a:gdLst>
              <a:gd name="connsiteX0" fmla="*/ 0 w 10877550"/>
              <a:gd name="connsiteY0" fmla="*/ 68342 h 449406"/>
              <a:gd name="connsiteX1" fmla="*/ 47625 w 10877550"/>
              <a:gd name="connsiteY1" fmla="*/ 49292 h 449406"/>
              <a:gd name="connsiteX2" fmla="*/ 981075 w 10877550"/>
              <a:gd name="connsiteY2" fmla="*/ 49292 h 449406"/>
              <a:gd name="connsiteX3" fmla="*/ 1104900 w 10877550"/>
              <a:gd name="connsiteY3" fmla="*/ 58817 h 449406"/>
              <a:gd name="connsiteX4" fmla="*/ 1209675 w 10877550"/>
              <a:gd name="connsiteY4" fmla="*/ 68342 h 449406"/>
              <a:gd name="connsiteX5" fmla="*/ 1543050 w 10877550"/>
              <a:gd name="connsiteY5" fmla="*/ 87392 h 449406"/>
              <a:gd name="connsiteX6" fmla="*/ 1895475 w 10877550"/>
              <a:gd name="connsiteY6" fmla="*/ 96917 h 449406"/>
              <a:gd name="connsiteX7" fmla="*/ 2362200 w 10877550"/>
              <a:gd name="connsiteY7" fmla="*/ 115967 h 449406"/>
              <a:gd name="connsiteX8" fmla="*/ 2505075 w 10877550"/>
              <a:gd name="connsiteY8" fmla="*/ 125492 h 449406"/>
              <a:gd name="connsiteX9" fmla="*/ 2876550 w 10877550"/>
              <a:gd name="connsiteY9" fmla="*/ 144542 h 449406"/>
              <a:gd name="connsiteX10" fmla="*/ 3171825 w 10877550"/>
              <a:gd name="connsiteY10" fmla="*/ 163592 h 449406"/>
              <a:gd name="connsiteX11" fmla="*/ 4629150 w 10877550"/>
              <a:gd name="connsiteY11" fmla="*/ 182642 h 449406"/>
              <a:gd name="connsiteX12" fmla="*/ 4962525 w 10877550"/>
              <a:gd name="connsiteY12" fmla="*/ 192167 h 449406"/>
              <a:gd name="connsiteX13" fmla="*/ 5181600 w 10877550"/>
              <a:gd name="connsiteY13" fmla="*/ 211217 h 449406"/>
              <a:gd name="connsiteX14" fmla="*/ 5314950 w 10877550"/>
              <a:gd name="connsiteY14" fmla="*/ 220742 h 449406"/>
              <a:gd name="connsiteX15" fmla="*/ 5695950 w 10877550"/>
              <a:gd name="connsiteY15" fmla="*/ 239792 h 449406"/>
              <a:gd name="connsiteX16" fmla="*/ 5991225 w 10877550"/>
              <a:gd name="connsiteY16" fmla="*/ 258842 h 449406"/>
              <a:gd name="connsiteX17" fmla="*/ 7400925 w 10877550"/>
              <a:gd name="connsiteY17" fmla="*/ 277892 h 449406"/>
              <a:gd name="connsiteX18" fmla="*/ 7743825 w 10877550"/>
              <a:gd name="connsiteY18" fmla="*/ 287417 h 449406"/>
              <a:gd name="connsiteX19" fmla="*/ 7896225 w 10877550"/>
              <a:gd name="connsiteY19" fmla="*/ 296942 h 449406"/>
              <a:gd name="connsiteX20" fmla="*/ 8067675 w 10877550"/>
              <a:gd name="connsiteY20" fmla="*/ 306467 h 449406"/>
              <a:gd name="connsiteX21" fmla="*/ 8334375 w 10877550"/>
              <a:gd name="connsiteY21" fmla="*/ 325517 h 449406"/>
              <a:gd name="connsiteX22" fmla="*/ 8791575 w 10877550"/>
              <a:gd name="connsiteY22" fmla="*/ 344567 h 449406"/>
              <a:gd name="connsiteX23" fmla="*/ 9010650 w 10877550"/>
              <a:gd name="connsiteY23" fmla="*/ 363617 h 449406"/>
              <a:gd name="connsiteX24" fmla="*/ 9115425 w 10877550"/>
              <a:gd name="connsiteY24" fmla="*/ 373142 h 449406"/>
              <a:gd name="connsiteX25" fmla="*/ 9363075 w 10877550"/>
              <a:gd name="connsiteY25" fmla="*/ 382667 h 449406"/>
              <a:gd name="connsiteX26" fmla="*/ 9801225 w 10877550"/>
              <a:gd name="connsiteY26" fmla="*/ 411242 h 449406"/>
              <a:gd name="connsiteX27" fmla="*/ 10477500 w 10877550"/>
              <a:gd name="connsiteY27" fmla="*/ 420767 h 449406"/>
              <a:gd name="connsiteX28" fmla="*/ 10620375 w 10877550"/>
              <a:gd name="connsiteY28" fmla="*/ 430292 h 449406"/>
              <a:gd name="connsiteX29" fmla="*/ 10696575 w 10877550"/>
              <a:gd name="connsiteY29" fmla="*/ 439817 h 449406"/>
              <a:gd name="connsiteX30" fmla="*/ 10877550 w 10877550"/>
              <a:gd name="connsiteY30" fmla="*/ 449342 h 449406"/>
              <a:gd name="connsiteX0" fmla="*/ 1174 w 10878724"/>
              <a:gd name="connsiteY0" fmla="*/ 105290 h 486354"/>
              <a:gd name="connsiteX1" fmla="*/ 5149 w 10878724"/>
              <a:gd name="connsiteY1" fmla="*/ 39287 h 486354"/>
              <a:gd name="connsiteX2" fmla="*/ 982249 w 10878724"/>
              <a:gd name="connsiteY2" fmla="*/ 86240 h 486354"/>
              <a:gd name="connsiteX3" fmla="*/ 1106074 w 10878724"/>
              <a:gd name="connsiteY3" fmla="*/ 95765 h 486354"/>
              <a:gd name="connsiteX4" fmla="*/ 1210849 w 10878724"/>
              <a:gd name="connsiteY4" fmla="*/ 105290 h 486354"/>
              <a:gd name="connsiteX5" fmla="*/ 1544224 w 10878724"/>
              <a:gd name="connsiteY5" fmla="*/ 124340 h 486354"/>
              <a:gd name="connsiteX6" fmla="*/ 1896649 w 10878724"/>
              <a:gd name="connsiteY6" fmla="*/ 133865 h 486354"/>
              <a:gd name="connsiteX7" fmla="*/ 2363374 w 10878724"/>
              <a:gd name="connsiteY7" fmla="*/ 152915 h 486354"/>
              <a:gd name="connsiteX8" fmla="*/ 2506249 w 10878724"/>
              <a:gd name="connsiteY8" fmla="*/ 162440 h 486354"/>
              <a:gd name="connsiteX9" fmla="*/ 2877724 w 10878724"/>
              <a:gd name="connsiteY9" fmla="*/ 181490 h 486354"/>
              <a:gd name="connsiteX10" fmla="*/ 3172999 w 10878724"/>
              <a:gd name="connsiteY10" fmla="*/ 200540 h 486354"/>
              <a:gd name="connsiteX11" fmla="*/ 4630324 w 10878724"/>
              <a:gd name="connsiteY11" fmla="*/ 219590 h 486354"/>
              <a:gd name="connsiteX12" fmla="*/ 4963699 w 10878724"/>
              <a:gd name="connsiteY12" fmla="*/ 229115 h 486354"/>
              <a:gd name="connsiteX13" fmla="*/ 5182774 w 10878724"/>
              <a:gd name="connsiteY13" fmla="*/ 248165 h 486354"/>
              <a:gd name="connsiteX14" fmla="*/ 5316124 w 10878724"/>
              <a:gd name="connsiteY14" fmla="*/ 257690 h 486354"/>
              <a:gd name="connsiteX15" fmla="*/ 5697124 w 10878724"/>
              <a:gd name="connsiteY15" fmla="*/ 276740 h 486354"/>
              <a:gd name="connsiteX16" fmla="*/ 5992399 w 10878724"/>
              <a:gd name="connsiteY16" fmla="*/ 295790 h 486354"/>
              <a:gd name="connsiteX17" fmla="*/ 7402099 w 10878724"/>
              <a:gd name="connsiteY17" fmla="*/ 314840 h 486354"/>
              <a:gd name="connsiteX18" fmla="*/ 7744999 w 10878724"/>
              <a:gd name="connsiteY18" fmla="*/ 324365 h 486354"/>
              <a:gd name="connsiteX19" fmla="*/ 7897399 w 10878724"/>
              <a:gd name="connsiteY19" fmla="*/ 333890 h 486354"/>
              <a:gd name="connsiteX20" fmla="*/ 8068849 w 10878724"/>
              <a:gd name="connsiteY20" fmla="*/ 343415 h 486354"/>
              <a:gd name="connsiteX21" fmla="*/ 8335549 w 10878724"/>
              <a:gd name="connsiteY21" fmla="*/ 362465 h 486354"/>
              <a:gd name="connsiteX22" fmla="*/ 8792749 w 10878724"/>
              <a:gd name="connsiteY22" fmla="*/ 381515 h 486354"/>
              <a:gd name="connsiteX23" fmla="*/ 9011824 w 10878724"/>
              <a:gd name="connsiteY23" fmla="*/ 400565 h 486354"/>
              <a:gd name="connsiteX24" fmla="*/ 9116599 w 10878724"/>
              <a:gd name="connsiteY24" fmla="*/ 410090 h 486354"/>
              <a:gd name="connsiteX25" fmla="*/ 9364249 w 10878724"/>
              <a:gd name="connsiteY25" fmla="*/ 419615 h 486354"/>
              <a:gd name="connsiteX26" fmla="*/ 9802399 w 10878724"/>
              <a:gd name="connsiteY26" fmla="*/ 448190 h 486354"/>
              <a:gd name="connsiteX27" fmla="*/ 10478674 w 10878724"/>
              <a:gd name="connsiteY27" fmla="*/ 457715 h 486354"/>
              <a:gd name="connsiteX28" fmla="*/ 10621549 w 10878724"/>
              <a:gd name="connsiteY28" fmla="*/ 467240 h 486354"/>
              <a:gd name="connsiteX29" fmla="*/ 10697749 w 10878724"/>
              <a:gd name="connsiteY29" fmla="*/ 476765 h 486354"/>
              <a:gd name="connsiteX30" fmla="*/ 10878724 w 10878724"/>
              <a:gd name="connsiteY30" fmla="*/ 486290 h 486354"/>
              <a:gd name="connsiteX0" fmla="*/ 1626 w 10879176"/>
              <a:gd name="connsiteY0" fmla="*/ 66965 h 448029"/>
              <a:gd name="connsiteX1" fmla="*/ 5601 w 10879176"/>
              <a:gd name="connsiteY1" fmla="*/ 962 h 448029"/>
              <a:gd name="connsiteX2" fmla="*/ 982701 w 10879176"/>
              <a:gd name="connsiteY2" fmla="*/ 47915 h 448029"/>
              <a:gd name="connsiteX3" fmla="*/ 1106526 w 10879176"/>
              <a:gd name="connsiteY3" fmla="*/ 57440 h 448029"/>
              <a:gd name="connsiteX4" fmla="*/ 1211301 w 10879176"/>
              <a:gd name="connsiteY4" fmla="*/ 66965 h 448029"/>
              <a:gd name="connsiteX5" fmla="*/ 1544676 w 10879176"/>
              <a:gd name="connsiteY5" fmla="*/ 86015 h 448029"/>
              <a:gd name="connsiteX6" fmla="*/ 1897101 w 10879176"/>
              <a:gd name="connsiteY6" fmla="*/ 95540 h 448029"/>
              <a:gd name="connsiteX7" fmla="*/ 2363826 w 10879176"/>
              <a:gd name="connsiteY7" fmla="*/ 114590 h 448029"/>
              <a:gd name="connsiteX8" fmla="*/ 2506701 w 10879176"/>
              <a:gd name="connsiteY8" fmla="*/ 124115 h 448029"/>
              <a:gd name="connsiteX9" fmla="*/ 2878176 w 10879176"/>
              <a:gd name="connsiteY9" fmla="*/ 143165 h 448029"/>
              <a:gd name="connsiteX10" fmla="*/ 3173451 w 10879176"/>
              <a:gd name="connsiteY10" fmla="*/ 162215 h 448029"/>
              <a:gd name="connsiteX11" fmla="*/ 4630776 w 10879176"/>
              <a:gd name="connsiteY11" fmla="*/ 181265 h 448029"/>
              <a:gd name="connsiteX12" fmla="*/ 4964151 w 10879176"/>
              <a:gd name="connsiteY12" fmla="*/ 190790 h 448029"/>
              <a:gd name="connsiteX13" fmla="*/ 5183226 w 10879176"/>
              <a:gd name="connsiteY13" fmla="*/ 209840 h 448029"/>
              <a:gd name="connsiteX14" fmla="*/ 5316576 w 10879176"/>
              <a:gd name="connsiteY14" fmla="*/ 219365 h 448029"/>
              <a:gd name="connsiteX15" fmla="*/ 5697576 w 10879176"/>
              <a:gd name="connsiteY15" fmla="*/ 238415 h 448029"/>
              <a:gd name="connsiteX16" fmla="*/ 5992851 w 10879176"/>
              <a:gd name="connsiteY16" fmla="*/ 257465 h 448029"/>
              <a:gd name="connsiteX17" fmla="*/ 7402551 w 10879176"/>
              <a:gd name="connsiteY17" fmla="*/ 276515 h 448029"/>
              <a:gd name="connsiteX18" fmla="*/ 7745451 w 10879176"/>
              <a:gd name="connsiteY18" fmla="*/ 286040 h 448029"/>
              <a:gd name="connsiteX19" fmla="*/ 7897851 w 10879176"/>
              <a:gd name="connsiteY19" fmla="*/ 295565 h 448029"/>
              <a:gd name="connsiteX20" fmla="*/ 8069301 w 10879176"/>
              <a:gd name="connsiteY20" fmla="*/ 305090 h 448029"/>
              <a:gd name="connsiteX21" fmla="*/ 8336001 w 10879176"/>
              <a:gd name="connsiteY21" fmla="*/ 324140 h 448029"/>
              <a:gd name="connsiteX22" fmla="*/ 8793201 w 10879176"/>
              <a:gd name="connsiteY22" fmla="*/ 343190 h 448029"/>
              <a:gd name="connsiteX23" fmla="*/ 9012276 w 10879176"/>
              <a:gd name="connsiteY23" fmla="*/ 362240 h 448029"/>
              <a:gd name="connsiteX24" fmla="*/ 9117051 w 10879176"/>
              <a:gd name="connsiteY24" fmla="*/ 371765 h 448029"/>
              <a:gd name="connsiteX25" fmla="*/ 9364701 w 10879176"/>
              <a:gd name="connsiteY25" fmla="*/ 381290 h 448029"/>
              <a:gd name="connsiteX26" fmla="*/ 9802851 w 10879176"/>
              <a:gd name="connsiteY26" fmla="*/ 409865 h 448029"/>
              <a:gd name="connsiteX27" fmla="*/ 10479126 w 10879176"/>
              <a:gd name="connsiteY27" fmla="*/ 419390 h 448029"/>
              <a:gd name="connsiteX28" fmla="*/ 10622001 w 10879176"/>
              <a:gd name="connsiteY28" fmla="*/ 428915 h 448029"/>
              <a:gd name="connsiteX29" fmla="*/ 10698201 w 10879176"/>
              <a:gd name="connsiteY29" fmla="*/ 438440 h 448029"/>
              <a:gd name="connsiteX30" fmla="*/ 10879176 w 10879176"/>
              <a:gd name="connsiteY30" fmla="*/ 447965 h 448029"/>
              <a:gd name="connsiteX0" fmla="*/ 15255 w 10980105"/>
              <a:gd name="connsiteY0" fmla="*/ 1918 h 463473"/>
              <a:gd name="connsiteX1" fmla="*/ 106530 w 10980105"/>
              <a:gd name="connsiteY1" fmla="*/ 16406 h 463473"/>
              <a:gd name="connsiteX2" fmla="*/ 1083630 w 10980105"/>
              <a:gd name="connsiteY2" fmla="*/ 63359 h 463473"/>
              <a:gd name="connsiteX3" fmla="*/ 1207455 w 10980105"/>
              <a:gd name="connsiteY3" fmla="*/ 72884 h 463473"/>
              <a:gd name="connsiteX4" fmla="*/ 1312230 w 10980105"/>
              <a:gd name="connsiteY4" fmla="*/ 82409 h 463473"/>
              <a:gd name="connsiteX5" fmla="*/ 1645605 w 10980105"/>
              <a:gd name="connsiteY5" fmla="*/ 101459 h 463473"/>
              <a:gd name="connsiteX6" fmla="*/ 1998030 w 10980105"/>
              <a:gd name="connsiteY6" fmla="*/ 110984 h 463473"/>
              <a:gd name="connsiteX7" fmla="*/ 2464755 w 10980105"/>
              <a:gd name="connsiteY7" fmla="*/ 130034 h 463473"/>
              <a:gd name="connsiteX8" fmla="*/ 2607630 w 10980105"/>
              <a:gd name="connsiteY8" fmla="*/ 139559 h 463473"/>
              <a:gd name="connsiteX9" fmla="*/ 2979105 w 10980105"/>
              <a:gd name="connsiteY9" fmla="*/ 158609 h 463473"/>
              <a:gd name="connsiteX10" fmla="*/ 3274380 w 10980105"/>
              <a:gd name="connsiteY10" fmla="*/ 177659 h 463473"/>
              <a:gd name="connsiteX11" fmla="*/ 4731705 w 10980105"/>
              <a:gd name="connsiteY11" fmla="*/ 196709 h 463473"/>
              <a:gd name="connsiteX12" fmla="*/ 5065080 w 10980105"/>
              <a:gd name="connsiteY12" fmla="*/ 206234 h 463473"/>
              <a:gd name="connsiteX13" fmla="*/ 5284155 w 10980105"/>
              <a:gd name="connsiteY13" fmla="*/ 225284 h 463473"/>
              <a:gd name="connsiteX14" fmla="*/ 5417505 w 10980105"/>
              <a:gd name="connsiteY14" fmla="*/ 234809 h 463473"/>
              <a:gd name="connsiteX15" fmla="*/ 5798505 w 10980105"/>
              <a:gd name="connsiteY15" fmla="*/ 253859 h 463473"/>
              <a:gd name="connsiteX16" fmla="*/ 6093780 w 10980105"/>
              <a:gd name="connsiteY16" fmla="*/ 272909 h 463473"/>
              <a:gd name="connsiteX17" fmla="*/ 7503480 w 10980105"/>
              <a:gd name="connsiteY17" fmla="*/ 291959 h 463473"/>
              <a:gd name="connsiteX18" fmla="*/ 7846380 w 10980105"/>
              <a:gd name="connsiteY18" fmla="*/ 301484 h 463473"/>
              <a:gd name="connsiteX19" fmla="*/ 7998780 w 10980105"/>
              <a:gd name="connsiteY19" fmla="*/ 311009 h 463473"/>
              <a:gd name="connsiteX20" fmla="*/ 8170230 w 10980105"/>
              <a:gd name="connsiteY20" fmla="*/ 320534 h 463473"/>
              <a:gd name="connsiteX21" fmla="*/ 8436930 w 10980105"/>
              <a:gd name="connsiteY21" fmla="*/ 339584 h 463473"/>
              <a:gd name="connsiteX22" fmla="*/ 8894130 w 10980105"/>
              <a:gd name="connsiteY22" fmla="*/ 358634 h 463473"/>
              <a:gd name="connsiteX23" fmla="*/ 9113205 w 10980105"/>
              <a:gd name="connsiteY23" fmla="*/ 377684 h 463473"/>
              <a:gd name="connsiteX24" fmla="*/ 9217980 w 10980105"/>
              <a:gd name="connsiteY24" fmla="*/ 387209 h 463473"/>
              <a:gd name="connsiteX25" fmla="*/ 9465630 w 10980105"/>
              <a:gd name="connsiteY25" fmla="*/ 396734 h 463473"/>
              <a:gd name="connsiteX26" fmla="*/ 9903780 w 10980105"/>
              <a:gd name="connsiteY26" fmla="*/ 425309 h 463473"/>
              <a:gd name="connsiteX27" fmla="*/ 10580055 w 10980105"/>
              <a:gd name="connsiteY27" fmla="*/ 434834 h 463473"/>
              <a:gd name="connsiteX28" fmla="*/ 10722930 w 10980105"/>
              <a:gd name="connsiteY28" fmla="*/ 444359 h 463473"/>
              <a:gd name="connsiteX29" fmla="*/ 10799130 w 10980105"/>
              <a:gd name="connsiteY29" fmla="*/ 453884 h 463473"/>
              <a:gd name="connsiteX30" fmla="*/ 10980105 w 10980105"/>
              <a:gd name="connsiteY30" fmla="*/ 463409 h 463473"/>
              <a:gd name="connsiteX0" fmla="*/ 15255 w 11049945"/>
              <a:gd name="connsiteY0" fmla="*/ 1918 h 510362"/>
              <a:gd name="connsiteX1" fmla="*/ 106530 w 11049945"/>
              <a:gd name="connsiteY1" fmla="*/ 16406 h 510362"/>
              <a:gd name="connsiteX2" fmla="*/ 1083630 w 11049945"/>
              <a:gd name="connsiteY2" fmla="*/ 63359 h 510362"/>
              <a:gd name="connsiteX3" fmla="*/ 1207455 w 11049945"/>
              <a:gd name="connsiteY3" fmla="*/ 72884 h 510362"/>
              <a:gd name="connsiteX4" fmla="*/ 1312230 w 11049945"/>
              <a:gd name="connsiteY4" fmla="*/ 82409 h 510362"/>
              <a:gd name="connsiteX5" fmla="*/ 1645605 w 11049945"/>
              <a:gd name="connsiteY5" fmla="*/ 101459 h 510362"/>
              <a:gd name="connsiteX6" fmla="*/ 1998030 w 11049945"/>
              <a:gd name="connsiteY6" fmla="*/ 110984 h 510362"/>
              <a:gd name="connsiteX7" fmla="*/ 2464755 w 11049945"/>
              <a:gd name="connsiteY7" fmla="*/ 130034 h 510362"/>
              <a:gd name="connsiteX8" fmla="*/ 2607630 w 11049945"/>
              <a:gd name="connsiteY8" fmla="*/ 139559 h 510362"/>
              <a:gd name="connsiteX9" fmla="*/ 2979105 w 11049945"/>
              <a:gd name="connsiteY9" fmla="*/ 158609 h 510362"/>
              <a:gd name="connsiteX10" fmla="*/ 3274380 w 11049945"/>
              <a:gd name="connsiteY10" fmla="*/ 177659 h 510362"/>
              <a:gd name="connsiteX11" fmla="*/ 4731705 w 11049945"/>
              <a:gd name="connsiteY11" fmla="*/ 196709 h 510362"/>
              <a:gd name="connsiteX12" fmla="*/ 5065080 w 11049945"/>
              <a:gd name="connsiteY12" fmla="*/ 206234 h 510362"/>
              <a:gd name="connsiteX13" fmla="*/ 5284155 w 11049945"/>
              <a:gd name="connsiteY13" fmla="*/ 225284 h 510362"/>
              <a:gd name="connsiteX14" fmla="*/ 5417505 w 11049945"/>
              <a:gd name="connsiteY14" fmla="*/ 234809 h 510362"/>
              <a:gd name="connsiteX15" fmla="*/ 5798505 w 11049945"/>
              <a:gd name="connsiteY15" fmla="*/ 253859 h 510362"/>
              <a:gd name="connsiteX16" fmla="*/ 6093780 w 11049945"/>
              <a:gd name="connsiteY16" fmla="*/ 272909 h 510362"/>
              <a:gd name="connsiteX17" fmla="*/ 7503480 w 11049945"/>
              <a:gd name="connsiteY17" fmla="*/ 291959 h 510362"/>
              <a:gd name="connsiteX18" fmla="*/ 7846380 w 11049945"/>
              <a:gd name="connsiteY18" fmla="*/ 301484 h 510362"/>
              <a:gd name="connsiteX19" fmla="*/ 7998780 w 11049945"/>
              <a:gd name="connsiteY19" fmla="*/ 311009 h 510362"/>
              <a:gd name="connsiteX20" fmla="*/ 8170230 w 11049945"/>
              <a:gd name="connsiteY20" fmla="*/ 320534 h 510362"/>
              <a:gd name="connsiteX21" fmla="*/ 8436930 w 11049945"/>
              <a:gd name="connsiteY21" fmla="*/ 339584 h 510362"/>
              <a:gd name="connsiteX22" fmla="*/ 8894130 w 11049945"/>
              <a:gd name="connsiteY22" fmla="*/ 358634 h 510362"/>
              <a:gd name="connsiteX23" fmla="*/ 9113205 w 11049945"/>
              <a:gd name="connsiteY23" fmla="*/ 377684 h 510362"/>
              <a:gd name="connsiteX24" fmla="*/ 9217980 w 11049945"/>
              <a:gd name="connsiteY24" fmla="*/ 387209 h 510362"/>
              <a:gd name="connsiteX25" fmla="*/ 9465630 w 11049945"/>
              <a:gd name="connsiteY25" fmla="*/ 396734 h 510362"/>
              <a:gd name="connsiteX26" fmla="*/ 9903780 w 11049945"/>
              <a:gd name="connsiteY26" fmla="*/ 425309 h 510362"/>
              <a:gd name="connsiteX27" fmla="*/ 10580055 w 11049945"/>
              <a:gd name="connsiteY27" fmla="*/ 434834 h 510362"/>
              <a:gd name="connsiteX28" fmla="*/ 10722930 w 11049945"/>
              <a:gd name="connsiteY28" fmla="*/ 444359 h 510362"/>
              <a:gd name="connsiteX29" fmla="*/ 10799130 w 11049945"/>
              <a:gd name="connsiteY29" fmla="*/ 453884 h 510362"/>
              <a:gd name="connsiteX30" fmla="*/ 11049945 w 11049945"/>
              <a:gd name="connsiteY30" fmla="*/ 510362 h 510362"/>
              <a:gd name="connsiteX0" fmla="*/ 15255 w 11049945"/>
              <a:gd name="connsiteY0" fmla="*/ 1918 h 510362"/>
              <a:gd name="connsiteX1" fmla="*/ 106530 w 11049945"/>
              <a:gd name="connsiteY1" fmla="*/ 16406 h 510362"/>
              <a:gd name="connsiteX2" fmla="*/ 1083630 w 11049945"/>
              <a:gd name="connsiteY2" fmla="*/ 63359 h 510362"/>
              <a:gd name="connsiteX3" fmla="*/ 1207455 w 11049945"/>
              <a:gd name="connsiteY3" fmla="*/ 72884 h 510362"/>
              <a:gd name="connsiteX4" fmla="*/ 1312230 w 11049945"/>
              <a:gd name="connsiteY4" fmla="*/ 82409 h 510362"/>
              <a:gd name="connsiteX5" fmla="*/ 1645605 w 11049945"/>
              <a:gd name="connsiteY5" fmla="*/ 101459 h 510362"/>
              <a:gd name="connsiteX6" fmla="*/ 1998030 w 11049945"/>
              <a:gd name="connsiteY6" fmla="*/ 110984 h 510362"/>
              <a:gd name="connsiteX7" fmla="*/ 2464755 w 11049945"/>
              <a:gd name="connsiteY7" fmla="*/ 130034 h 510362"/>
              <a:gd name="connsiteX8" fmla="*/ 2607630 w 11049945"/>
              <a:gd name="connsiteY8" fmla="*/ 139559 h 510362"/>
              <a:gd name="connsiteX9" fmla="*/ 2979105 w 11049945"/>
              <a:gd name="connsiteY9" fmla="*/ 158609 h 510362"/>
              <a:gd name="connsiteX10" fmla="*/ 3274380 w 11049945"/>
              <a:gd name="connsiteY10" fmla="*/ 177659 h 510362"/>
              <a:gd name="connsiteX11" fmla="*/ 4731705 w 11049945"/>
              <a:gd name="connsiteY11" fmla="*/ 196709 h 510362"/>
              <a:gd name="connsiteX12" fmla="*/ 5065080 w 11049945"/>
              <a:gd name="connsiteY12" fmla="*/ 206234 h 510362"/>
              <a:gd name="connsiteX13" fmla="*/ 5284155 w 11049945"/>
              <a:gd name="connsiteY13" fmla="*/ 225284 h 510362"/>
              <a:gd name="connsiteX14" fmla="*/ 5417505 w 11049945"/>
              <a:gd name="connsiteY14" fmla="*/ 234809 h 510362"/>
              <a:gd name="connsiteX15" fmla="*/ 5798505 w 11049945"/>
              <a:gd name="connsiteY15" fmla="*/ 253859 h 510362"/>
              <a:gd name="connsiteX16" fmla="*/ 6093780 w 11049945"/>
              <a:gd name="connsiteY16" fmla="*/ 272909 h 510362"/>
              <a:gd name="connsiteX17" fmla="*/ 7503480 w 11049945"/>
              <a:gd name="connsiteY17" fmla="*/ 291959 h 510362"/>
              <a:gd name="connsiteX18" fmla="*/ 7846380 w 11049945"/>
              <a:gd name="connsiteY18" fmla="*/ 301484 h 510362"/>
              <a:gd name="connsiteX19" fmla="*/ 7998780 w 11049945"/>
              <a:gd name="connsiteY19" fmla="*/ 311009 h 510362"/>
              <a:gd name="connsiteX20" fmla="*/ 8170230 w 11049945"/>
              <a:gd name="connsiteY20" fmla="*/ 320534 h 510362"/>
              <a:gd name="connsiteX21" fmla="*/ 8436930 w 11049945"/>
              <a:gd name="connsiteY21" fmla="*/ 339584 h 510362"/>
              <a:gd name="connsiteX22" fmla="*/ 8894130 w 11049945"/>
              <a:gd name="connsiteY22" fmla="*/ 358634 h 510362"/>
              <a:gd name="connsiteX23" fmla="*/ 9113205 w 11049945"/>
              <a:gd name="connsiteY23" fmla="*/ 377684 h 510362"/>
              <a:gd name="connsiteX24" fmla="*/ 9217980 w 11049945"/>
              <a:gd name="connsiteY24" fmla="*/ 387209 h 510362"/>
              <a:gd name="connsiteX25" fmla="*/ 9465630 w 11049945"/>
              <a:gd name="connsiteY25" fmla="*/ 396734 h 510362"/>
              <a:gd name="connsiteX26" fmla="*/ 9903780 w 11049945"/>
              <a:gd name="connsiteY26" fmla="*/ 425309 h 510362"/>
              <a:gd name="connsiteX27" fmla="*/ 10580055 w 11049945"/>
              <a:gd name="connsiteY27" fmla="*/ 434834 h 510362"/>
              <a:gd name="connsiteX28" fmla="*/ 10722930 w 11049945"/>
              <a:gd name="connsiteY28" fmla="*/ 444359 h 510362"/>
              <a:gd name="connsiteX29" fmla="*/ 10834050 w 11049945"/>
              <a:gd name="connsiteY29" fmla="*/ 487422 h 510362"/>
              <a:gd name="connsiteX30" fmla="*/ 11049945 w 11049945"/>
              <a:gd name="connsiteY30" fmla="*/ 510362 h 510362"/>
              <a:gd name="connsiteX0" fmla="*/ 15255 w 11049945"/>
              <a:gd name="connsiteY0" fmla="*/ 1918 h 510362"/>
              <a:gd name="connsiteX1" fmla="*/ 106530 w 11049945"/>
              <a:gd name="connsiteY1" fmla="*/ 16406 h 510362"/>
              <a:gd name="connsiteX2" fmla="*/ 1083630 w 11049945"/>
              <a:gd name="connsiteY2" fmla="*/ 63359 h 510362"/>
              <a:gd name="connsiteX3" fmla="*/ 1207455 w 11049945"/>
              <a:gd name="connsiteY3" fmla="*/ 72884 h 510362"/>
              <a:gd name="connsiteX4" fmla="*/ 1312230 w 11049945"/>
              <a:gd name="connsiteY4" fmla="*/ 82409 h 510362"/>
              <a:gd name="connsiteX5" fmla="*/ 1645605 w 11049945"/>
              <a:gd name="connsiteY5" fmla="*/ 101459 h 510362"/>
              <a:gd name="connsiteX6" fmla="*/ 1998030 w 11049945"/>
              <a:gd name="connsiteY6" fmla="*/ 110984 h 510362"/>
              <a:gd name="connsiteX7" fmla="*/ 2464755 w 11049945"/>
              <a:gd name="connsiteY7" fmla="*/ 130034 h 510362"/>
              <a:gd name="connsiteX8" fmla="*/ 2607630 w 11049945"/>
              <a:gd name="connsiteY8" fmla="*/ 139559 h 510362"/>
              <a:gd name="connsiteX9" fmla="*/ 2979105 w 11049945"/>
              <a:gd name="connsiteY9" fmla="*/ 158609 h 510362"/>
              <a:gd name="connsiteX10" fmla="*/ 3274380 w 11049945"/>
              <a:gd name="connsiteY10" fmla="*/ 177659 h 510362"/>
              <a:gd name="connsiteX11" fmla="*/ 4731705 w 11049945"/>
              <a:gd name="connsiteY11" fmla="*/ 196709 h 510362"/>
              <a:gd name="connsiteX12" fmla="*/ 5065080 w 11049945"/>
              <a:gd name="connsiteY12" fmla="*/ 206234 h 510362"/>
              <a:gd name="connsiteX13" fmla="*/ 5284155 w 11049945"/>
              <a:gd name="connsiteY13" fmla="*/ 225284 h 510362"/>
              <a:gd name="connsiteX14" fmla="*/ 5417505 w 11049945"/>
              <a:gd name="connsiteY14" fmla="*/ 234809 h 510362"/>
              <a:gd name="connsiteX15" fmla="*/ 5798505 w 11049945"/>
              <a:gd name="connsiteY15" fmla="*/ 253859 h 510362"/>
              <a:gd name="connsiteX16" fmla="*/ 6093780 w 11049945"/>
              <a:gd name="connsiteY16" fmla="*/ 272909 h 510362"/>
              <a:gd name="connsiteX17" fmla="*/ 7503480 w 11049945"/>
              <a:gd name="connsiteY17" fmla="*/ 291959 h 510362"/>
              <a:gd name="connsiteX18" fmla="*/ 7846380 w 11049945"/>
              <a:gd name="connsiteY18" fmla="*/ 301484 h 510362"/>
              <a:gd name="connsiteX19" fmla="*/ 7998780 w 11049945"/>
              <a:gd name="connsiteY19" fmla="*/ 311009 h 510362"/>
              <a:gd name="connsiteX20" fmla="*/ 8170230 w 11049945"/>
              <a:gd name="connsiteY20" fmla="*/ 320534 h 510362"/>
              <a:gd name="connsiteX21" fmla="*/ 8436930 w 11049945"/>
              <a:gd name="connsiteY21" fmla="*/ 339584 h 510362"/>
              <a:gd name="connsiteX22" fmla="*/ 8894130 w 11049945"/>
              <a:gd name="connsiteY22" fmla="*/ 358634 h 510362"/>
              <a:gd name="connsiteX23" fmla="*/ 9113205 w 11049945"/>
              <a:gd name="connsiteY23" fmla="*/ 377684 h 510362"/>
              <a:gd name="connsiteX24" fmla="*/ 9217980 w 11049945"/>
              <a:gd name="connsiteY24" fmla="*/ 387209 h 510362"/>
              <a:gd name="connsiteX25" fmla="*/ 9465630 w 11049945"/>
              <a:gd name="connsiteY25" fmla="*/ 396734 h 510362"/>
              <a:gd name="connsiteX26" fmla="*/ 9903780 w 11049945"/>
              <a:gd name="connsiteY26" fmla="*/ 425309 h 510362"/>
              <a:gd name="connsiteX27" fmla="*/ 10580055 w 11049945"/>
              <a:gd name="connsiteY27" fmla="*/ 434834 h 510362"/>
              <a:gd name="connsiteX28" fmla="*/ 10722930 w 11049945"/>
              <a:gd name="connsiteY28" fmla="*/ 477897 h 510362"/>
              <a:gd name="connsiteX29" fmla="*/ 10834050 w 11049945"/>
              <a:gd name="connsiteY29" fmla="*/ 487422 h 510362"/>
              <a:gd name="connsiteX30" fmla="*/ 11049945 w 11049945"/>
              <a:gd name="connsiteY30" fmla="*/ 510362 h 51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1049945" h="510362">
                <a:moveTo>
                  <a:pt x="15255" y="1918"/>
                </a:moveTo>
                <a:cubicBezTo>
                  <a:pt x="31130" y="-4432"/>
                  <a:pt x="-71533" y="6166"/>
                  <a:pt x="106530" y="16406"/>
                </a:cubicBezTo>
                <a:cubicBezTo>
                  <a:pt x="284593" y="26646"/>
                  <a:pt x="772497" y="60084"/>
                  <a:pt x="1083630" y="63359"/>
                </a:cubicBezTo>
                <a:lnTo>
                  <a:pt x="1207455" y="72884"/>
                </a:lnTo>
                <a:cubicBezTo>
                  <a:pt x="1242403" y="75796"/>
                  <a:pt x="1277235" y="80127"/>
                  <a:pt x="1312230" y="82409"/>
                </a:cubicBezTo>
                <a:cubicBezTo>
                  <a:pt x="1423300" y="89653"/>
                  <a:pt x="1534339" y="98452"/>
                  <a:pt x="1645605" y="101459"/>
                </a:cubicBezTo>
                <a:lnTo>
                  <a:pt x="1998030" y="110984"/>
                </a:lnTo>
                <a:cubicBezTo>
                  <a:pt x="2321111" y="132523"/>
                  <a:pt x="1929271" y="108178"/>
                  <a:pt x="2464755" y="130034"/>
                </a:cubicBezTo>
                <a:cubicBezTo>
                  <a:pt x="2512446" y="131981"/>
                  <a:pt x="2559987" y="136672"/>
                  <a:pt x="2607630" y="139559"/>
                </a:cubicBezTo>
                <a:cubicBezTo>
                  <a:pt x="3105003" y="169703"/>
                  <a:pt x="2419543" y="126634"/>
                  <a:pt x="2979105" y="158609"/>
                </a:cubicBezTo>
                <a:cubicBezTo>
                  <a:pt x="3124171" y="166898"/>
                  <a:pt x="3119188" y="171690"/>
                  <a:pt x="3274380" y="177659"/>
                </a:cubicBezTo>
                <a:cubicBezTo>
                  <a:pt x="3748795" y="195906"/>
                  <a:pt x="4283424" y="192910"/>
                  <a:pt x="4731705" y="196709"/>
                </a:cubicBezTo>
                <a:lnTo>
                  <a:pt x="5065080" y="206234"/>
                </a:lnTo>
                <a:cubicBezTo>
                  <a:pt x="5225106" y="212766"/>
                  <a:pt x="5155431" y="214091"/>
                  <a:pt x="5284155" y="225284"/>
                </a:cubicBezTo>
                <a:cubicBezTo>
                  <a:pt x="5328551" y="229144"/>
                  <a:pt x="5373010" y="232337"/>
                  <a:pt x="5417505" y="234809"/>
                </a:cubicBezTo>
                <a:cubicBezTo>
                  <a:pt x="5544468" y="241862"/>
                  <a:pt x="5671721" y="244106"/>
                  <a:pt x="5798505" y="253859"/>
                </a:cubicBezTo>
                <a:cubicBezTo>
                  <a:pt x="5890047" y="260901"/>
                  <a:pt x="6004541" y="270591"/>
                  <a:pt x="6093780" y="272909"/>
                </a:cubicBezTo>
                <a:cubicBezTo>
                  <a:pt x="6421160" y="281412"/>
                  <a:pt x="7248455" y="289094"/>
                  <a:pt x="7503480" y="291959"/>
                </a:cubicBezTo>
                <a:lnTo>
                  <a:pt x="7846380" y="301484"/>
                </a:lnTo>
                <a:cubicBezTo>
                  <a:pt x="7897242" y="303440"/>
                  <a:pt x="7947969" y="308020"/>
                  <a:pt x="7998780" y="311009"/>
                </a:cubicBezTo>
                <a:lnTo>
                  <a:pt x="8170230" y="320534"/>
                </a:lnTo>
                <a:cubicBezTo>
                  <a:pt x="8266667" y="326756"/>
                  <a:pt x="8339199" y="335335"/>
                  <a:pt x="8436930" y="339584"/>
                </a:cubicBezTo>
                <a:cubicBezTo>
                  <a:pt x="8667352" y="349602"/>
                  <a:pt x="8699177" y="344013"/>
                  <a:pt x="8894130" y="358634"/>
                </a:cubicBezTo>
                <a:cubicBezTo>
                  <a:pt x="8967225" y="364116"/>
                  <a:pt x="9040188" y="371241"/>
                  <a:pt x="9113205" y="377684"/>
                </a:cubicBezTo>
                <a:cubicBezTo>
                  <a:pt x="9148138" y="380766"/>
                  <a:pt x="9182937" y="385861"/>
                  <a:pt x="9217980" y="387209"/>
                </a:cubicBezTo>
                <a:lnTo>
                  <a:pt x="9465630" y="396734"/>
                </a:lnTo>
                <a:cubicBezTo>
                  <a:pt x="9634549" y="405180"/>
                  <a:pt x="9705203" y="422512"/>
                  <a:pt x="9903780" y="425309"/>
                </a:cubicBezTo>
                <a:lnTo>
                  <a:pt x="10580055" y="434834"/>
                </a:lnTo>
                <a:cubicBezTo>
                  <a:pt x="10627680" y="438009"/>
                  <a:pt x="10680597" y="469132"/>
                  <a:pt x="10722930" y="477897"/>
                </a:cubicBezTo>
                <a:cubicBezTo>
                  <a:pt x="10765263" y="486662"/>
                  <a:pt x="10808568" y="484995"/>
                  <a:pt x="10834050" y="487422"/>
                </a:cubicBezTo>
                <a:cubicBezTo>
                  <a:pt x="10949404" y="498408"/>
                  <a:pt x="10964037" y="510362"/>
                  <a:pt x="11049945" y="510362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: 形状 76">
            <a:extLst>
              <a:ext uri="{FF2B5EF4-FFF2-40B4-BE49-F238E27FC236}">
                <a16:creationId xmlns:a16="http://schemas.microsoft.com/office/drawing/2014/main" id="{CCAF812B-EB9F-4F11-9A3E-D244B09F9D83}"/>
              </a:ext>
            </a:extLst>
          </p:cNvPr>
          <p:cNvSpPr/>
          <p:nvPr/>
        </p:nvSpPr>
        <p:spPr>
          <a:xfrm>
            <a:off x="47336" y="2750374"/>
            <a:ext cx="12123174" cy="1126915"/>
          </a:xfrm>
          <a:custGeom>
            <a:avLst/>
            <a:gdLst>
              <a:gd name="connsiteX0" fmla="*/ 0 w 11372850"/>
              <a:gd name="connsiteY0" fmla="*/ 790575 h 819150"/>
              <a:gd name="connsiteX1" fmla="*/ 609600 w 11372850"/>
              <a:gd name="connsiteY1" fmla="*/ 800100 h 819150"/>
              <a:gd name="connsiteX2" fmla="*/ 828675 w 11372850"/>
              <a:gd name="connsiteY2" fmla="*/ 819150 h 819150"/>
              <a:gd name="connsiteX3" fmla="*/ 1724025 w 11372850"/>
              <a:gd name="connsiteY3" fmla="*/ 809625 h 819150"/>
              <a:gd name="connsiteX4" fmla="*/ 1885950 w 11372850"/>
              <a:gd name="connsiteY4" fmla="*/ 790575 h 819150"/>
              <a:gd name="connsiteX5" fmla="*/ 1933575 w 11372850"/>
              <a:gd name="connsiteY5" fmla="*/ 781050 h 819150"/>
              <a:gd name="connsiteX6" fmla="*/ 2066925 w 11372850"/>
              <a:gd name="connsiteY6" fmla="*/ 762000 h 819150"/>
              <a:gd name="connsiteX7" fmla="*/ 2457450 w 11372850"/>
              <a:gd name="connsiteY7" fmla="*/ 742950 h 819150"/>
              <a:gd name="connsiteX8" fmla="*/ 5867400 w 11372850"/>
              <a:gd name="connsiteY8" fmla="*/ 742950 h 819150"/>
              <a:gd name="connsiteX9" fmla="*/ 7058025 w 11372850"/>
              <a:gd name="connsiteY9" fmla="*/ 733425 h 819150"/>
              <a:gd name="connsiteX10" fmla="*/ 7286625 w 11372850"/>
              <a:gd name="connsiteY10" fmla="*/ 714375 h 819150"/>
              <a:gd name="connsiteX11" fmla="*/ 7524750 w 11372850"/>
              <a:gd name="connsiteY11" fmla="*/ 704850 h 819150"/>
              <a:gd name="connsiteX12" fmla="*/ 8001000 w 11372850"/>
              <a:gd name="connsiteY12" fmla="*/ 685800 h 819150"/>
              <a:gd name="connsiteX13" fmla="*/ 8239125 w 11372850"/>
              <a:gd name="connsiteY13" fmla="*/ 657225 h 819150"/>
              <a:gd name="connsiteX14" fmla="*/ 8362950 w 11372850"/>
              <a:gd name="connsiteY14" fmla="*/ 647700 h 819150"/>
              <a:gd name="connsiteX15" fmla="*/ 8429625 w 11372850"/>
              <a:gd name="connsiteY15" fmla="*/ 638175 h 819150"/>
              <a:gd name="connsiteX16" fmla="*/ 8667750 w 11372850"/>
              <a:gd name="connsiteY16" fmla="*/ 609600 h 819150"/>
              <a:gd name="connsiteX17" fmla="*/ 8801100 w 11372850"/>
              <a:gd name="connsiteY17" fmla="*/ 600075 h 819150"/>
              <a:gd name="connsiteX18" fmla="*/ 8896350 w 11372850"/>
              <a:gd name="connsiteY18" fmla="*/ 590550 h 819150"/>
              <a:gd name="connsiteX19" fmla="*/ 9020175 w 11372850"/>
              <a:gd name="connsiteY19" fmla="*/ 581025 h 819150"/>
              <a:gd name="connsiteX20" fmla="*/ 9115425 w 11372850"/>
              <a:gd name="connsiteY20" fmla="*/ 571500 h 819150"/>
              <a:gd name="connsiteX21" fmla="*/ 9201150 w 11372850"/>
              <a:gd name="connsiteY21" fmla="*/ 561975 h 819150"/>
              <a:gd name="connsiteX22" fmla="*/ 9382125 w 11372850"/>
              <a:gd name="connsiteY22" fmla="*/ 552450 h 819150"/>
              <a:gd name="connsiteX23" fmla="*/ 9715500 w 11372850"/>
              <a:gd name="connsiteY23" fmla="*/ 523875 h 819150"/>
              <a:gd name="connsiteX24" fmla="*/ 9772650 w 11372850"/>
              <a:gd name="connsiteY24" fmla="*/ 514350 h 819150"/>
              <a:gd name="connsiteX25" fmla="*/ 9963150 w 11372850"/>
              <a:gd name="connsiteY25" fmla="*/ 495300 h 819150"/>
              <a:gd name="connsiteX26" fmla="*/ 10029825 w 11372850"/>
              <a:gd name="connsiteY26" fmla="*/ 485775 h 819150"/>
              <a:gd name="connsiteX27" fmla="*/ 10106025 w 11372850"/>
              <a:gd name="connsiteY27" fmla="*/ 466725 h 819150"/>
              <a:gd name="connsiteX28" fmla="*/ 10163175 w 11372850"/>
              <a:gd name="connsiteY28" fmla="*/ 457200 h 819150"/>
              <a:gd name="connsiteX29" fmla="*/ 10201275 w 11372850"/>
              <a:gd name="connsiteY29" fmla="*/ 447675 h 819150"/>
              <a:gd name="connsiteX30" fmla="*/ 10248900 w 11372850"/>
              <a:gd name="connsiteY30" fmla="*/ 438150 h 819150"/>
              <a:gd name="connsiteX31" fmla="*/ 10287000 w 11372850"/>
              <a:gd name="connsiteY31" fmla="*/ 428625 h 819150"/>
              <a:gd name="connsiteX32" fmla="*/ 10410825 w 11372850"/>
              <a:gd name="connsiteY32" fmla="*/ 400050 h 819150"/>
              <a:gd name="connsiteX33" fmla="*/ 10525125 w 11372850"/>
              <a:gd name="connsiteY33" fmla="*/ 361950 h 819150"/>
              <a:gd name="connsiteX34" fmla="*/ 10610850 w 11372850"/>
              <a:gd name="connsiteY34" fmla="*/ 333375 h 819150"/>
              <a:gd name="connsiteX35" fmla="*/ 10639425 w 11372850"/>
              <a:gd name="connsiteY35" fmla="*/ 323850 h 819150"/>
              <a:gd name="connsiteX36" fmla="*/ 10668000 w 11372850"/>
              <a:gd name="connsiteY36" fmla="*/ 314325 h 819150"/>
              <a:gd name="connsiteX37" fmla="*/ 10763250 w 11372850"/>
              <a:gd name="connsiteY37" fmla="*/ 295275 h 819150"/>
              <a:gd name="connsiteX38" fmla="*/ 10791825 w 11372850"/>
              <a:gd name="connsiteY38" fmla="*/ 285750 h 819150"/>
              <a:gd name="connsiteX39" fmla="*/ 10829925 w 11372850"/>
              <a:gd name="connsiteY39" fmla="*/ 276225 h 819150"/>
              <a:gd name="connsiteX40" fmla="*/ 10858500 w 11372850"/>
              <a:gd name="connsiteY40" fmla="*/ 266700 h 819150"/>
              <a:gd name="connsiteX41" fmla="*/ 10906125 w 11372850"/>
              <a:gd name="connsiteY41" fmla="*/ 257175 h 819150"/>
              <a:gd name="connsiteX42" fmla="*/ 10963275 w 11372850"/>
              <a:gd name="connsiteY42" fmla="*/ 238125 h 819150"/>
              <a:gd name="connsiteX43" fmla="*/ 10991850 w 11372850"/>
              <a:gd name="connsiteY43" fmla="*/ 228600 h 819150"/>
              <a:gd name="connsiteX44" fmla="*/ 11020425 w 11372850"/>
              <a:gd name="connsiteY44" fmla="*/ 219075 h 819150"/>
              <a:gd name="connsiteX45" fmla="*/ 11049000 w 11372850"/>
              <a:gd name="connsiteY45" fmla="*/ 209550 h 819150"/>
              <a:gd name="connsiteX46" fmla="*/ 11077575 w 11372850"/>
              <a:gd name="connsiteY46" fmla="*/ 190500 h 819150"/>
              <a:gd name="connsiteX47" fmla="*/ 11106150 w 11372850"/>
              <a:gd name="connsiteY47" fmla="*/ 180975 h 819150"/>
              <a:gd name="connsiteX48" fmla="*/ 11191875 w 11372850"/>
              <a:gd name="connsiteY48" fmla="*/ 123825 h 819150"/>
              <a:gd name="connsiteX49" fmla="*/ 11220450 w 11372850"/>
              <a:gd name="connsiteY49" fmla="*/ 104775 h 819150"/>
              <a:gd name="connsiteX50" fmla="*/ 11249025 w 11372850"/>
              <a:gd name="connsiteY50" fmla="*/ 76200 h 819150"/>
              <a:gd name="connsiteX51" fmla="*/ 11277600 w 11372850"/>
              <a:gd name="connsiteY51" fmla="*/ 66675 h 819150"/>
              <a:gd name="connsiteX52" fmla="*/ 11334750 w 11372850"/>
              <a:gd name="connsiteY52" fmla="*/ 28575 h 819150"/>
              <a:gd name="connsiteX53" fmla="*/ 11372850 w 11372850"/>
              <a:gd name="connsiteY53" fmla="*/ 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1372850" h="819150">
                <a:moveTo>
                  <a:pt x="0" y="790575"/>
                </a:moveTo>
                <a:lnTo>
                  <a:pt x="609600" y="800100"/>
                </a:lnTo>
                <a:cubicBezTo>
                  <a:pt x="658119" y="801360"/>
                  <a:pt x="774801" y="813763"/>
                  <a:pt x="828675" y="819150"/>
                </a:cubicBezTo>
                <a:lnTo>
                  <a:pt x="1724025" y="809625"/>
                </a:lnTo>
                <a:cubicBezTo>
                  <a:pt x="1777778" y="808601"/>
                  <a:pt x="1832898" y="800221"/>
                  <a:pt x="1885950" y="790575"/>
                </a:cubicBezTo>
                <a:cubicBezTo>
                  <a:pt x="1901878" y="787679"/>
                  <a:pt x="1917647" y="783946"/>
                  <a:pt x="1933575" y="781050"/>
                </a:cubicBezTo>
                <a:cubicBezTo>
                  <a:pt x="1981117" y="772406"/>
                  <a:pt x="2017763" y="767175"/>
                  <a:pt x="2066925" y="762000"/>
                </a:cubicBezTo>
                <a:cubicBezTo>
                  <a:pt x="2226763" y="745175"/>
                  <a:pt x="2244943" y="750034"/>
                  <a:pt x="2457450" y="742950"/>
                </a:cubicBezTo>
                <a:cubicBezTo>
                  <a:pt x="3685744" y="655215"/>
                  <a:pt x="2411073" y="742950"/>
                  <a:pt x="5867400" y="742950"/>
                </a:cubicBezTo>
                <a:lnTo>
                  <a:pt x="7058025" y="733425"/>
                </a:lnTo>
                <a:cubicBezTo>
                  <a:pt x="7118660" y="727913"/>
                  <a:pt x="7228605" y="717429"/>
                  <a:pt x="7286625" y="714375"/>
                </a:cubicBezTo>
                <a:cubicBezTo>
                  <a:pt x="7365954" y="710200"/>
                  <a:pt x="7445359" y="707588"/>
                  <a:pt x="7524750" y="704850"/>
                </a:cubicBezTo>
                <a:cubicBezTo>
                  <a:pt x="7708998" y="698497"/>
                  <a:pt x="7829403" y="699000"/>
                  <a:pt x="8001000" y="685800"/>
                </a:cubicBezTo>
                <a:cubicBezTo>
                  <a:pt x="8080709" y="679669"/>
                  <a:pt x="8159416" y="663356"/>
                  <a:pt x="8239125" y="657225"/>
                </a:cubicBezTo>
                <a:cubicBezTo>
                  <a:pt x="8280400" y="654050"/>
                  <a:pt x="8321759" y="651819"/>
                  <a:pt x="8362950" y="647700"/>
                </a:cubicBezTo>
                <a:cubicBezTo>
                  <a:pt x="8385289" y="645466"/>
                  <a:pt x="8407363" y="641079"/>
                  <a:pt x="8429625" y="638175"/>
                </a:cubicBezTo>
                <a:cubicBezTo>
                  <a:pt x="8452799" y="635152"/>
                  <a:pt x="8619737" y="613775"/>
                  <a:pt x="8667750" y="609600"/>
                </a:cubicBezTo>
                <a:cubicBezTo>
                  <a:pt x="8712146" y="605740"/>
                  <a:pt x="8756691" y="603776"/>
                  <a:pt x="8801100" y="600075"/>
                </a:cubicBezTo>
                <a:cubicBezTo>
                  <a:pt x="8832898" y="597425"/>
                  <a:pt x="8864562" y="593314"/>
                  <a:pt x="8896350" y="590550"/>
                </a:cubicBezTo>
                <a:cubicBezTo>
                  <a:pt x="8937591" y="586964"/>
                  <a:pt x="8978934" y="584611"/>
                  <a:pt x="9020175" y="581025"/>
                </a:cubicBezTo>
                <a:cubicBezTo>
                  <a:pt x="9051963" y="578261"/>
                  <a:pt x="9083692" y="574840"/>
                  <a:pt x="9115425" y="571500"/>
                </a:cubicBezTo>
                <a:cubicBezTo>
                  <a:pt x="9144018" y="568490"/>
                  <a:pt x="9172472" y="564023"/>
                  <a:pt x="9201150" y="561975"/>
                </a:cubicBezTo>
                <a:cubicBezTo>
                  <a:pt x="9261405" y="557671"/>
                  <a:pt x="9321834" y="556218"/>
                  <a:pt x="9382125" y="552450"/>
                </a:cubicBezTo>
                <a:cubicBezTo>
                  <a:pt x="9441407" y="548745"/>
                  <a:pt x="9692560" y="527698"/>
                  <a:pt x="9715500" y="523875"/>
                </a:cubicBezTo>
                <a:cubicBezTo>
                  <a:pt x="9734550" y="520700"/>
                  <a:pt x="9753455" y="516483"/>
                  <a:pt x="9772650" y="514350"/>
                </a:cubicBezTo>
                <a:cubicBezTo>
                  <a:pt x="10023294" y="486501"/>
                  <a:pt x="9774806" y="520413"/>
                  <a:pt x="9963150" y="495300"/>
                </a:cubicBezTo>
                <a:cubicBezTo>
                  <a:pt x="9985404" y="492333"/>
                  <a:pt x="10007810" y="490178"/>
                  <a:pt x="10029825" y="485775"/>
                </a:cubicBezTo>
                <a:cubicBezTo>
                  <a:pt x="10055498" y="480640"/>
                  <a:pt x="10080200" y="471029"/>
                  <a:pt x="10106025" y="466725"/>
                </a:cubicBezTo>
                <a:cubicBezTo>
                  <a:pt x="10125075" y="463550"/>
                  <a:pt x="10144237" y="460988"/>
                  <a:pt x="10163175" y="457200"/>
                </a:cubicBezTo>
                <a:cubicBezTo>
                  <a:pt x="10176012" y="454633"/>
                  <a:pt x="10188496" y="450515"/>
                  <a:pt x="10201275" y="447675"/>
                </a:cubicBezTo>
                <a:cubicBezTo>
                  <a:pt x="10217079" y="444163"/>
                  <a:pt x="10233096" y="441662"/>
                  <a:pt x="10248900" y="438150"/>
                </a:cubicBezTo>
                <a:cubicBezTo>
                  <a:pt x="10261679" y="435310"/>
                  <a:pt x="10274221" y="431465"/>
                  <a:pt x="10287000" y="428625"/>
                </a:cubicBezTo>
                <a:cubicBezTo>
                  <a:pt x="10332336" y="418550"/>
                  <a:pt x="10364141" y="415611"/>
                  <a:pt x="10410825" y="400050"/>
                </a:cubicBezTo>
                <a:lnTo>
                  <a:pt x="10525125" y="361950"/>
                </a:lnTo>
                <a:lnTo>
                  <a:pt x="10610850" y="333375"/>
                </a:lnTo>
                <a:lnTo>
                  <a:pt x="10639425" y="323850"/>
                </a:lnTo>
                <a:cubicBezTo>
                  <a:pt x="10648950" y="320675"/>
                  <a:pt x="10658096" y="315976"/>
                  <a:pt x="10668000" y="314325"/>
                </a:cubicBezTo>
                <a:cubicBezTo>
                  <a:pt x="10712908" y="306840"/>
                  <a:pt x="10723465" y="306642"/>
                  <a:pt x="10763250" y="295275"/>
                </a:cubicBezTo>
                <a:cubicBezTo>
                  <a:pt x="10772904" y="292517"/>
                  <a:pt x="10782171" y="288508"/>
                  <a:pt x="10791825" y="285750"/>
                </a:cubicBezTo>
                <a:cubicBezTo>
                  <a:pt x="10804412" y="282154"/>
                  <a:pt x="10817338" y="279821"/>
                  <a:pt x="10829925" y="276225"/>
                </a:cubicBezTo>
                <a:cubicBezTo>
                  <a:pt x="10839579" y="273467"/>
                  <a:pt x="10848760" y="269135"/>
                  <a:pt x="10858500" y="266700"/>
                </a:cubicBezTo>
                <a:cubicBezTo>
                  <a:pt x="10874206" y="262773"/>
                  <a:pt x="10890506" y="261435"/>
                  <a:pt x="10906125" y="257175"/>
                </a:cubicBezTo>
                <a:cubicBezTo>
                  <a:pt x="10925498" y="251891"/>
                  <a:pt x="10944225" y="244475"/>
                  <a:pt x="10963275" y="238125"/>
                </a:cubicBezTo>
                <a:lnTo>
                  <a:pt x="10991850" y="228600"/>
                </a:lnTo>
                <a:lnTo>
                  <a:pt x="11020425" y="219075"/>
                </a:lnTo>
                <a:cubicBezTo>
                  <a:pt x="11029950" y="215900"/>
                  <a:pt x="11040646" y="215119"/>
                  <a:pt x="11049000" y="209550"/>
                </a:cubicBezTo>
                <a:cubicBezTo>
                  <a:pt x="11058525" y="203200"/>
                  <a:pt x="11067336" y="195620"/>
                  <a:pt x="11077575" y="190500"/>
                </a:cubicBezTo>
                <a:cubicBezTo>
                  <a:pt x="11086555" y="186010"/>
                  <a:pt x="11097373" y="185851"/>
                  <a:pt x="11106150" y="180975"/>
                </a:cubicBezTo>
                <a:lnTo>
                  <a:pt x="11191875" y="123825"/>
                </a:lnTo>
                <a:cubicBezTo>
                  <a:pt x="11201400" y="117475"/>
                  <a:pt x="11212355" y="112870"/>
                  <a:pt x="11220450" y="104775"/>
                </a:cubicBezTo>
                <a:cubicBezTo>
                  <a:pt x="11229975" y="95250"/>
                  <a:pt x="11237817" y="83672"/>
                  <a:pt x="11249025" y="76200"/>
                </a:cubicBezTo>
                <a:cubicBezTo>
                  <a:pt x="11257379" y="70631"/>
                  <a:pt x="11268823" y="71551"/>
                  <a:pt x="11277600" y="66675"/>
                </a:cubicBezTo>
                <a:cubicBezTo>
                  <a:pt x="11297614" y="55556"/>
                  <a:pt x="11315700" y="41275"/>
                  <a:pt x="11334750" y="28575"/>
                </a:cubicBezTo>
                <a:cubicBezTo>
                  <a:pt x="11367061" y="7034"/>
                  <a:pt x="11355230" y="17620"/>
                  <a:pt x="11372850" y="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ECC14EA-3DB5-4804-83ED-1909B0392884}"/>
              </a:ext>
            </a:extLst>
          </p:cNvPr>
          <p:cNvSpPr txBox="1"/>
          <p:nvPr/>
        </p:nvSpPr>
        <p:spPr>
          <a:xfrm rot="173513">
            <a:off x="1683162" y="2657667"/>
            <a:ext cx="3399817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中国逐渐丧失优势地位落后挨打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46F0988E-745D-4B61-BE63-1C4A3D9602F5}"/>
              </a:ext>
            </a:extLst>
          </p:cNvPr>
          <p:cNvSpPr txBox="1"/>
          <p:nvPr/>
        </p:nvSpPr>
        <p:spPr>
          <a:xfrm rot="21429251">
            <a:off x="846582" y="3670512"/>
            <a:ext cx="491294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西方资本主义发展迅速国家强大占据优势地位</a:t>
            </a:r>
          </a:p>
        </p:txBody>
      </p:sp>
    </p:spTree>
    <p:extLst>
      <p:ext uri="{BB962C8B-B14F-4D97-AF65-F5344CB8AC3E}">
        <p14:creationId xmlns:p14="http://schemas.microsoft.com/office/powerpoint/2010/main" val="186802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96" grpId="0" animBg="1"/>
      <p:bldP spid="97" grpId="0" animBg="1"/>
      <p:bldP spid="67" grpId="0" animBg="1"/>
      <p:bldP spid="77" grpId="0" animBg="1"/>
      <p:bldP spid="4" grpId="0" animBg="1"/>
      <p:bldP spid="6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1533784" y="490659"/>
            <a:ext cx="794180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1857-1859</a:t>
            </a:r>
            <a:r>
              <a:rPr lang="zh-CN" altLang="en-US" dirty="0"/>
              <a:t>印度民族大起义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4B2A331-CE94-4629-8E5F-E3FF5A24B95B}"/>
              </a:ext>
            </a:extLst>
          </p:cNvPr>
          <p:cNvSpPr txBox="1"/>
          <p:nvPr/>
        </p:nvSpPr>
        <p:spPr>
          <a:xfrm>
            <a:off x="6515100" y="2099506"/>
            <a:ext cx="5524500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第</a:t>
            </a:r>
            <a:r>
              <a:rPr lang="en-US" altLang="zh-CN"/>
              <a:t>2</a:t>
            </a:r>
            <a:r>
              <a:rPr lang="zh-CN" altLang="en-US"/>
              <a:t>次工业革命后，资本主义国家跨越式发展成为工业化强国，逐步过渡到帝国主义阶段，疯狂对外扩张。对世界历史产生重大影响。   在此大背景下甲午战争，瓜分狂潮，八国侵华使得中华民族危机空前加剧，为摆脱民族危机救亡图存，戊戌变法义和团运动先后失败，中国完全沦为半殖民地半封建社会。为争取民族独立、人民解放中国人民进行了新的斗争探索，资产阶级民主革命，新民主主义革命先后兴起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F2EF613-CA9F-4796-BCB7-A97E5795CF1B}"/>
              </a:ext>
            </a:extLst>
          </p:cNvPr>
          <p:cNvSpPr txBox="1"/>
          <p:nvPr/>
        </p:nvSpPr>
        <p:spPr>
          <a:xfrm>
            <a:off x="2095500" y="2013781"/>
            <a:ext cx="4362450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工业革命后资本主义力量大增，资本主义制度进一步扩展。工业化国家为开拓市场掠夺原料，积极对外扩张，英国发动鸦片战争，联合法国发动二次鸦片战争。中国抗争失败被迫屈服逐渐沦为半殖民地半封建社会，为摆脱困境被动开始近代化探索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118630" y="1982750"/>
            <a:ext cx="11739418" cy="1306084"/>
          </a:xfrm>
          <a:custGeom>
            <a:avLst/>
            <a:gdLst>
              <a:gd name="connsiteX0" fmla="*/ 0 w 10945091"/>
              <a:gd name="connsiteY0" fmla="*/ 1088170 h 1088170"/>
              <a:gd name="connsiteX1" fmla="*/ 212436 w 10945091"/>
              <a:gd name="connsiteY1" fmla="*/ 1005042 h 1088170"/>
              <a:gd name="connsiteX2" fmla="*/ 498763 w 10945091"/>
              <a:gd name="connsiteY2" fmla="*/ 912679 h 1088170"/>
              <a:gd name="connsiteX3" fmla="*/ 840509 w 10945091"/>
              <a:gd name="connsiteY3" fmla="*/ 792606 h 1088170"/>
              <a:gd name="connsiteX4" fmla="*/ 1265382 w 10945091"/>
              <a:gd name="connsiteY4" fmla="*/ 709479 h 1088170"/>
              <a:gd name="connsiteX5" fmla="*/ 1468582 w 10945091"/>
              <a:gd name="connsiteY5" fmla="*/ 635588 h 1088170"/>
              <a:gd name="connsiteX6" fmla="*/ 3112654 w 10945091"/>
              <a:gd name="connsiteY6" fmla="*/ 219952 h 1088170"/>
              <a:gd name="connsiteX7" fmla="*/ 3260436 w 10945091"/>
              <a:gd name="connsiteY7" fmla="*/ 164533 h 1088170"/>
              <a:gd name="connsiteX8" fmla="*/ 3666836 w 10945091"/>
              <a:gd name="connsiteY8" fmla="*/ 127588 h 1088170"/>
              <a:gd name="connsiteX9" fmla="*/ 4239491 w 10945091"/>
              <a:gd name="connsiteY9" fmla="*/ 72170 h 1088170"/>
              <a:gd name="connsiteX10" fmla="*/ 5052291 w 10945091"/>
              <a:gd name="connsiteY10" fmla="*/ 72170 h 1088170"/>
              <a:gd name="connsiteX11" fmla="*/ 5781963 w 10945091"/>
              <a:gd name="connsiteY11" fmla="*/ 72170 h 1088170"/>
              <a:gd name="connsiteX12" fmla="*/ 8312727 w 10945091"/>
              <a:gd name="connsiteY12" fmla="*/ 7515 h 1088170"/>
              <a:gd name="connsiteX13" fmla="*/ 9051636 w 10945091"/>
              <a:gd name="connsiteY13" fmla="*/ 7515 h 1088170"/>
              <a:gd name="connsiteX14" fmla="*/ 9735127 w 10945091"/>
              <a:gd name="connsiteY14" fmla="*/ 62933 h 1088170"/>
              <a:gd name="connsiteX15" fmla="*/ 10215418 w 10945091"/>
              <a:gd name="connsiteY15" fmla="*/ 53697 h 1088170"/>
              <a:gd name="connsiteX16" fmla="*/ 10252363 w 10945091"/>
              <a:gd name="connsiteY16" fmla="*/ 53697 h 1088170"/>
              <a:gd name="connsiteX17" fmla="*/ 10945091 w 10945091"/>
              <a:gd name="connsiteY17" fmla="*/ 53697 h 1088170"/>
              <a:gd name="connsiteX0" fmla="*/ 0 w 10945091"/>
              <a:gd name="connsiteY0" fmla="*/ 1088170 h 1088170"/>
              <a:gd name="connsiteX1" fmla="*/ 212436 w 10945091"/>
              <a:gd name="connsiteY1" fmla="*/ 1005042 h 1088170"/>
              <a:gd name="connsiteX2" fmla="*/ 498763 w 10945091"/>
              <a:gd name="connsiteY2" fmla="*/ 912679 h 1088170"/>
              <a:gd name="connsiteX3" fmla="*/ 840509 w 10945091"/>
              <a:gd name="connsiteY3" fmla="*/ 792606 h 1088170"/>
              <a:gd name="connsiteX4" fmla="*/ 1265382 w 10945091"/>
              <a:gd name="connsiteY4" fmla="*/ 709479 h 1088170"/>
              <a:gd name="connsiteX5" fmla="*/ 1468582 w 10945091"/>
              <a:gd name="connsiteY5" fmla="*/ 635588 h 1088170"/>
              <a:gd name="connsiteX6" fmla="*/ 3112654 w 10945091"/>
              <a:gd name="connsiteY6" fmla="*/ 219952 h 1088170"/>
              <a:gd name="connsiteX7" fmla="*/ 3260436 w 10945091"/>
              <a:gd name="connsiteY7" fmla="*/ 201478 h 1088170"/>
              <a:gd name="connsiteX8" fmla="*/ 3666836 w 10945091"/>
              <a:gd name="connsiteY8" fmla="*/ 127588 h 1088170"/>
              <a:gd name="connsiteX9" fmla="*/ 4239491 w 10945091"/>
              <a:gd name="connsiteY9" fmla="*/ 72170 h 1088170"/>
              <a:gd name="connsiteX10" fmla="*/ 5052291 w 10945091"/>
              <a:gd name="connsiteY10" fmla="*/ 72170 h 1088170"/>
              <a:gd name="connsiteX11" fmla="*/ 5781963 w 10945091"/>
              <a:gd name="connsiteY11" fmla="*/ 72170 h 1088170"/>
              <a:gd name="connsiteX12" fmla="*/ 8312727 w 10945091"/>
              <a:gd name="connsiteY12" fmla="*/ 7515 h 1088170"/>
              <a:gd name="connsiteX13" fmla="*/ 9051636 w 10945091"/>
              <a:gd name="connsiteY13" fmla="*/ 7515 h 1088170"/>
              <a:gd name="connsiteX14" fmla="*/ 9735127 w 10945091"/>
              <a:gd name="connsiteY14" fmla="*/ 62933 h 1088170"/>
              <a:gd name="connsiteX15" fmla="*/ 10215418 w 10945091"/>
              <a:gd name="connsiteY15" fmla="*/ 53697 h 1088170"/>
              <a:gd name="connsiteX16" fmla="*/ 10252363 w 10945091"/>
              <a:gd name="connsiteY16" fmla="*/ 53697 h 1088170"/>
              <a:gd name="connsiteX17" fmla="*/ 10945091 w 10945091"/>
              <a:gd name="connsiteY17" fmla="*/ 53697 h 1088170"/>
              <a:gd name="connsiteX0" fmla="*/ 0 w 10945091"/>
              <a:gd name="connsiteY0" fmla="*/ 1088170 h 1088170"/>
              <a:gd name="connsiteX1" fmla="*/ 212436 w 10945091"/>
              <a:gd name="connsiteY1" fmla="*/ 1005042 h 1088170"/>
              <a:gd name="connsiteX2" fmla="*/ 498763 w 10945091"/>
              <a:gd name="connsiteY2" fmla="*/ 912679 h 1088170"/>
              <a:gd name="connsiteX3" fmla="*/ 840509 w 10945091"/>
              <a:gd name="connsiteY3" fmla="*/ 792606 h 1088170"/>
              <a:gd name="connsiteX4" fmla="*/ 1265382 w 10945091"/>
              <a:gd name="connsiteY4" fmla="*/ 709479 h 1088170"/>
              <a:gd name="connsiteX5" fmla="*/ 1468582 w 10945091"/>
              <a:gd name="connsiteY5" fmla="*/ 635588 h 1088170"/>
              <a:gd name="connsiteX6" fmla="*/ 3112654 w 10945091"/>
              <a:gd name="connsiteY6" fmla="*/ 219952 h 1088170"/>
              <a:gd name="connsiteX7" fmla="*/ 3500581 w 10945091"/>
              <a:gd name="connsiteY7" fmla="*/ 146060 h 1088170"/>
              <a:gd name="connsiteX8" fmla="*/ 3666836 w 10945091"/>
              <a:gd name="connsiteY8" fmla="*/ 127588 h 1088170"/>
              <a:gd name="connsiteX9" fmla="*/ 4239491 w 10945091"/>
              <a:gd name="connsiteY9" fmla="*/ 72170 h 1088170"/>
              <a:gd name="connsiteX10" fmla="*/ 5052291 w 10945091"/>
              <a:gd name="connsiteY10" fmla="*/ 72170 h 1088170"/>
              <a:gd name="connsiteX11" fmla="*/ 5781963 w 10945091"/>
              <a:gd name="connsiteY11" fmla="*/ 72170 h 1088170"/>
              <a:gd name="connsiteX12" fmla="*/ 8312727 w 10945091"/>
              <a:gd name="connsiteY12" fmla="*/ 7515 h 1088170"/>
              <a:gd name="connsiteX13" fmla="*/ 9051636 w 10945091"/>
              <a:gd name="connsiteY13" fmla="*/ 7515 h 1088170"/>
              <a:gd name="connsiteX14" fmla="*/ 9735127 w 10945091"/>
              <a:gd name="connsiteY14" fmla="*/ 62933 h 1088170"/>
              <a:gd name="connsiteX15" fmla="*/ 10215418 w 10945091"/>
              <a:gd name="connsiteY15" fmla="*/ 53697 h 1088170"/>
              <a:gd name="connsiteX16" fmla="*/ 10252363 w 10945091"/>
              <a:gd name="connsiteY16" fmla="*/ 53697 h 1088170"/>
              <a:gd name="connsiteX17" fmla="*/ 10945091 w 10945091"/>
              <a:gd name="connsiteY17" fmla="*/ 53697 h 1088170"/>
              <a:gd name="connsiteX0" fmla="*/ 0 w 10945091"/>
              <a:gd name="connsiteY0" fmla="*/ 1088170 h 1088170"/>
              <a:gd name="connsiteX1" fmla="*/ 212436 w 10945091"/>
              <a:gd name="connsiteY1" fmla="*/ 1005042 h 1088170"/>
              <a:gd name="connsiteX2" fmla="*/ 498763 w 10945091"/>
              <a:gd name="connsiteY2" fmla="*/ 912679 h 1088170"/>
              <a:gd name="connsiteX3" fmla="*/ 840509 w 10945091"/>
              <a:gd name="connsiteY3" fmla="*/ 792606 h 1088170"/>
              <a:gd name="connsiteX4" fmla="*/ 1348509 w 10945091"/>
              <a:gd name="connsiteY4" fmla="*/ 654061 h 1088170"/>
              <a:gd name="connsiteX5" fmla="*/ 1468582 w 10945091"/>
              <a:gd name="connsiteY5" fmla="*/ 635588 h 1088170"/>
              <a:gd name="connsiteX6" fmla="*/ 3112654 w 10945091"/>
              <a:gd name="connsiteY6" fmla="*/ 219952 h 1088170"/>
              <a:gd name="connsiteX7" fmla="*/ 3500581 w 10945091"/>
              <a:gd name="connsiteY7" fmla="*/ 146060 h 1088170"/>
              <a:gd name="connsiteX8" fmla="*/ 3666836 w 10945091"/>
              <a:gd name="connsiteY8" fmla="*/ 127588 h 1088170"/>
              <a:gd name="connsiteX9" fmla="*/ 4239491 w 10945091"/>
              <a:gd name="connsiteY9" fmla="*/ 72170 h 1088170"/>
              <a:gd name="connsiteX10" fmla="*/ 5052291 w 10945091"/>
              <a:gd name="connsiteY10" fmla="*/ 72170 h 1088170"/>
              <a:gd name="connsiteX11" fmla="*/ 5781963 w 10945091"/>
              <a:gd name="connsiteY11" fmla="*/ 72170 h 1088170"/>
              <a:gd name="connsiteX12" fmla="*/ 8312727 w 10945091"/>
              <a:gd name="connsiteY12" fmla="*/ 7515 h 1088170"/>
              <a:gd name="connsiteX13" fmla="*/ 9051636 w 10945091"/>
              <a:gd name="connsiteY13" fmla="*/ 7515 h 1088170"/>
              <a:gd name="connsiteX14" fmla="*/ 9735127 w 10945091"/>
              <a:gd name="connsiteY14" fmla="*/ 62933 h 1088170"/>
              <a:gd name="connsiteX15" fmla="*/ 10215418 w 10945091"/>
              <a:gd name="connsiteY15" fmla="*/ 53697 h 1088170"/>
              <a:gd name="connsiteX16" fmla="*/ 10252363 w 10945091"/>
              <a:gd name="connsiteY16" fmla="*/ 53697 h 1088170"/>
              <a:gd name="connsiteX17" fmla="*/ 10945091 w 10945091"/>
              <a:gd name="connsiteY17" fmla="*/ 53697 h 1088170"/>
              <a:gd name="connsiteX0" fmla="*/ 0 w 10945091"/>
              <a:gd name="connsiteY0" fmla="*/ 1088170 h 1088170"/>
              <a:gd name="connsiteX1" fmla="*/ 212436 w 10945091"/>
              <a:gd name="connsiteY1" fmla="*/ 1005042 h 1088170"/>
              <a:gd name="connsiteX2" fmla="*/ 498763 w 10945091"/>
              <a:gd name="connsiteY2" fmla="*/ 912679 h 1088170"/>
              <a:gd name="connsiteX3" fmla="*/ 840509 w 10945091"/>
              <a:gd name="connsiteY3" fmla="*/ 792606 h 1088170"/>
              <a:gd name="connsiteX4" fmla="*/ 1579418 w 10945091"/>
              <a:gd name="connsiteY4" fmla="*/ 617116 h 1088170"/>
              <a:gd name="connsiteX5" fmla="*/ 1468582 w 10945091"/>
              <a:gd name="connsiteY5" fmla="*/ 635588 h 1088170"/>
              <a:gd name="connsiteX6" fmla="*/ 3112654 w 10945091"/>
              <a:gd name="connsiteY6" fmla="*/ 219952 h 1088170"/>
              <a:gd name="connsiteX7" fmla="*/ 3500581 w 10945091"/>
              <a:gd name="connsiteY7" fmla="*/ 146060 h 1088170"/>
              <a:gd name="connsiteX8" fmla="*/ 3666836 w 10945091"/>
              <a:gd name="connsiteY8" fmla="*/ 127588 h 1088170"/>
              <a:gd name="connsiteX9" fmla="*/ 4239491 w 10945091"/>
              <a:gd name="connsiteY9" fmla="*/ 72170 h 1088170"/>
              <a:gd name="connsiteX10" fmla="*/ 5052291 w 10945091"/>
              <a:gd name="connsiteY10" fmla="*/ 72170 h 1088170"/>
              <a:gd name="connsiteX11" fmla="*/ 5781963 w 10945091"/>
              <a:gd name="connsiteY11" fmla="*/ 72170 h 1088170"/>
              <a:gd name="connsiteX12" fmla="*/ 8312727 w 10945091"/>
              <a:gd name="connsiteY12" fmla="*/ 7515 h 1088170"/>
              <a:gd name="connsiteX13" fmla="*/ 9051636 w 10945091"/>
              <a:gd name="connsiteY13" fmla="*/ 7515 h 1088170"/>
              <a:gd name="connsiteX14" fmla="*/ 9735127 w 10945091"/>
              <a:gd name="connsiteY14" fmla="*/ 62933 h 1088170"/>
              <a:gd name="connsiteX15" fmla="*/ 10215418 w 10945091"/>
              <a:gd name="connsiteY15" fmla="*/ 53697 h 1088170"/>
              <a:gd name="connsiteX16" fmla="*/ 10252363 w 10945091"/>
              <a:gd name="connsiteY16" fmla="*/ 53697 h 1088170"/>
              <a:gd name="connsiteX17" fmla="*/ 10945091 w 10945091"/>
              <a:gd name="connsiteY17" fmla="*/ 53697 h 108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945091" h="1088170">
                <a:moveTo>
                  <a:pt x="0" y="1088170"/>
                </a:moveTo>
                <a:cubicBezTo>
                  <a:pt x="64654" y="1061230"/>
                  <a:pt x="129309" y="1034290"/>
                  <a:pt x="212436" y="1005042"/>
                </a:cubicBezTo>
                <a:cubicBezTo>
                  <a:pt x="295563" y="975793"/>
                  <a:pt x="394084" y="948085"/>
                  <a:pt x="498763" y="912679"/>
                </a:cubicBezTo>
                <a:cubicBezTo>
                  <a:pt x="603442" y="877273"/>
                  <a:pt x="660400" y="841866"/>
                  <a:pt x="840509" y="792606"/>
                </a:cubicBezTo>
                <a:cubicBezTo>
                  <a:pt x="1020618" y="743346"/>
                  <a:pt x="1474739" y="643286"/>
                  <a:pt x="1579418" y="617116"/>
                </a:cubicBezTo>
                <a:cubicBezTo>
                  <a:pt x="1684097" y="590946"/>
                  <a:pt x="1213043" y="701782"/>
                  <a:pt x="1468582" y="635588"/>
                </a:cubicBezTo>
                <a:lnTo>
                  <a:pt x="3112654" y="219952"/>
                </a:lnTo>
                <a:cubicBezTo>
                  <a:pt x="3451320" y="138364"/>
                  <a:pt x="3408217" y="161454"/>
                  <a:pt x="3500581" y="146060"/>
                </a:cubicBezTo>
                <a:cubicBezTo>
                  <a:pt x="3592945" y="130666"/>
                  <a:pt x="3543684" y="139903"/>
                  <a:pt x="3666836" y="127588"/>
                </a:cubicBezTo>
                <a:cubicBezTo>
                  <a:pt x="3789988" y="115273"/>
                  <a:pt x="4008582" y="81406"/>
                  <a:pt x="4239491" y="72170"/>
                </a:cubicBezTo>
                <a:cubicBezTo>
                  <a:pt x="4470400" y="62934"/>
                  <a:pt x="5052291" y="72170"/>
                  <a:pt x="5052291" y="72170"/>
                </a:cubicBezTo>
                <a:lnTo>
                  <a:pt x="5781963" y="72170"/>
                </a:lnTo>
                <a:lnTo>
                  <a:pt x="8312727" y="7515"/>
                </a:lnTo>
                <a:cubicBezTo>
                  <a:pt x="8857672" y="-3261"/>
                  <a:pt x="8814569" y="-1721"/>
                  <a:pt x="9051636" y="7515"/>
                </a:cubicBezTo>
                <a:cubicBezTo>
                  <a:pt x="9288703" y="16751"/>
                  <a:pt x="9541163" y="55236"/>
                  <a:pt x="9735127" y="62933"/>
                </a:cubicBezTo>
                <a:cubicBezTo>
                  <a:pt x="9929091" y="70630"/>
                  <a:pt x="10215418" y="53697"/>
                  <a:pt x="10215418" y="53697"/>
                </a:cubicBezTo>
                <a:cubicBezTo>
                  <a:pt x="10301624" y="52158"/>
                  <a:pt x="10252363" y="53697"/>
                  <a:pt x="10252363" y="53697"/>
                </a:cubicBezTo>
                <a:lnTo>
                  <a:pt x="10945091" y="53697"/>
                </a:lnTo>
              </a:path>
            </a:pathLst>
          </a:custGeom>
          <a:ln w="28575"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18630" y="2635792"/>
            <a:ext cx="11905672" cy="1902691"/>
          </a:xfrm>
          <a:custGeom>
            <a:avLst/>
            <a:gdLst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14763 w 11471563"/>
              <a:gd name="connsiteY10" fmla="*/ 498764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674255 h 1884219"/>
              <a:gd name="connsiteX14" fmla="*/ 2567709 w 11471563"/>
              <a:gd name="connsiteY14" fmla="*/ 701964 h 1884219"/>
              <a:gd name="connsiteX15" fmla="*/ 2780145 w 11471563"/>
              <a:gd name="connsiteY15" fmla="*/ 748146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14763 w 11471563"/>
              <a:gd name="connsiteY10" fmla="*/ 498764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674255 h 1884219"/>
              <a:gd name="connsiteX14" fmla="*/ 2567709 w 11471563"/>
              <a:gd name="connsiteY14" fmla="*/ 738552 h 1884219"/>
              <a:gd name="connsiteX15" fmla="*/ 2780145 w 11471563"/>
              <a:gd name="connsiteY15" fmla="*/ 748146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14763 w 11471563"/>
              <a:gd name="connsiteY10" fmla="*/ 498764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567709 w 11471563"/>
              <a:gd name="connsiteY14" fmla="*/ 738552 h 1884219"/>
              <a:gd name="connsiteX15" fmla="*/ 2780145 w 11471563"/>
              <a:gd name="connsiteY15" fmla="*/ 748146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567709 w 11471563"/>
              <a:gd name="connsiteY14" fmla="*/ 738552 h 1884219"/>
              <a:gd name="connsiteX15" fmla="*/ 2780145 w 11471563"/>
              <a:gd name="connsiteY15" fmla="*/ 748146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780145 w 11471563"/>
              <a:gd name="connsiteY15" fmla="*/ 748146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01735 w 11471563"/>
              <a:gd name="connsiteY16" fmla="*/ 81253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28434 w 11471563"/>
              <a:gd name="connsiteY16" fmla="*/ 858264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91717 w 11471563"/>
              <a:gd name="connsiteY3" fmla="*/ 166704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28434 w 11471563"/>
              <a:gd name="connsiteY16" fmla="*/ 858264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82818 w 11471563"/>
              <a:gd name="connsiteY3" fmla="*/ 18499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28434 w 11471563"/>
              <a:gd name="connsiteY16" fmla="*/ 858264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56119 w 11471563"/>
              <a:gd name="connsiteY3" fmla="*/ 175851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28434 w 11471563"/>
              <a:gd name="connsiteY16" fmla="*/ 858264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56119 w 11471563"/>
              <a:gd name="connsiteY3" fmla="*/ 175851 h 1884219"/>
              <a:gd name="connsiteX4" fmla="*/ 837815 w 11471563"/>
              <a:gd name="connsiteY4" fmla="*/ 24911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28434 w 11471563"/>
              <a:gd name="connsiteY16" fmla="*/ 858264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1471563" h="1884219">
                <a:moveTo>
                  <a:pt x="0" y="0"/>
                </a:moveTo>
                <a:cubicBezTo>
                  <a:pt x="108527" y="34636"/>
                  <a:pt x="217055" y="69273"/>
                  <a:pt x="304800" y="92364"/>
                </a:cubicBezTo>
                <a:cubicBezTo>
                  <a:pt x="392545" y="115455"/>
                  <a:pt x="467919" y="124632"/>
                  <a:pt x="526472" y="138546"/>
                </a:cubicBezTo>
                <a:cubicBezTo>
                  <a:pt x="585025" y="152460"/>
                  <a:pt x="604229" y="157423"/>
                  <a:pt x="656119" y="175851"/>
                </a:cubicBezTo>
                <a:cubicBezTo>
                  <a:pt x="708009" y="194279"/>
                  <a:pt x="794768" y="235318"/>
                  <a:pt x="837815" y="249113"/>
                </a:cubicBezTo>
                <a:cubicBezTo>
                  <a:pt x="880862" y="262908"/>
                  <a:pt x="856994" y="238562"/>
                  <a:pt x="914400" y="258619"/>
                </a:cubicBezTo>
                <a:cubicBezTo>
                  <a:pt x="971806" y="278676"/>
                  <a:pt x="1123757" y="344825"/>
                  <a:pt x="1182254" y="369455"/>
                </a:cubicBezTo>
                <a:cubicBezTo>
                  <a:pt x="1240751" y="394085"/>
                  <a:pt x="1237672" y="395624"/>
                  <a:pt x="1265381" y="406400"/>
                </a:cubicBezTo>
                <a:cubicBezTo>
                  <a:pt x="1293090" y="417176"/>
                  <a:pt x="1348509" y="434109"/>
                  <a:pt x="1348509" y="434109"/>
                </a:cubicBezTo>
                <a:cubicBezTo>
                  <a:pt x="1397769" y="449503"/>
                  <a:pt x="1456715" y="466466"/>
                  <a:pt x="1496290" y="480291"/>
                </a:cubicBezTo>
                <a:cubicBezTo>
                  <a:pt x="1535865" y="494116"/>
                  <a:pt x="1522844" y="495507"/>
                  <a:pt x="1585959" y="517058"/>
                </a:cubicBezTo>
                <a:cubicBezTo>
                  <a:pt x="1649074" y="538609"/>
                  <a:pt x="1792944" y="586479"/>
                  <a:pt x="1874981" y="609600"/>
                </a:cubicBezTo>
                <a:cubicBezTo>
                  <a:pt x="1957018" y="632721"/>
                  <a:pt x="2008908" y="635860"/>
                  <a:pt x="2078181" y="655782"/>
                </a:cubicBezTo>
                <a:cubicBezTo>
                  <a:pt x="2147454" y="675705"/>
                  <a:pt x="2203097" y="709242"/>
                  <a:pt x="2290618" y="729135"/>
                </a:cubicBezTo>
                <a:cubicBezTo>
                  <a:pt x="2378139" y="749028"/>
                  <a:pt x="2517269" y="761298"/>
                  <a:pt x="2603307" y="775138"/>
                </a:cubicBezTo>
                <a:cubicBezTo>
                  <a:pt x="2689345" y="788978"/>
                  <a:pt x="2719323" y="798319"/>
                  <a:pt x="2806844" y="812173"/>
                </a:cubicBezTo>
                <a:cubicBezTo>
                  <a:pt x="2894365" y="826027"/>
                  <a:pt x="2998957" y="847384"/>
                  <a:pt x="3128434" y="858264"/>
                </a:cubicBezTo>
                <a:cubicBezTo>
                  <a:pt x="3257911" y="869144"/>
                  <a:pt x="3470884" y="869638"/>
                  <a:pt x="3583709" y="877455"/>
                </a:cubicBezTo>
                <a:cubicBezTo>
                  <a:pt x="3696534" y="885272"/>
                  <a:pt x="3726872" y="891310"/>
                  <a:pt x="3805381" y="905164"/>
                </a:cubicBezTo>
                <a:cubicBezTo>
                  <a:pt x="3883890" y="919019"/>
                  <a:pt x="3937769" y="931334"/>
                  <a:pt x="4054763" y="960582"/>
                </a:cubicBezTo>
                <a:cubicBezTo>
                  <a:pt x="4171757" y="989830"/>
                  <a:pt x="4362642" y="1045249"/>
                  <a:pt x="4507345" y="1080655"/>
                </a:cubicBezTo>
                <a:cubicBezTo>
                  <a:pt x="4652048" y="1116061"/>
                  <a:pt x="4922981" y="1173019"/>
                  <a:pt x="4922981" y="1173019"/>
                </a:cubicBezTo>
                <a:lnTo>
                  <a:pt x="5172363" y="1228437"/>
                </a:lnTo>
                <a:lnTo>
                  <a:pt x="5865090" y="1394691"/>
                </a:lnTo>
                <a:cubicBezTo>
                  <a:pt x="5986702" y="1422400"/>
                  <a:pt x="5902036" y="1394691"/>
                  <a:pt x="5902036" y="1394691"/>
                </a:cubicBezTo>
                <a:lnTo>
                  <a:pt x="6511636" y="1487055"/>
                </a:lnTo>
                <a:cubicBezTo>
                  <a:pt x="6684048" y="1513225"/>
                  <a:pt x="6796424" y="1522461"/>
                  <a:pt x="6936509" y="1551709"/>
                </a:cubicBezTo>
                <a:cubicBezTo>
                  <a:pt x="7076594" y="1580957"/>
                  <a:pt x="7155103" y="1636376"/>
                  <a:pt x="7352145" y="1662546"/>
                </a:cubicBezTo>
                <a:cubicBezTo>
                  <a:pt x="7549187" y="1688716"/>
                  <a:pt x="7927878" y="1701031"/>
                  <a:pt x="8118763" y="1708728"/>
                </a:cubicBezTo>
                <a:cubicBezTo>
                  <a:pt x="8309648" y="1716425"/>
                  <a:pt x="8358909" y="1705649"/>
                  <a:pt x="8497454" y="1708728"/>
                </a:cubicBezTo>
                <a:cubicBezTo>
                  <a:pt x="8635999" y="1711807"/>
                  <a:pt x="8786860" y="1717964"/>
                  <a:pt x="8950036" y="1727200"/>
                </a:cubicBezTo>
                <a:cubicBezTo>
                  <a:pt x="9113212" y="1736436"/>
                  <a:pt x="9268691" y="1737976"/>
                  <a:pt x="9476509" y="1764146"/>
                </a:cubicBezTo>
                <a:cubicBezTo>
                  <a:pt x="9684327" y="1790316"/>
                  <a:pt x="10047624" y="1867286"/>
                  <a:pt x="10196945" y="1884219"/>
                </a:cubicBezTo>
                <a:lnTo>
                  <a:pt x="10372436" y="1865746"/>
                </a:lnTo>
                <a:cubicBezTo>
                  <a:pt x="10452484" y="1856510"/>
                  <a:pt x="10541769" y="1831879"/>
                  <a:pt x="10677236" y="1828800"/>
                </a:cubicBezTo>
                <a:cubicBezTo>
                  <a:pt x="10812703" y="1825721"/>
                  <a:pt x="11052848" y="1844194"/>
                  <a:pt x="11185236" y="1847273"/>
                </a:cubicBezTo>
                <a:cubicBezTo>
                  <a:pt x="11317624" y="1850352"/>
                  <a:pt x="11471563" y="1847273"/>
                  <a:pt x="11471563" y="1847273"/>
                </a:cubicBezTo>
                <a:lnTo>
                  <a:pt x="11471563" y="1847273"/>
                </a:ln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 flipH="1">
            <a:off x="1079212" y="2588793"/>
            <a:ext cx="9236" cy="6530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694289" y="511849"/>
            <a:ext cx="729674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1840</a:t>
            </a:r>
            <a:r>
              <a:rPr lang="zh-CN" altLang="en-US" dirty="0"/>
              <a:t>英国完成工业革命对外扩张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58945" y="3375609"/>
            <a:ext cx="673842" cy="28623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/>
              <a:t>鸦片战争中国开始沦为半殖民地半封建社会</a:t>
            </a:r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1935885" y="2313278"/>
            <a:ext cx="18472" cy="360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>
            <a:cxnSpLocks/>
          </p:cNvCxnSpPr>
          <p:nvPr/>
        </p:nvCxnSpPr>
        <p:spPr>
          <a:xfrm flipV="1">
            <a:off x="2903960" y="1985206"/>
            <a:ext cx="0" cy="4195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2" name="直接箭头连接符 21"/>
          <p:cNvCxnSpPr>
            <a:cxnSpLocks/>
          </p:cNvCxnSpPr>
          <p:nvPr/>
        </p:nvCxnSpPr>
        <p:spPr>
          <a:xfrm flipV="1">
            <a:off x="3787310" y="1870906"/>
            <a:ext cx="0" cy="304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4" name="直接箭头连接符 23"/>
          <p:cNvCxnSpPr/>
          <p:nvPr/>
        </p:nvCxnSpPr>
        <p:spPr>
          <a:xfrm flipV="1">
            <a:off x="5272135" y="1693422"/>
            <a:ext cx="18472" cy="360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11588583" y="1675393"/>
            <a:ext cx="18472" cy="360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7" name="直接箭头连接符 26"/>
          <p:cNvCxnSpPr>
            <a:cxnSpLocks/>
          </p:cNvCxnSpPr>
          <p:nvPr/>
        </p:nvCxnSpPr>
        <p:spPr>
          <a:xfrm flipV="1">
            <a:off x="7228961" y="1651831"/>
            <a:ext cx="0" cy="366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8" name="直接箭头连接符 27"/>
          <p:cNvCxnSpPr/>
          <p:nvPr/>
        </p:nvCxnSpPr>
        <p:spPr>
          <a:xfrm flipV="1">
            <a:off x="10031243" y="1640773"/>
            <a:ext cx="18472" cy="360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9" name="直接箭头连接符 28"/>
          <p:cNvCxnSpPr/>
          <p:nvPr/>
        </p:nvCxnSpPr>
        <p:spPr>
          <a:xfrm flipV="1">
            <a:off x="10805295" y="1695465"/>
            <a:ext cx="18472" cy="360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31" name="直接箭头连接符 30"/>
          <p:cNvCxnSpPr/>
          <p:nvPr/>
        </p:nvCxnSpPr>
        <p:spPr>
          <a:xfrm flipH="1">
            <a:off x="1820296" y="3170761"/>
            <a:ext cx="13988" cy="45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 flipH="1">
            <a:off x="2483709" y="3338408"/>
            <a:ext cx="13988" cy="45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3151385" y="3478083"/>
            <a:ext cx="13988" cy="45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4" name="直接箭头连接符 33"/>
          <p:cNvCxnSpPr/>
          <p:nvPr/>
        </p:nvCxnSpPr>
        <p:spPr>
          <a:xfrm flipH="1">
            <a:off x="4196484" y="3536582"/>
            <a:ext cx="13988" cy="45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5" name="直接箭头连接符 34"/>
          <p:cNvCxnSpPr/>
          <p:nvPr/>
        </p:nvCxnSpPr>
        <p:spPr>
          <a:xfrm flipH="1">
            <a:off x="9725404" y="4428950"/>
            <a:ext cx="13988" cy="45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6" name="直接箭头连接符 35"/>
          <p:cNvCxnSpPr/>
          <p:nvPr/>
        </p:nvCxnSpPr>
        <p:spPr>
          <a:xfrm flipH="1">
            <a:off x="4879708" y="3739781"/>
            <a:ext cx="13988" cy="45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7" name="直接箭头连接符 36"/>
          <p:cNvCxnSpPr/>
          <p:nvPr/>
        </p:nvCxnSpPr>
        <p:spPr>
          <a:xfrm flipH="1">
            <a:off x="5809285" y="3949280"/>
            <a:ext cx="13988" cy="45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8" name="直接箭头连接符 37"/>
          <p:cNvCxnSpPr/>
          <p:nvPr/>
        </p:nvCxnSpPr>
        <p:spPr>
          <a:xfrm flipH="1">
            <a:off x="8975062" y="4360786"/>
            <a:ext cx="13988" cy="45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39" name="直接箭头连接符 38"/>
          <p:cNvCxnSpPr/>
          <p:nvPr/>
        </p:nvCxnSpPr>
        <p:spPr>
          <a:xfrm flipH="1">
            <a:off x="6878681" y="4048934"/>
            <a:ext cx="13988" cy="45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41" name="直接箭头连接符 40"/>
          <p:cNvCxnSpPr/>
          <p:nvPr/>
        </p:nvCxnSpPr>
        <p:spPr>
          <a:xfrm flipH="1">
            <a:off x="7952979" y="4267103"/>
            <a:ext cx="13988" cy="455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sp>
        <p:nvSpPr>
          <p:cNvPr id="42" name="文本框 41"/>
          <p:cNvSpPr txBox="1"/>
          <p:nvPr/>
        </p:nvSpPr>
        <p:spPr>
          <a:xfrm>
            <a:off x="1423963" y="3705778"/>
            <a:ext cx="686267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1851</a:t>
            </a:r>
            <a:r>
              <a:rPr lang="zh-CN" altLang="en-US" dirty="0"/>
              <a:t>太平天国运动爆发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2546492" y="132635"/>
            <a:ext cx="793986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1861</a:t>
            </a:r>
            <a:r>
              <a:rPr lang="zh-CN" altLang="en-US" dirty="0"/>
              <a:t>美国内战爆发俄国改革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585239" y="111625"/>
            <a:ext cx="539276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1868明治维新</a:t>
            </a:r>
            <a:endParaRPr lang="zh-CN" altLang="en-US" dirty="0"/>
          </a:p>
        </p:txBody>
      </p:sp>
      <p:sp>
        <p:nvSpPr>
          <p:cNvPr id="47" name="文本框 46"/>
          <p:cNvSpPr txBox="1"/>
          <p:nvPr/>
        </p:nvSpPr>
        <p:spPr>
          <a:xfrm>
            <a:off x="4336623" y="405587"/>
            <a:ext cx="2211166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19世纪70年代</a:t>
            </a:r>
            <a:r>
              <a:rPr lang="zh-CN" altLang="en-US" dirty="0"/>
              <a:t>欧美开始第</a:t>
            </a:r>
            <a:r>
              <a:rPr lang="en-US" altLang="zh-CN" dirty="0"/>
              <a:t>2次工业革命资本主义向帝国主义过渡对外扩张</a:t>
            </a:r>
            <a:endParaRPr lang="zh-CN" altLang="en-US" dirty="0"/>
          </a:p>
        </p:txBody>
      </p:sp>
      <p:sp>
        <p:nvSpPr>
          <p:cNvPr id="48" name="文本框 47"/>
          <p:cNvSpPr txBox="1"/>
          <p:nvPr/>
        </p:nvSpPr>
        <p:spPr>
          <a:xfrm>
            <a:off x="6903201" y="364674"/>
            <a:ext cx="692597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1882</a:t>
            </a:r>
            <a:r>
              <a:rPr lang="zh-CN" altLang="en-US" dirty="0"/>
              <a:t>三国同盟建立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9643728" y="614307"/>
            <a:ext cx="711967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1914一</a:t>
            </a:r>
            <a:r>
              <a:rPr lang="zh-CN" altLang="en-US" dirty="0"/>
              <a:t>战</a:t>
            </a:r>
            <a:r>
              <a:rPr lang="en-US" altLang="zh-CN" dirty="0" err="1"/>
              <a:t>爆发</a:t>
            </a:r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10459232" y="603141"/>
            <a:ext cx="682895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1917 10月革命</a:t>
            </a:r>
            <a:endParaRPr lang="zh-CN" altLang="en-US" dirty="0"/>
          </a:p>
        </p:txBody>
      </p:sp>
      <p:sp>
        <p:nvSpPr>
          <p:cNvPr id="51" name="文本框 50"/>
          <p:cNvSpPr txBox="1"/>
          <p:nvPr/>
        </p:nvSpPr>
        <p:spPr>
          <a:xfrm>
            <a:off x="11206781" y="603141"/>
            <a:ext cx="702201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1919巴黎和会</a:t>
            </a:r>
            <a:endParaRPr lang="zh-CN" altLang="en-US" dirty="0"/>
          </a:p>
        </p:txBody>
      </p:sp>
      <p:sp>
        <p:nvSpPr>
          <p:cNvPr id="54" name="文本框 53"/>
          <p:cNvSpPr txBox="1"/>
          <p:nvPr/>
        </p:nvSpPr>
        <p:spPr>
          <a:xfrm>
            <a:off x="2197820" y="3844730"/>
            <a:ext cx="655782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1856年第2次鸦片战争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2964161" y="3957355"/>
            <a:ext cx="695498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1861洋务运动开始</a:t>
            </a:r>
            <a:endParaRPr lang="zh-CN" altLang="en-US" dirty="0"/>
          </a:p>
        </p:txBody>
      </p:sp>
      <p:sp>
        <p:nvSpPr>
          <p:cNvPr id="57" name="文本框 56"/>
          <p:cNvSpPr txBox="1"/>
          <p:nvPr/>
        </p:nvSpPr>
        <p:spPr>
          <a:xfrm>
            <a:off x="3854877" y="4032605"/>
            <a:ext cx="660433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1876左宗棠收复新疆</a:t>
            </a:r>
            <a:endParaRPr lang="zh-CN" altLang="en-US" dirty="0"/>
          </a:p>
        </p:txBody>
      </p:sp>
      <p:sp>
        <p:nvSpPr>
          <p:cNvPr id="58" name="文本框 57"/>
          <p:cNvSpPr txBox="1"/>
          <p:nvPr/>
        </p:nvSpPr>
        <p:spPr>
          <a:xfrm>
            <a:off x="4617406" y="4253739"/>
            <a:ext cx="764901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1894甲午战争爆发</a:t>
            </a:r>
            <a:endParaRPr lang="zh-CN" altLang="en-US" dirty="0"/>
          </a:p>
        </p:txBody>
      </p:sp>
      <p:sp>
        <p:nvSpPr>
          <p:cNvPr id="59" name="文本框 58"/>
          <p:cNvSpPr txBox="1"/>
          <p:nvPr/>
        </p:nvSpPr>
        <p:spPr>
          <a:xfrm>
            <a:off x="5454432" y="4437630"/>
            <a:ext cx="672213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1895维新运动兴起</a:t>
            </a:r>
            <a:endParaRPr lang="zh-CN" altLang="en-US" dirty="0"/>
          </a:p>
        </p:txBody>
      </p:sp>
      <p:sp>
        <p:nvSpPr>
          <p:cNvPr id="60" name="文本框 59"/>
          <p:cNvSpPr txBox="1"/>
          <p:nvPr/>
        </p:nvSpPr>
        <p:spPr>
          <a:xfrm>
            <a:off x="6162675" y="4575280"/>
            <a:ext cx="1362075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19世纪末帝国主义掀起瓜分中国狂潮</a:t>
            </a:r>
            <a:r>
              <a:rPr lang="zh-CN" altLang="en-US"/>
              <a:t>，</a:t>
            </a:r>
            <a:r>
              <a:rPr lang="en-US" altLang="zh-CN"/>
              <a:t>义和团兴起</a:t>
            </a:r>
            <a:r>
              <a:rPr lang="zh-CN" altLang="en-US"/>
              <a:t>，</a:t>
            </a:r>
            <a:r>
              <a:rPr lang="en-US" altLang="zh-CN"/>
              <a:t>民族资本主义发起实业救国</a:t>
            </a:r>
            <a:endParaRPr lang="zh-CN" altLang="en-US" dirty="0"/>
          </a:p>
        </p:txBody>
      </p:sp>
      <p:sp>
        <p:nvSpPr>
          <p:cNvPr id="62" name="文本框 61"/>
          <p:cNvSpPr txBox="1"/>
          <p:nvPr/>
        </p:nvSpPr>
        <p:spPr>
          <a:xfrm>
            <a:off x="7610475" y="4725906"/>
            <a:ext cx="990600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1900</a:t>
            </a:r>
            <a:r>
              <a:rPr lang="zh-CN" altLang="en-US"/>
              <a:t>八</a:t>
            </a:r>
            <a:r>
              <a:rPr lang="en-US" altLang="zh-CN"/>
              <a:t>国联军侵华完全沦为半殖民地半封建社会</a:t>
            </a:r>
            <a:endParaRPr lang="zh-CN" altLang="en-US" dirty="0"/>
          </a:p>
        </p:txBody>
      </p:sp>
      <p:sp>
        <p:nvSpPr>
          <p:cNvPr id="63" name="文本框 62"/>
          <p:cNvSpPr txBox="1"/>
          <p:nvPr/>
        </p:nvSpPr>
        <p:spPr>
          <a:xfrm>
            <a:off x="8774171" y="4853903"/>
            <a:ext cx="533740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1911</a:t>
            </a:r>
            <a:r>
              <a:rPr lang="zh-CN" altLang="en-US" dirty="0"/>
              <a:t>辛亥革命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9433601" y="4909768"/>
            <a:ext cx="728573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1912</a:t>
            </a:r>
            <a:r>
              <a:rPr lang="zh-CN" altLang="en-US" dirty="0"/>
              <a:t>中华民国建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10287864" y="4750475"/>
            <a:ext cx="729673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1915袁世凯复辟新文化运动</a:t>
            </a:r>
            <a:r>
              <a:rPr lang="zh-CN" altLang="en-US" dirty="0"/>
              <a:t>兴起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11142127" y="4929290"/>
            <a:ext cx="94198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/>
              <a:t>1919</a:t>
            </a:r>
            <a:r>
              <a:rPr lang="zh-CN" altLang="en-US" dirty="0"/>
              <a:t>五四运动新民主主义革命兴起</a:t>
            </a:r>
          </a:p>
        </p:txBody>
      </p:sp>
      <p:cxnSp>
        <p:nvCxnSpPr>
          <p:cNvPr id="74" name="直接箭头连接符 73"/>
          <p:cNvCxnSpPr/>
          <p:nvPr/>
        </p:nvCxnSpPr>
        <p:spPr>
          <a:xfrm>
            <a:off x="10587129" y="4538482"/>
            <a:ext cx="0" cy="227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cxnSp>
        <p:nvCxnSpPr>
          <p:cNvPr id="75" name="直接箭头连接符 74"/>
          <p:cNvCxnSpPr/>
          <p:nvPr/>
        </p:nvCxnSpPr>
        <p:spPr>
          <a:xfrm flipH="1">
            <a:off x="11525539" y="4454716"/>
            <a:ext cx="9456" cy="399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sp>
        <p:nvSpPr>
          <p:cNvPr id="80" name="任意多边形 79"/>
          <p:cNvSpPr/>
          <p:nvPr/>
        </p:nvSpPr>
        <p:spPr>
          <a:xfrm>
            <a:off x="118630" y="1982795"/>
            <a:ext cx="11739418" cy="1306084"/>
          </a:xfrm>
          <a:custGeom>
            <a:avLst/>
            <a:gdLst>
              <a:gd name="connsiteX0" fmla="*/ 0 w 10945091"/>
              <a:gd name="connsiteY0" fmla="*/ 1088170 h 1088170"/>
              <a:gd name="connsiteX1" fmla="*/ 212436 w 10945091"/>
              <a:gd name="connsiteY1" fmla="*/ 1005042 h 1088170"/>
              <a:gd name="connsiteX2" fmla="*/ 498763 w 10945091"/>
              <a:gd name="connsiteY2" fmla="*/ 912679 h 1088170"/>
              <a:gd name="connsiteX3" fmla="*/ 840509 w 10945091"/>
              <a:gd name="connsiteY3" fmla="*/ 792606 h 1088170"/>
              <a:gd name="connsiteX4" fmla="*/ 1265382 w 10945091"/>
              <a:gd name="connsiteY4" fmla="*/ 709479 h 1088170"/>
              <a:gd name="connsiteX5" fmla="*/ 1468582 w 10945091"/>
              <a:gd name="connsiteY5" fmla="*/ 635588 h 1088170"/>
              <a:gd name="connsiteX6" fmla="*/ 3112654 w 10945091"/>
              <a:gd name="connsiteY6" fmla="*/ 219952 h 1088170"/>
              <a:gd name="connsiteX7" fmla="*/ 3260436 w 10945091"/>
              <a:gd name="connsiteY7" fmla="*/ 164533 h 1088170"/>
              <a:gd name="connsiteX8" fmla="*/ 3666836 w 10945091"/>
              <a:gd name="connsiteY8" fmla="*/ 127588 h 1088170"/>
              <a:gd name="connsiteX9" fmla="*/ 4239491 w 10945091"/>
              <a:gd name="connsiteY9" fmla="*/ 72170 h 1088170"/>
              <a:gd name="connsiteX10" fmla="*/ 5052291 w 10945091"/>
              <a:gd name="connsiteY10" fmla="*/ 72170 h 1088170"/>
              <a:gd name="connsiteX11" fmla="*/ 5781963 w 10945091"/>
              <a:gd name="connsiteY11" fmla="*/ 72170 h 1088170"/>
              <a:gd name="connsiteX12" fmla="*/ 8312727 w 10945091"/>
              <a:gd name="connsiteY12" fmla="*/ 7515 h 1088170"/>
              <a:gd name="connsiteX13" fmla="*/ 9051636 w 10945091"/>
              <a:gd name="connsiteY13" fmla="*/ 7515 h 1088170"/>
              <a:gd name="connsiteX14" fmla="*/ 9735127 w 10945091"/>
              <a:gd name="connsiteY14" fmla="*/ 62933 h 1088170"/>
              <a:gd name="connsiteX15" fmla="*/ 10215418 w 10945091"/>
              <a:gd name="connsiteY15" fmla="*/ 53697 h 1088170"/>
              <a:gd name="connsiteX16" fmla="*/ 10252363 w 10945091"/>
              <a:gd name="connsiteY16" fmla="*/ 53697 h 1088170"/>
              <a:gd name="connsiteX17" fmla="*/ 10945091 w 10945091"/>
              <a:gd name="connsiteY17" fmla="*/ 53697 h 1088170"/>
              <a:gd name="connsiteX0" fmla="*/ 0 w 10945091"/>
              <a:gd name="connsiteY0" fmla="*/ 1088170 h 1088170"/>
              <a:gd name="connsiteX1" fmla="*/ 212436 w 10945091"/>
              <a:gd name="connsiteY1" fmla="*/ 1005042 h 1088170"/>
              <a:gd name="connsiteX2" fmla="*/ 498763 w 10945091"/>
              <a:gd name="connsiteY2" fmla="*/ 912679 h 1088170"/>
              <a:gd name="connsiteX3" fmla="*/ 840509 w 10945091"/>
              <a:gd name="connsiteY3" fmla="*/ 792606 h 1088170"/>
              <a:gd name="connsiteX4" fmla="*/ 1265382 w 10945091"/>
              <a:gd name="connsiteY4" fmla="*/ 709479 h 1088170"/>
              <a:gd name="connsiteX5" fmla="*/ 1468582 w 10945091"/>
              <a:gd name="connsiteY5" fmla="*/ 635588 h 1088170"/>
              <a:gd name="connsiteX6" fmla="*/ 3112654 w 10945091"/>
              <a:gd name="connsiteY6" fmla="*/ 219952 h 1088170"/>
              <a:gd name="connsiteX7" fmla="*/ 3260436 w 10945091"/>
              <a:gd name="connsiteY7" fmla="*/ 201478 h 1088170"/>
              <a:gd name="connsiteX8" fmla="*/ 3666836 w 10945091"/>
              <a:gd name="connsiteY8" fmla="*/ 127588 h 1088170"/>
              <a:gd name="connsiteX9" fmla="*/ 4239491 w 10945091"/>
              <a:gd name="connsiteY9" fmla="*/ 72170 h 1088170"/>
              <a:gd name="connsiteX10" fmla="*/ 5052291 w 10945091"/>
              <a:gd name="connsiteY10" fmla="*/ 72170 h 1088170"/>
              <a:gd name="connsiteX11" fmla="*/ 5781963 w 10945091"/>
              <a:gd name="connsiteY11" fmla="*/ 72170 h 1088170"/>
              <a:gd name="connsiteX12" fmla="*/ 8312727 w 10945091"/>
              <a:gd name="connsiteY12" fmla="*/ 7515 h 1088170"/>
              <a:gd name="connsiteX13" fmla="*/ 9051636 w 10945091"/>
              <a:gd name="connsiteY13" fmla="*/ 7515 h 1088170"/>
              <a:gd name="connsiteX14" fmla="*/ 9735127 w 10945091"/>
              <a:gd name="connsiteY14" fmla="*/ 62933 h 1088170"/>
              <a:gd name="connsiteX15" fmla="*/ 10215418 w 10945091"/>
              <a:gd name="connsiteY15" fmla="*/ 53697 h 1088170"/>
              <a:gd name="connsiteX16" fmla="*/ 10252363 w 10945091"/>
              <a:gd name="connsiteY16" fmla="*/ 53697 h 1088170"/>
              <a:gd name="connsiteX17" fmla="*/ 10945091 w 10945091"/>
              <a:gd name="connsiteY17" fmla="*/ 53697 h 1088170"/>
              <a:gd name="connsiteX0" fmla="*/ 0 w 10945091"/>
              <a:gd name="connsiteY0" fmla="*/ 1088170 h 1088170"/>
              <a:gd name="connsiteX1" fmla="*/ 212436 w 10945091"/>
              <a:gd name="connsiteY1" fmla="*/ 1005042 h 1088170"/>
              <a:gd name="connsiteX2" fmla="*/ 498763 w 10945091"/>
              <a:gd name="connsiteY2" fmla="*/ 912679 h 1088170"/>
              <a:gd name="connsiteX3" fmla="*/ 840509 w 10945091"/>
              <a:gd name="connsiteY3" fmla="*/ 792606 h 1088170"/>
              <a:gd name="connsiteX4" fmla="*/ 1265382 w 10945091"/>
              <a:gd name="connsiteY4" fmla="*/ 709479 h 1088170"/>
              <a:gd name="connsiteX5" fmla="*/ 1468582 w 10945091"/>
              <a:gd name="connsiteY5" fmla="*/ 635588 h 1088170"/>
              <a:gd name="connsiteX6" fmla="*/ 3112654 w 10945091"/>
              <a:gd name="connsiteY6" fmla="*/ 219952 h 1088170"/>
              <a:gd name="connsiteX7" fmla="*/ 3500581 w 10945091"/>
              <a:gd name="connsiteY7" fmla="*/ 146060 h 1088170"/>
              <a:gd name="connsiteX8" fmla="*/ 3666836 w 10945091"/>
              <a:gd name="connsiteY8" fmla="*/ 127588 h 1088170"/>
              <a:gd name="connsiteX9" fmla="*/ 4239491 w 10945091"/>
              <a:gd name="connsiteY9" fmla="*/ 72170 h 1088170"/>
              <a:gd name="connsiteX10" fmla="*/ 5052291 w 10945091"/>
              <a:gd name="connsiteY10" fmla="*/ 72170 h 1088170"/>
              <a:gd name="connsiteX11" fmla="*/ 5781963 w 10945091"/>
              <a:gd name="connsiteY11" fmla="*/ 72170 h 1088170"/>
              <a:gd name="connsiteX12" fmla="*/ 8312727 w 10945091"/>
              <a:gd name="connsiteY12" fmla="*/ 7515 h 1088170"/>
              <a:gd name="connsiteX13" fmla="*/ 9051636 w 10945091"/>
              <a:gd name="connsiteY13" fmla="*/ 7515 h 1088170"/>
              <a:gd name="connsiteX14" fmla="*/ 9735127 w 10945091"/>
              <a:gd name="connsiteY14" fmla="*/ 62933 h 1088170"/>
              <a:gd name="connsiteX15" fmla="*/ 10215418 w 10945091"/>
              <a:gd name="connsiteY15" fmla="*/ 53697 h 1088170"/>
              <a:gd name="connsiteX16" fmla="*/ 10252363 w 10945091"/>
              <a:gd name="connsiteY16" fmla="*/ 53697 h 1088170"/>
              <a:gd name="connsiteX17" fmla="*/ 10945091 w 10945091"/>
              <a:gd name="connsiteY17" fmla="*/ 53697 h 1088170"/>
              <a:gd name="connsiteX0" fmla="*/ 0 w 10945091"/>
              <a:gd name="connsiteY0" fmla="*/ 1088170 h 1088170"/>
              <a:gd name="connsiteX1" fmla="*/ 212436 w 10945091"/>
              <a:gd name="connsiteY1" fmla="*/ 1005042 h 1088170"/>
              <a:gd name="connsiteX2" fmla="*/ 498763 w 10945091"/>
              <a:gd name="connsiteY2" fmla="*/ 912679 h 1088170"/>
              <a:gd name="connsiteX3" fmla="*/ 840509 w 10945091"/>
              <a:gd name="connsiteY3" fmla="*/ 792606 h 1088170"/>
              <a:gd name="connsiteX4" fmla="*/ 1348509 w 10945091"/>
              <a:gd name="connsiteY4" fmla="*/ 654061 h 1088170"/>
              <a:gd name="connsiteX5" fmla="*/ 1468582 w 10945091"/>
              <a:gd name="connsiteY5" fmla="*/ 635588 h 1088170"/>
              <a:gd name="connsiteX6" fmla="*/ 3112654 w 10945091"/>
              <a:gd name="connsiteY6" fmla="*/ 219952 h 1088170"/>
              <a:gd name="connsiteX7" fmla="*/ 3500581 w 10945091"/>
              <a:gd name="connsiteY7" fmla="*/ 146060 h 1088170"/>
              <a:gd name="connsiteX8" fmla="*/ 3666836 w 10945091"/>
              <a:gd name="connsiteY8" fmla="*/ 127588 h 1088170"/>
              <a:gd name="connsiteX9" fmla="*/ 4239491 w 10945091"/>
              <a:gd name="connsiteY9" fmla="*/ 72170 h 1088170"/>
              <a:gd name="connsiteX10" fmla="*/ 5052291 w 10945091"/>
              <a:gd name="connsiteY10" fmla="*/ 72170 h 1088170"/>
              <a:gd name="connsiteX11" fmla="*/ 5781963 w 10945091"/>
              <a:gd name="connsiteY11" fmla="*/ 72170 h 1088170"/>
              <a:gd name="connsiteX12" fmla="*/ 8312727 w 10945091"/>
              <a:gd name="connsiteY12" fmla="*/ 7515 h 1088170"/>
              <a:gd name="connsiteX13" fmla="*/ 9051636 w 10945091"/>
              <a:gd name="connsiteY13" fmla="*/ 7515 h 1088170"/>
              <a:gd name="connsiteX14" fmla="*/ 9735127 w 10945091"/>
              <a:gd name="connsiteY14" fmla="*/ 62933 h 1088170"/>
              <a:gd name="connsiteX15" fmla="*/ 10215418 w 10945091"/>
              <a:gd name="connsiteY15" fmla="*/ 53697 h 1088170"/>
              <a:gd name="connsiteX16" fmla="*/ 10252363 w 10945091"/>
              <a:gd name="connsiteY16" fmla="*/ 53697 h 1088170"/>
              <a:gd name="connsiteX17" fmla="*/ 10945091 w 10945091"/>
              <a:gd name="connsiteY17" fmla="*/ 53697 h 1088170"/>
              <a:gd name="connsiteX0" fmla="*/ 0 w 10945091"/>
              <a:gd name="connsiteY0" fmla="*/ 1088170 h 1088170"/>
              <a:gd name="connsiteX1" fmla="*/ 212436 w 10945091"/>
              <a:gd name="connsiteY1" fmla="*/ 1005042 h 1088170"/>
              <a:gd name="connsiteX2" fmla="*/ 498763 w 10945091"/>
              <a:gd name="connsiteY2" fmla="*/ 912679 h 1088170"/>
              <a:gd name="connsiteX3" fmla="*/ 840509 w 10945091"/>
              <a:gd name="connsiteY3" fmla="*/ 792606 h 1088170"/>
              <a:gd name="connsiteX4" fmla="*/ 1579418 w 10945091"/>
              <a:gd name="connsiteY4" fmla="*/ 617116 h 1088170"/>
              <a:gd name="connsiteX5" fmla="*/ 1468582 w 10945091"/>
              <a:gd name="connsiteY5" fmla="*/ 635588 h 1088170"/>
              <a:gd name="connsiteX6" fmla="*/ 3112654 w 10945091"/>
              <a:gd name="connsiteY6" fmla="*/ 219952 h 1088170"/>
              <a:gd name="connsiteX7" fmla="*/ 3500581 w 10945091"/>
              <a:gd name="connsiteY7" fmla="*/ 146060 h 1088170"/>
              <a:gd name="connsiteX8" fmla="*/ 3666836 w 10945091"/>
              <a:gd name="connsiteY8" fmla="*/ 127588 h 1088170"/>
              <a:gd name="connsiteX9" fmla="*/ 4239491 w 10945091"/>
              <a:gd name="connsiteY9" fmla="*/ 72170 h 1088170"/>
              <a:gd name="connsiteX10" fmla="*/ 5052291 w 10945091"/>
              <a:gd name="connsiteY10" fmla="*/ 72170 h 1088170"/>
              <a:gd name="connsiteX11" fmla="*/ 5781963 w 10945091"/>
              <a:gd name="connsiteY11" fmla="*/ 72170 h 1088170"/>
              <a:gd name="connsiteX12" fmla="*/ 8312727 w 10945091"/>
              <a:gd name="connsiteY12" fmla="*/ 7515 h 1088170"/>
              <a:gd name="connsiteX13" fmla="*/ 9051636 w 10945091"/>
              <a:gd name="connsiteY13" fmla="*/ 7515 h 1088170"/>
              <a:gd name="connsiteX14" fmla="*/ 9735127 w 10945091"/>
              <a:gd name="connsiteY14" fmla="*/ 62933 h 1088170"/>
              <a:gd name="connsiteX15" fmla="*/ 10215418 w 10945091"/>
              <a:gd name="connsiteY15" fmla="*/ 53697 h 1088170"/>
              <a:gd name="connsiteX16" fmla="*/ 10252363 w 10945091"/>
              <a:gd name="connsiteY16" fmla="*/ 53697 h 1088170"/>
              <a:gd name="connsiteX17" fmla="*/ 10945091 w 10945091"/>
              <a:gd name="connsiteY17" fmla="*/ 53697 h 108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945091" h="1088170">
                <a:moveTo>
                  <a:pt x="0" y="1088170"/>
                </a:moveTo>
                <a:cubicBezTo>
                  <a:pt x="64654" y="1061230"/>
                  <a:pt x="129309" y="1034290"/>
                  <a:pt x="212436" y="1005042"/>
                </a:cubicBezTo>
                <a:cubicBezTo>
                  <a:pt x="295563" y="975793"/>
                  <a:pt x="394084" y="948085"/>
                  <a:pt x="498763" y="912679"/>
                </a:cubicBezTo>
                <a:cubicBezTo>
                  <a:pt x="603442" y="877273"/>
                  <a:pt x="660400" y="841866"/>
                  <a:pt x="840509" y="792606"/>
                </a:cubicBezTo>
                <a:cubicBezTo>
                  <a:pt x="1020618" y="743346"/>
                  <a:pt x="1474739" y="643286"/>
                  <a:pt x="1579418" y="617116"/>
                </a:cubicBezTo>
                <a:cubicBezTo>
                  <a:pt x="1684097" y="590946"/>
                  <a:pt x="1213043" y="701782"/>
                  <a:pt x="1468582" y="635588"/>
                </a:cubicBezTo>
                <a:lnTo>
                  <a:pt x="3112654" y="219952"/>
                </a:lnTo>
                <a:cubicBezTo>
                  <a:pt x="3451320" y="138364"/>
                  <a:pt x="3408217" y="161454"/>
                  <a:pt x="3500581" y="146060"/>
                </a:cubicBezTo>
                <a:cubicBezTo>
                  <a:pt x="3592945" y="130666"/>
                  <a:pt x="3543684" y="139903"/>
                  <a:pt x="3666836" y="127588"/>
                </a:cubicBezTo>
                <a:cubicBezTo>
                  <a:pt x="3789988" y="115273"/>
                  <a:pt x="4008582" y="81406"/>
                  <a:pt x="4239491" y="72170"/>
                </a:cubicBezTo>
                <a:cubicBezTo>
                  <a:pt x="4470400" y="62934"/>
                  <a:pt x="5052291" y="72170"/>
                  <a:pt x="5052291" y="72170"/>
                </a:cubicBezTo>
                <a:lnTo>
                  <a:pt x="5781963" y="72170"/>
                </a:lnTo>
                <a:lnTo>
                  <a:pt x="8312727" y="7515"/>
                </a:lnTo>
                <a:cubicBezTo>
                  <a:pt x="8857672" y="-3261"/>
                  <a:pt x="8814569" y="-1721"/>
                  <a:pt x="9051636" y="7515"/>
                </a:cubicBezTo>
                <a:cubicBezTo>
                  <a:pt x="9288703" y="16751"/>
                  <a:pt x="9541163" y="55236"/>
                  <a:pt x="9735127" y="62933"/>
                </a:cubicBezTo>
                <a:cubicBezTo>
                  <a:pt x="9929091" y="70630"/>
                  <a:pt x="10215418" y="53697"/>
                  <a:pt x="10215418" y="53697"/>
                </a:cubicBezTo>
                <a:cubicBezTo>
                  <a:pt x="10301624" y="52158"/>
                  <a:pt x="10252363" y="53697"/>
                  <a:pt x="10252363" y="53697"/>
                </a:cubicBezTo>
                <a:lnTo>
                  <a:pt x="10945091" y="53697"/>
                </a:lnTo>
              </a:path>
            </a:pathLst>
          </a:cu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>
            <a:off x="120472" y="2635141"/>
            <a:ext cx="11905672" cy="1902691"/>
          </a:xfrm>
          <a:custGeom>
            <a:avLst/>
            <a:gdLst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14763 w 11471563"/>
              <a:gd name="connsiteY10" fmla="*/ 498764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674255 h 1884219"/>
              <a:gd name="connsiteX14" fmla="*/ 2567709 w 11471563"/>
              <a:gd name="connsiteY14" fmla="*/ 701964 h 1884219"/>
              <a:gd name="connsiteX15" fmla="*/ 2780145 w 11471563"/>
              <a:gd name="connsiteY15" fmla="*/ 748146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14763 w 11471563"/>
              <a:gd name="connsiteY10" fmla="*/ 498764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674255 h 1884219"/>
              <a:gd name="connsiteX14" fmla="*/ 2567709 w 11471563"/>
              <a:gd name="connsiteY14" fmla="*/ 738552 h 1884219"/>
              <a:gd name="connsiteX15" fmla="*/ 2780145 w 11471563"/>
              <a:gd name="connsiteY15" fmla="*/ 748146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14763 w 11471563"/>
              <a:gd name="connsiteY10" fmla="*/ 498764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567709 w 11471563"/>
              <a:gd name="connsiteY14" fmla="*/ 738552 h 1884219"/>
              <a:gd name="connsiteX15" fmla="*/ 2780145 w 11471563"/>
              <a:gd name="connsiteY15" fmla="*/ 748146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567709 w 11471563"/>
              <a:gd name="connsiteY14" fmla="*/ 738552 h 1884219"/>
              <a:gd name="connsiteX15" fmla="*/ 2780145 w 11471563"/>
              <a:gd name="connsiteY15" fmla="*/ 748146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780145 w 11471563"/>
              <a:gd name="connsiteY15" fmla="*/ 748146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057236 w 11471563"/>
              <a:gd name="connsiteY16" fmla="*/ 78509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01735 w 11471563"/>
              <a:gd name="connsiteY16" fmla="*/ 812531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65018 w 11471563"/>
              <a:gd name="connsiteY3" fmla="*/ 21243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28434 w 11471563"/>
              <a:gd name="connsiteY16" fmla="*/ 858264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91717 w 11471563"/>
              <a:gd name="connsiteY3" fmla="*/ 166704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28434 w 11471563"/>
              <a:gd name="connsiteY16" fmla="*/ 858264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82818 w 11471563"/>
              <a:gd name="connsiteY3" fmla="*/ 184997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28434 w 11471563"/>
              <a:gd name="connsiteY16" fmla="*/ 858264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56119 w 11471563"/>
              <a:gd name="connsiteY3" fmla="*/ 175851 h 1884219"/>
              <a:gd name="connsiteX4" fmla="*/ 766618 w 11471563"/>
              <a:gd name="connsiteY4" fmla="*/ 22167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28434 w 11471563"/>
              <a:gd name="connsiteY16" fmla="*/ 858264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  <a:gd name="connsiteX0" fmla="*/ 0 w 11471563"/>
              <a:gd name="connsiteY0" fmla="*/ 0 h 1884219"/>
              <a:gd name="connsiteX1" fmla="*/ 304800 w 11471563"/>
              <a:gd name="connsiteY1" fmla="*/ 92364 h 1884219"/>
              <a:gd name="connsiteX2" fmla="*/ 526472 w 11471563"/>
              <a:gd name="connsiteY2" fmla="*/ 138546 h 1884219"/>
              <a:gd name="connsiteX3" fmla="*/ 656119 w 11471563"/>
              <a:gd name="connsiteY3" fmla="*/ 175851 h 1884219"/>
              <a:gd name="connsiteX4" fmla="*/ 837815 w 11471563"/>
              <a:gd name="connsiteY4" fmla="*/ 249113 h 1884219"/>
              <a:gd name="connsiteX5" fmla="*/ 914400 w 11471563"/>
              <a:gd name="connsiteY5" fmla="*/ 258619 h 1884219"/>
              <a:gd name="connsiteX6" fmla="*/ 1182254 w 11471563"/>
              <a:gd name="connsiteY6" fmla="*/ 369455 h 1884219"/>
              <a:gd name="connsiteX7" fmla="*/ 1265381 w 11471563"/>
              <a:gd name="connsiteY7" fmla="*/ 406400 h 1884219"/>
              <a:gd name="connsiteX8" fmla="*/ 1348509 w 11471563"/>
              <a:gd name="connsiteY8" fmla="*/ 434109 h 1884219"/>
              <a:gd name="connsiteX9" fmla="*/ 1496290 w 11471563"/>
              <a:gd name="connsiteY9" fmla="*/ 480291 h 1884219"/>
              <a:gd name="connsiteX10" fmla="*/ 1585959 w 11471563"/>
              <a:gd name="connsiteY10" fmla="*/ 517058 h 1884219"/>
              <a:gd name="connsiteX11" fmla="*/ 1874981 w 11471563"/>
              <a:gd name="connsiteY11" fmla="*/ 609600 h 1884219"/>
              <a:gd name="connsiteX12" fmla="*/ 2078181 w 11471563"/>
              <a:gd name="connsiteY12" fmla="*/ 655782 h 1884219"/>
              <a:gd name="connsiteX13" fmla="*/ 2290618 w 11471563"/>
              <a:gd name="connsiteY13" fmla="*/ 729135 h 1884219"/>
              <a:gd name="connsiteX14" fmla="*/ 2603307 w 11471563"/>
              <a:gd name="connsiteY14" fmla="*/ 775138 h 1884219"/>
              <a:gd name="connsiteX15" fmla="*/ 2806844 w 11471563"/>
              <a:gd name="connsiteY15" fmla="*/ 812173 h 1884219"/>
              <a:gd name="connsiteX16" fmla="*/ 3128434 w 11471563"/>
              <a:gd name="connsiteY16" fmla="*/ 858264 h 1884219"/>
              <a:gd name="connsiteX17" fmla="*/ 3583709 w 11471563"/>
              <a:gd name="connsiteY17" fmla="*/ 877455 h 1884219"/>
              <a:gd name="connsiteX18" fmla="*/ 3805381 w 11471563"/>
              <a:gd name="connsiteY18" fmla="*/ 905164 h 1884219"/>
              <a:gd name="connsiteX19" fmla="*/ 4054763 w 11471563"/>
              <a:gd name="connsiteY19" fmla="*/ 960582 h 1884219"/>
              <a:gd name="connsiteX20" fmla="*/ 4507345 w 11471563"/>
              <a:gd name="connsiteY20" fmla="*/ 1080655 h 1884219"/>
              <a:gd name="connsiteX21" fmla="*/ 4922981 w 11471563"/>
              <a:gd name="connsiteY21" fmla="*/ 1173019 h 1884219"/>
              <a:gd name="connsiteX22" fmla="*/ 5172363 w 11471563"/>
              <a:gd name="connsiteY22" fmla="*/ 1228437 h 1884219"/>
              <a:gd name="connsiteX23" fmla="*/ 5865090 w 11471563"/>
              <a:gd name="connsiteY23" fmla="*/ 1394691 h 1884219"/>
              <a:gd name="connsiteX24" fmla="*/ 5902036 w 11471563"/>
              <a:gd name="connsiteY24" fmla="*/ 1394691 h 1884219"/>
              <a:gd name="connsiteX25" fmla="*/ 6511636 w 11471563"/>
              <a:gd name="connsiteY25" fmla="*/ 1487055 h 1884219"/>
              <a:gd name="connsiteX26" fmla="*/ 6936509 w 11471563"/>
              <a:gd name="connsiteY26" fmla="*/ 1551709 h 1884219"/>
              <a:gd name="connsiteX27" fmla="*/ 7352145 w 11471563"/>
              <a:gd name="connsiteY27" fmla="*/ 1662546 h 1884219"/>
              <a:gd name="connsiteX28" fmla="*/ 8118763 w 11471563"/>
              <a:gd name="connsiteY28" fmla="*/ 1708728 h 1884219"/>
              <a:gd name="connsiteX29" fmla="*/ 8497454 w 11471563"/>
              <a:gd name="connsiteY29" fmla="*/ 1708728 h 1884219"/>
              <a:gd name="connsiteX30" fmla="*/ 8950036 w 11471563"/>
              <a:gd name="connsiteY30" fmla="*/ 1727200 h 1884219"/>
              <a:gd name="connsiteX31" fmla="*/ 9476509 w 11471563"/>
              <a:gd name="connsiteY31" fmla="*/ 1764146 h 1884219"/>
              <a:gd name="connsiteX32" fmla="*/ 10196945 w 11471563"/>
              <a:gd name="connsiteY32" fmla="*/ 1884219 h 1884219"/>
              <a:gd name="connsiteX33" fmla="*/ 10372436 w 11471563"/>
              <a:gd name="connsiteY33" fmla="*/ 1865746 h 1884219"/>
              <a:gd name="connsiteX34" fmla="*/ 10677236 w 11471563"/>
              <a:gd name="connsiteY34" fmla="*/ 1828800 h 1884219"/>
              <a:gd name="connsiteX35" fmla="*/ 11185236 w 11471563"/>
              <a:gd name="connsiteY35" fmla="*/ 1847273 h 1884219"/>
              <a:gd name="connsiteX36" fmla="*/ 11471563 w 11471563"/>
              <a:gd name="connsiteY36" fmla="*/ 1847273 h 1884219"/>
              <a:gd name="connsiteX37" fmla="*/ 11471563 w 11471563"/>
              <a:gd name="connsiteY37" fmla="*/ 1847273 h 1884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1471563" h="1884219">
                <a:moveTo>
                  <a:pt x="0" y="0"/>
                </a:moveTo>
                <a:cubicBezTo>
                  <a:pt x="108527" y="34636"/>
                  <a:pt x="217055" y="69273"/>
                  <a:pt x="304800" y="92364"/>
                </a:cubicBezTo>
                <a:cubicBezTo>
                  <a:pt x="392545" y="115455"/>
                  <a:pt x="467919" y="124632"/>
                  <a:pt x="526472" y="138546"/>
                </a:cubicBezTo>
                <a:cubicBezTo>
                  <a:pt x="585025" y="152460"/>
                  <a:pt x="604229" y="157423"/>
                  <a:pt x="656119" y="175851"/>
                </a:cubicBezTo>
                <a:cubicBezTo>
                  <a:pt x="708009" y="194279"/>
                  <a:pt x="794768" y="235318"/>
                  <a:pt x="837815" y="249113"/>
                </a:cubicBezTo>
                <a:cubicBezTo>
                  <a:pt x="880862" y="262908"/>
                  <a:pt x="856994" y="238562"/>
                  <a:pt x="914400" y="258619"/>
                </a:cubicBezTo>
                <a:cubicBezTo>
                  <a:pt x="971806" y="278676"/>
                  <a:pt x="1123757" y="344825"/>
                  <a:pt x="1182254" y="369455"/>
                </a:cubicBezTo>
                <a:cubicBezTo>
                  <a:pt x="1240751" y="394085"/>
                  <a:pt x="1237672" y="395624"/>
                  <a:pt x="1265381" y="406400"/>
                </a:cubicBezTo>
                <a:cubicBezTo>
                  <a:pt x="1293090" y="417176"/>
                  <a:pt x="1348509" y="434109"/>
                  <a:pt x="1348509" y="434109"/>
                </a:cubicBezTo>
                <a:cubicBezTo>
                  <a:pt x="1397769" y="449503"/>
                  <a:pt x="1456715" y="466466"/>
                  <a:pt x="1496290" y="480291"/>
                </a:cubicBezTo>
                <a:cubicBezTo>
                  <a:pt x="1535865" y="494116"/>
                  <a:pt x="1522844" y="495507"/>
                  <a:pt x="1585959" y="517058"/>
                </a:cubicBezTo>
                <a:cubicBezTo>
                  <a:pt x="1649074" y="538609"/>
                  <a:pt x="1792944" y="586479"/>
                  <a:pt x="1874981" y="609600"/>
                </a:cubicBezTo>
                <a:cubicBezTo>
                  <a:pt x="1957018" y="632721"/>
                  <a:pt x="2008908" y="635860"/>
                  <a:pt x="2078181" y="655782"/>
                </a:cubicBezTo>
                <a:cubicBezTo>
                  <a:pt x="2147454" y="675705"/>
                  <a:pt x="2203097" y="709242"/>
                  <a:pt x="2290618" y="729135"/>
                </a:cubicBezTo>
                <a:cubicBezTo>
                  <a:pt x="2378139" y="749028"/>
                  <a:pt x="2517269" y="761298"/>
                  <a:pt x="2603307" y="775138"/>
                </a:cubicBezTo>
                <a:cubicBezTo>
                  <a:pt x="2689345" y="788978"/>
                  <a:pt x="2719323" y="798319"/>
                  <a:pt x="2806844" y="812173"/>
                </a:cubicBezTo>
                <a:cubicBezTo>
                  <a:pt x="2894365" y="826027"/>
                  <a:pt x="2998957" y="847384"/>
                  <a:pt x="3128434" y="858264"/>
                </a:cubicBezTo>
                <a:cubicBezTo>
                  <a:pt x="3257911" y="869144"/>
                  <a:pt x="3470884" y="869638"/>
                  <a:pt x="3583709" y="877455"/>
                </a:cubicBezTo>
                <a:cubicBezTo>
                  <a:pt x="3696534" y="885272"/>
                  <a:pt x="3726872" y="891310"/>
                  <a:pt x="3805381" y="905164"/>
                </a:cubicBezTo>
                <a:cubicBezTo>
                  <a:pt x="3883890" y="919019"/>
                  <a:pt x="3937769" y="931334"/>
                  <a:pt x="4054763" y="960582"/>
                </a:cubicBezTo>
                <a:cubicBezTo>
                  <a:pt x="4171757" y="989830"/>
                  <a:pt x="4362642" y="1045249"/>
                  <a:pt x="4507345" y="1080655"/>
                </a:cubicBezTo>
                <a:cubicBezTo>
                  <a:pt x="4652048" y="1116061"/>
                  <a:pt x="4922981" y="1173019"/>
                  <a:pt x="4922981" y="1173019"/>
                </a:cubicBezTo>
                <a:lnTo>
                  <a:pt x="5172363" y="1228437"/>
                </a:lnTo>
                <a:lnTo>
                  <a:pt x="5865090" y="1394691"/>
                </a:lnTo>
                <a:cubicBezTo>
                  <a:pt x="5986702" y="1422400"/>
                  <a:pt x="5902036" y="1394691"/>
                  <a:pt x="5902036" y="1394691"/>
                </a:cubicBezTo>
                <a:lnTo>
                  <a:pt x="6511636" y="1487055"/>
                </a:lnTo>
                <a:cubicBezTo>
                  <a:pt x="6684048" y="1513225"/>
                  <a:pt x="6796424" y="1522461"/>
                  <a:pt x="6936509" y="1551709"/>
                </a:cubicBezTo>
                <a:cubicBezTo>
                  <a:pt x="7076594" y="1580957"/>
                  <a:pt x="7155103" y="1636376"/>
                  <a:pt x="7352145" y="1662546"/>
                </a:cubicBezTo>
                <a:cubicBezTo>
                  <a:pt x="7549187" y="1688716"/>
                  <a:pt x="7927878" y="1701031"/>
                  <a:pt x="8118763" y="1708728"/>
                </a:cubicBezTo>
                <a:cubicBezTo>
                  <a:pt x="8309648" y="1716425"/>
                  <a:pt x="8358909" y="1705649"/>
                  <a:pt x="8497454" y="1708728"/>
                </a:cubicBezTo>
                <a:cubicBezTo>
                  <a:pt x="8635999" y="1711807"/>
                  <a:pt x="8786860" y="1717964"/>
                  <a:pt x="8950036" y="1727200"/>
                </a:cubicBezTo>
                <a:cubicBezTo>
                  <a:pt x="9113212" y="1736436"/>
                  <a:pt x="9268691" y="1737976"/>
                  <a:pt x="9476509" y="1764146"/>
                </a:cubicBezTo>
                <a:cubicBezTo>
                  <a:pt x="9684327" y="1790316"/>
                  <a:pt x="10047624" y="1867286"/>
                  <a:pt x="10196945" y="1884219"/>
                </a:cubicBezTo>
                <a:lnTo>
                  <a:pt x="10372436" y="1865746"/>
                </a:lnTo>
                <a:cubicBezTo>
                  <a:pt x="10452484" y="1856510"/>
                  <a:pt x="10541769" y="1831879"/>
                  <a:pt x="10677236" y="1828800"/>
                </a:cubicBezTo>
                <a:cubicBezTo>
                  <a:pt x="10812703" y="1825721"/>
                  <a:pt x="11052848" y="1844194"/>
                  <a:pt x="11185236" y="1847273"/>
                </a:cubicBezTo>
                <a:cubicBezTo>
                  <a:pt x="11317624" y="1850352"/>
                  <a:pt x="11471563" y="1847273"/>
                  <a:pt x="11471563" y="1847273"/>
                </a:cubicBezTo>
                <a:lnTo>
                  <a:pt x="11471563" y="1847273"/>
                </a:ln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2242F71-41B6-468B-B934-83E7F3C7FD71}"/>
              </a:ext>
            </a:extLst>
          </p:cNvPr>
          <p:cNvSpPr txBox="1"/>
          <p:nvPr/>
        </p:nvSpPr>
        <p:spPr>
          <a:xfrm>
            <a:off x="8496300" y="375481"/>
            <a:ext cx="6858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1907</a:t>
            </a:r>
            <a:r>
              <a:rPr lang="zh-CN" altLang="en-US"/>
              <a:t>三国协约形成</a:t>
            </a: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B970793E-0D35-427A-8EDF-BF037BEFBFCB}"/>
              </a:ext>
            </a:extLst>
          </p:cNvPr>
          <p:cNvCxnSpPr>
            <a:cxnSpLocks/>
          </p:cNvCxnSpPr>
          <p:nvPr/>
        </p:nvCxnSpPr>
        <p:spPr>
          <a:xfrm flipV="1">
            <a:off x="8801100" y="1575631"/>
            <a:ext cx="0" cy="447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14360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80" grpId="0" animBg="1"/>
      <p:bldP spid="8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>
            <a:extLst>
              <a:ext uri="{FF2B5EF4-FFF2-40B4-BE49-F238E27FC236}">
                <a16:creationId xmlns:a16="http://schemas.microsoft.com/office/drawing/2014/main" id="{9770B939-C8D8-4312-B159-DD94F21F5FC8}"/>
              </a:ext>
            </a:extLst>
          </p:cNvPr>
          <p:cNvSpPr txBox="1"/>
          <p:nvPr/>
        </p:nvSpPr>
        <p:spPr>
          <a:xfrm rot="19060104">
            <a:off x="1084937" y="2315608"/>
            <a:ext cx="653085" cy="369332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借口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BF083BC-5E60-4B4F-A646-148FD44E376B}"/>
              </a:ext>
            </a:extLst>
          </p:cNvPr>
          <p:cNvSpPr txBox="1"/>
          <p:nvPr/>
        </p:nvSpPr>
        <p:spPr>
          <a:xfrm>
            <a:off x="76201" y="180975"/>
            <a:ext cx="4914900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主题一  中国开始沦为半殖民地半封建社会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764D35-6E85-40C2-9546-F0F3A97F4692}"/>
              </a:ext>
            </a:extLst>
          </p:cNvPr>
          <p:cNvSpPr txBox="1"/>
          <p:nvPr/>
        </p:nvSpPr>
        <p:spPr>
          <a:xfrm>
            <a:off x="112053" y="877044"/>
            <a:ext cx="1726272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西方的侵略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2E0DD60-FA25-42C0-877F-8CBF6E8E62C2}"/>
              </a:ext>
            </a:extLst>
          </p:cNvPr>
          <p:cNvSpPr txBox="1"/>
          <p:nvPr/>
        </p:nvSpPr>
        <p:spPr>
          <a:xfrm>
            <a:off x="2242635" y="877044"/>
            <a:ext cx="2395092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中国的反抗与屈服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18FA28A-4275-4F22-9400-55C611854853}"/>
              </a:ext>
            </a:extLst>
          </p:cNvPr>
          <p:cNvSpPr txBox="1"/>
          <p:nvPr/>
        </p:nvSpPr>
        <p:spPr>
          <a:xfrm>
            <a:off x="326289" y="3100388"/>
            <a:ext cx="1283436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鸦片战争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25C122F-CBC2-4E1C-BE14-95B03FB4FE7F}"/>
              </a:ext>
            </a:extLst>
          </p:cNvPr>
          <p:cNvSpPr txBox="1"/>
          <p:nvPr/>
        </p:nvSpPr>
        <p:spPr>
          <a:xfrm>
            <a:off x="307239" y="1771650"/>
            <a:ext cx="1283436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鸦片走私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02D2DC-CDC9-4ADE-9B20-F3115A298751}"/>
              </a:ext>
            </a:extLst>
          </p:cNvPr>
          <p:cNvSpPr txBox="1"/>
          <p:nvPr/>
        </p:nvSpPr>
        <p:spPr>
          <a:xfrm>
            <a:off x="307239" y="4867275"/>
            <a:ext cx="1321536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第二次鸦片战争（火烧圆明园）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7582EFB-30AE-4687-B04F-BDBEDC18B40B}"/>
              </a:ext>
            </a:extLst>
          </p:cNvPr>
          <p:cNvSpPr txBox="1"/>
          <p:nvPr/>
        </p:nvSpPr>
        <p:spPr>
          <a:xfrm>
            <a:off x="2168698" y="1743075"/>
            <a:ext cx="2325475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虎门销烟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D0C6359-8DE6-4888-8403-71C23763ACA3}"/>
              </a:ext>
            </a:extLst>
          </p:cNvPr>
          <p:cNvSpPr txBox="1"/>
          <p:nvPr/>
        </p:nvSpPr>
        <p:spPr>
          <a:xfrm>
            <a:off x="2168698" y="2508647"/>
            <a:ext cx="2325475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关天培、陈化成、三元里抗英。签订</a:t>
            </a:r>
            <a:r>
              <a:rPr lang="en-US" altLang="zh-CN" sz="2000"/>
              <a:t>《</a:t>
            </a:r>
            <a:r>
              <a:rPr lang="zh-CN" altLang="en-US" sz="2000"/>
              <a:t>南京条约</a:t>
            </a:r>
            <a:r>
              <a:rPr lang="en-US" altLang="zh-CN" sz="2000"/>
              <a:t>》</a:t>
            </a:r>
            <a:r>
              <a:rPr lang="zh-CN" altLang="en-US" sz="2000"/>
              <a:t>中国开始沦为两半社会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86AFAEC-9F12-4941-A956-0252927A6D37}"/>
              </a:ext>
            </a:extLst>
          </p:cNvPr>
          <p:cNvSpPr txBox="1"/>
          <p:nvPr/>
        </p:nvSpPr>
        <p:spPr>
          <a:xfrm>
            <a:off x="2168698" y="4197548"/>
            <a:ext cx="2325475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000"/>
              <a:t>《</a:t>
            </a:r>
            <a:r>
              <a:rPr lang="zh-CN" altLang="en-US" sz="2000"/>
              <a:t>天津条约</a:t>
            </a:r>
            <a:r>
              <a:rPr lang="en-US" altLang="zh-CN" sz="2000"/>
              <a:t>》《</a:t>
            </a:r>
            <a:r>
              <a:rPr lang="zh-CN" altLang="en-US" sz="2000"/>
              <a:t>北京条约</a:t>
            </a:r>
            <a:r>
              <a:rPr lang="en-US" altLang="zh-CN" sz="2000"/>
              <a:t>》</a:t>
            </a:r>
            <a:r>
              <a:rPr lang="zh-CN" altLang="en-US" sz="2000"/>
              <a:t>、俄国割占大片领土。半殖民地化程度加深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CA55D28-BAB9-4CD2-9782-02BF87DB56FD}"/>
              </a:ext>
            </a:extLst>
          </p:cNvPr>
          <p:cNvSpPr txBox="1"/>
          <p:nvPr/>
        </p:nvSpPr>
        <p:spPr>
          <a:xfrm>
            <a:off x="2206798" y="5886450"/>
            <a:ext cx="2325475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太平天国运动痛击洋枪队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9F08AC0-ABD3-4049-8620-257E4DE0B4F8}"/>
              </a:ext>
            </a:extLst>
          </p:cNvPr>
          <p:cNvSpPr txBox="1"/>
          <p:nvPr/>
        </p:nvSpPr>
        <p:spPr>
          <a:xfrm>
            <a:off x="5233775" y="190500"/>
            <a:ext cx="5119899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dirty="0"/>
              <a:t>主题二   近代化的早期探索与民族危机加剧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21E4E40-7FBD-4039-A453-5760CE61E41B}"/>
              </a:ext>
            </a:extLst>
          </p:cNvPr>
          <p:cNvSpPr txBox="1"/>
          <p:nvPr/>
        </p:nvSpPr>
        <p:spPr>
          <a:xfrm>
            <a:off x="5413511" y="877044"/>
            <a:ext cx="2395092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近代化早期探索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77E6B70-BBF4-4094-A4EA-89B2C32D8300}"/>
              </a:ext>
            </a:extLst>
          </p:cNvPr>
          <p:cNvSpPr txBox="1"/>
          <p:nvPr/>
        </p:nvSpPr>
        <p:spPr>
          <a:xfrm>
            <a:off x="8503871" y="877044"/>
            <a:ext cx="1897429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民族危机加剧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2D74E21-0D00-41DC-AC6D-C3BCE0A3E727}"/>
              </a:ext>
            </a:extLst>
          </p:cNvPr>
          <p:cNvSpPr txBox="1"/>
          <p:nvPr/>
        </p:nvSpPr>
        <p:spPr>
          <a:xfrm>
            <a:off x="5172075" y="1495425"/>
            <a:ext cx="2809875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dirty="0"/>
              <a:t>洋务运动（地主阶级统治者利用西方技术摆脱困境，维护清朝统治）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0B41940-B1F7-41D4-8524-D088473C62FC}"/>
              </a:ext>
            </a:extLst>
          </p:cNvPr>
          <p:cNvSpPr txBox="1"/>
          <p:nvPr/>
        </p:nvSpPr>
        <p:spPr>
          <a:xfrm>
            <a:off x="5172075" y="5524500"/>
            <a:ext cx="2809875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000"/>
              <a:t>《</a:t>
            </a:r>
            <a:r>
              <a:rPr lang="zh-CN" altLang="en-US" sz="2000"/>
              <a:t>资政新篇</a:t>
            </a:r>
            <a:r>
              <a:rPr lang="en-US" altLang="zh-CN" sz="2000"/>
              <a:t>》</a:t>
            </a:r>
            <a:r>
              <a:rPr lang="zh-CN" altLang="en-US" sz="2000"/>
              <a:t>中国近代第</a:t>
            </a:r>
            <a:r>
              <a:rPr lang="en-US" altLang="zh-CN" sz="2000"/>
              <a:t>1</a:t>
            </a:r>
            <a:r>
              <a:rPr lang="zh-CN" altLang="en-US" sz="2000"/>
              <a:t>个比较完整的资本主义建设方案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EC16B3A-7CBC-454F-919B-34FADC221131}"/>
              </a:ext>
            </a:extLst>
          </p:cNvPr>
          <p:cNvSpPr txBox="1"/>
          <p:nvPr/>
        </p:nvSpPr>
        <p:spPr>
          <a:xfrm>
            <a:off x="5172075" y="2735858"/>
            <a:ext cx="2809875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公车上书、维新变法（资产阶级维新派期望走资本主义改良道路实行西方政治制度，挽救民族危亡）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0595003-9F23-4CE8-A1A9-EE27FC51A7E2}"/>
              </a:ext>
            </a:extLst>
          </p:cNvPr>
          <p:cNvSpPr txBox="1"/>
          <p:nvPr/>
        </p:nvSpPr>
        <p:spPr>
          <a:xfrm>
            <a:off x="8524875" y="1447800"/>
            <a:ext cx="2028825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日本“明治维新”后对外扩张，甲午战争</a:t>
            </a:r>
            <a:r>
              <a:rPr lang="en-US" altLang="zh-CN" sz="2000"/>
              <a:t>《</a:t>
            </a:r>
            <a:r>
              <a:rPr lang="zh-CN" altLang="en-US" sz="2000"/>
              <a:t>马关条约</a:t>
            </a:r>
            <a:r>
              <a:rPr lang="en-US" altLang="zh-CN" sz="2000"/>
              <a:t>》</a:t>
            </a:r>
            <a:r>
              <a:rPr lang="zh-CN" altLang="en-US" sz="2000"/>
              <a:t>大大加深两半程度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A234876-E513-4AA6-8C7C-7844B7B1B8E3}"/>
              </a:ext>
            </a:extLst>
          </p:cNvPr>
          <p:cNvSpPr txBox="1"/>
          <p:nvPr/>
        </p:nvSpPr>
        <p:spPr>
          <a:xfrm>
            <a:off x="8553450" y="3484562"/>
            <a:ext cx="2028825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瓜分中国狂潮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38A6D53-EE83-4475-BFFF-ACD1A245C185}"/>
              </a:ext>
            </a:extLst>
          </p:cNvPr>
          <p:cNvSpPr txBox="1"/>
          <p:nvPr/>
        </p:nvSpPr>
        <p:spPr>
          <a:xfrm>
            <a:off x="8553450" y="4290218"/>
            <a:ext cx="2028825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义和团反抗斗争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51CC05E-7F13-47BA-85EA-83EAA1C3B9A2}"/>
              </a:ext>
            </a:extLst>
          </p:cNvPr>
          <p:cNvSpPr txBox="1"/>
          <p:nvPr/>
        </p:nvSpPr>
        <p:spPr>
          <a:xfrm>
            <a:off x="8553450" y="5095875"/>
            <a:ext cx="2028825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八国联军侵华</a:t>
            </a:r>
            <a:r>
              <a:rPr lang="en-US" altLang="zh-CN" sz="2000"/>
              <a:t>《</a:t>
            </a:r>
            <a:r>
              <a:rPr lang="zh-CN" altLang="en-US" sz="2000"/>
              <a:t>辛丑条约</a:t>
            </a:r>
            <a:r>
              <a:rPr lang="en-US" altLang="zh-CN" sz="2000"/>
              <a:t>》</a:t>
            </a:r>
            <a:r>
              <a:rPr lang="zh-CN" altLang="en-US" sz="2000"/>
              <a:t>中国完全沦为半殖民地半封建社会</a:t>
            </a:r>
          </a:p>
        </p:txBody>
      </p:sp>
      <p:sp>
        <p:nvSpPr>
          <p:cNvPr id="23" name="右大括号 22">
            <a:extLst>
              <a:ext uri="{FF2B5EF4-FFF2-40B4-BE49-F238E27FC236}">
                <a16:creationId xmlns:a16="http://schemas.microsoft.com/office/drawing/2014/main" id="{0AFAE269-224F-4DD8-BB76-ED6532B72D6B}"/>
              </a:ext>
            </a:extLst>
          </p:cNvPr>
          <p:cNvSpPr/>
          <p:nvPr/>
        </p:nvSpPr>
        <p:spPr>
          <a:xfrm>
            <a:off x="10620375" y="1619250"/>
            <a:ext cx="228599" cy="4543426"/>
          </a:xfrm>
          <a:prstGeom prst="rightBrace">
            <a:avLst>
              <a:gd name="adj1" fmla="val 79762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E14F8B0-1B5F-44C4-9AD7-5B891C58F168}"/>
              </a:ext>
            </a:extLst>
          </p:cNvPr>
          <p:cNvSpPr txBox="1"/>
          <p:nvPr/>
        </p:nvSpPr>
        <p:spPr>
          <a:xfrm>
            <a:off x="10810991" y="1752600"/>
            <a:ext cx="1247659" cy="40934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抗争与探索失败清政府沦为帝国主义统治工具，民族危机空前加剧。资产阶级转而开始通过革命探索挽救民族危亡的道路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5003A6C-F1B5-4880-880B-373249D1B2EC}"/>
              </a:ext>
            </a:extLst>
          </p:cNvPr>
          <p:cNvSpPr txBox="1"/>
          <p:nvPr/>
        </p:nvSpPr>
        <p:spPr>
          <a:xfrm>
            <a:off x="5172075" y="4591844"/>
            <a:ext cx="2809875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民族资产阶级发起“实业救国”浪潮</a:t>
            </a: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833D5520-7CA8-4D5D-A6F8-B4D66CDCAE2C}"/>
              </a:ext>
            </a:extLst>
          </p:cNvPr>
          <p:cNvCxnSpPr>
            <a:cxnSpLocks/>
          </p:cNvCxnSpPr>
          <p:nvPr/>
        </p:nvCxnSpPr>
        <p:spPr>
          <a:xfrm>
            <a:off x="1657350" y="1924080"/>
            <a:ext cx="42862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8661E1F-13E4-421F-BCE0-4EB000958173}"/>
              </a:ext>
            </a:extLst>
          </p:cNvPr>
          <p:cNvCxnSpPr>
            <a:cxnSpLocks/>
          </p:cNvCxnSpPr>
          <p:nvPr/>
        </p:nvCxnSpPr>
        <p:spPr>
          <a:xfrm>
            <a:off x="1695450" y="3286155"/>
            <a:ext cx="42862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B92E6403-B4DA-4712-B0E5-9A2502BF9DF8}"/>
              </a:ext>
            </a:extLst>
          </p:cNvPr>
          <p:cNvCxnSpPr>
            <a:cxnSpLocks/>
          </p:cNvCxnSpPr>
          <p:nvPr/>
        </p:nvCxnSpPr>
        <p:spPr>
          <a:xfrm>
            <a:off x="1676400" y="5048280"/>
            <a:ext cx="42862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5E43E9F2-11BE-4EAC-8EA2-8D5173EBFEBE}"/>
              </a:ext>
            </a:extLst>
          </p:cNvPr>
          <p:cNvCxnSpPr>
            <a:cxnSpLocks/>
          </p:cNvCxnSpPr>
          <p:nvPr/>
        </p:nvCxnSpPr>
        <p:spPr>
          <a:xfrm>
            <a:off x="1704975" y="6029355"/>
            <a:ext cx="42862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E27E4A3D-FC06-4528-8F88-2F066B4B2275}"/>
              </a:ext>
            </a:extLst>
          </p:cNvPr>
          <p:cNvCxnSpPr/>
          <p:nvPr/>
        </p:nvCxnSpPr>
        <p:spPr>
          <a:xfrm flipH="1">
            <a:off x="1123950" y="2105025"/>
            <a:ext cx="1000125" cy="914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F3BD8A1A-EF55-43EC-8054-262C89FF083D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968007" y="3762375"/>
            <a:ext cx="1175120" cy="11049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6500052-8C07-4FC5-9E2D-77048CF87182}"/>
              </a:ext>
            </a:extLst>
          </p:cNvPr>
          <p:cNvSpPr txBox="1"/>
          <p:nvPr/>
        </p:nvSpPr>
        <p:spPr>
          <a:xfrm rot="19056384">
            <a:off x="753561" y="3792263"/>
            <a:ext cx="977447" cy="6463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不满既得利益</a:t>
            </a:r>
          </a:p>
        </p:txBody>
      </p: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ACF87308-6BF6-4E4E-BD88-D097764BFB2C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4494173" y="2031833"/>
            <a:ext cx="687427" cy="11385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5BA35693-BEFB-43C4-A087-092D4A55BD72}"/>
              </a:ext>
            </a:extLst>
          </p:cNvPr>
          <p:cNvCxnSpPr>
            <a:cxnSpLocks/>
          </p:cNvCxnSpPr>
          <p:nvPr/>
        </p:nvCxnSpPr>
        <p:spPr>
          <a:xfrm>
            <a:off x="4610100" y="451961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2E9A8D49-A872-4886-A9B5-1EAF937B43A0}"/>
              </a:ext>
            </a:extLst>
          </p:cNvPr>
          <p:cNvCxnSpPr>
            <a:stCxn id="11" idx="3"/>
            <a:endCxn id="16" idx="1"/>
          </p:cNvCxnSpPr>
          <p:nvPr/>
        </p:nvCxnSpPr>
        <p:spPr>
          <a:xfrm flipV="1">
            <a:off x="4494173" y="2003257"/>
            <a:ext cx="677902" cy="28560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9E1CC752-4E5D-488E-AB22-EEA2C761F93E}"/>
              </a:ext>
            </a:extLst>
          </p:cNvPr>
          <p:cNvCxnSpPr>
            <a:cxnSpLocks/>
          </p:cNvCxnSpPr>
          <p:nvPr/>
        </p:nvCxnSpPr>
        <p:spPr>
          <a:xfrm flipV="1">
            <a:off x="4541798" y="2003257"/>
            <a:ext cx="639802" cy="42752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DD0B15E6-DD67-4C2A-BCE7-799ED1F524B0}"/>
              </a:ext>
            </a:extLst>
          </p:cNvPr>
          <p:cNvCxnSpPr>
            <a:cxnSpLocks/>
          </p:cNvCxnSpPr>
          <p:nvPr/>
        </p:nvCxnSpPr>
        <p:spPr>
          <a:xfrm>
            <a:off x="4648200" y="6200805"/>
            <a:ext cx="42862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A3B75C15-9A50-4B2A-8487-A9EBD65C2A29}"/>
              </a:ext>
            </a:extLst>
          </p:cNvPr>
          <p:cNvCxnSpPr>
            <a:cxnSpLocks/>
          </p:cNvCxnSpPr>
          <p:nvPr/>
        </p:nvCxnSpPr>
        <p:spPr>
          <a:xfrm flipH="1">
            <a:off x="7953375" y="2034808"/>
            <a:ext cx="533400" cy="35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77D4DE4D-57B1-488F-8290-5D73EA65917D}"/>
              </a:ext>
            </a:extLst>
          </p:cNvPr>
          <p:cNvSpPr txBox="1"/>
          <p:nvPr/>
        </p:nvSpPr>
        <p:spPr>
          <a:xfrm>
            <a:off x="8067675" y="1695450"/>
            <a:ext cx="323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失败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AE93CDF0-C5C5-4F8F-A4B4-EB90E5D575DB}"/>
              </a:ext>
            </a:extLst>
          </p:cNvPr>
          <p:cNvSpPr txBox="1"/>
          <p:nvPr/>
        </p:nvSpPr>
        <p:spPr>
          <a:xfrm>
            <a:off x="4619625" y="2895600"/>
            <a:ext cx="352425" cy="13234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/>
              <a:t>统治危机</a:t>
            </a:r>
          </a:p>
        </p:txBody>
      </p:sp>
      <p:cxnSp>
        <p:nvCxnSpPr>
          <p:cNvPr id="67" name="直接箭头连接符 66">
            <a:extLst>
              <a:ext uri="{FF2B5EF4-FFF2-40B4-BE49-F238E27FC236}">
                <a16:creationId xmlns:a16="http://schemas.microsoft.com/office/drawing/2014/main" id="{AFC1E167-D6F2-40DD-AE77-FFBBA4707C36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7981950" y="2752725"/>
            <a:ext cx="542928" cy="7987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文本框 69">
            <a:extLst>
              <a:ext uri="{FF2B5EF4-FFF2-40B4-BE49-F238E27FC236}">
                <a16:creationId xmlns:a16="http://schemas.microsoft.com/office/drawing/2014/main" id="{0874691C-62F9-4EF0-A0C0-D9B75DE193C6}"/>
              </a:ext>
            </a:extLst>
          </p:cNvPr>
          <p:cNvSpPr txBox="1"/>
          <p:nvPr/>
        </p:nvSpPr>
        <p:spPr>
          <a:xfrm rot="18199368">
            <a:off x="7877174" y="2647949"/>
            <a:ext cx="73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推动</a:t>
            </a:r>
          </a:p>
        </p:txBody>
      </p:sp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id="{ED69324C-6D2C-49A0-BEB0-40E43ABBE1EF}"/>
              </a:ext>
            </a:extLst>
          </p:cNvPr>
          <p:cNvCxnSpPr>
            <a:cxnSpLocks/>
          </p:cNvCxnSpPr>
          <p:nvPr/>
        </p:nvCxnSpPr>
        <p:spPr>
          <a:xfrm>
            <a:off x="9253538" y="3136166"/>
            <a:ext cx="4762" cy="3309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47112E7E-D767-47E7-B769-60244D37DC34}"/>
              </a:ext>
            </a:extLst>
          </p:cNvPr>
          <p:cNvSpPr txBox="1"/>
          <p:nvPr/>
        </p:nvSpPr>
        <p:spPr>
          <a:xfrm>
            <a:off x="9315450" y="3086100"/>
            <a:ext cx="97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刺激了</a:t>
            </a:r>
          </a:p>
        </p:txBody>
      </p:sp>
      <p:cxnSp>
        <p:nvCxnSpPr>
          <p:cNvPr id="76" name="直接箭头连接符 75">
            <a:extLst>
              <a:ext uri="{FF2B5EF4-FFF2-40B4-BE49-F238E27FC236}">
                <a16:creationId xmlns:a16="http://schemas.microsoft.com/office/drawing/2014/main" id="{36D474FF-3111-49BE-9E88-1D3AA4D5316E}"/>
              </a:ext>
            </a:extLst>
          </p:cNvPr>
          <p:cNvCxnSpPr>
            <a:cxnSpLocks/>
          </p:cNvCxnSpPr>
          <p:nvPr/>
        </p:nvCxnSpPr>
        <p:spPr>
          <a:xfrm flipH="1">
            <a:off x="8020050" y="3076575"/>
            <a:ext cx="533400" cy="16573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30353C92-DFEB-4CB7-A046-ADA70DE2B6AF}"/>
              </a:ext>
            </a:extLst>
          </p:cNvPr>
          <p:cNvSpPr txBox="1"/>
          <p:nvPr/>
        </p:nvSpPr>
        <p:spPr>
          <a:xfrm rot="17529436">
            <a:off x="7858125" y="3571874"/>
            <a:ext cx="73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触动</a:t>
            </a:r>
          </a:p>
        </p:txBody>
      </p:sp>
      <p:cxnSp>
        <p:nvCxnSpPr>
          <p:cNvPr id="81" name="直接箭头连接符 80">
            <a:extLst>
              <a:ext uri="{FF2B5EF4-FFF2-40B4-BE49-F238E27FC236}">
                <a16:creationId xmlns:a16="http://schemas.microsoft.com/office/drawing/2014/main" id="{723BFB20-0C9A-45C2-8FEE-DE60C5FE19B4}"/>
              </a:ext>
            </a:extLst>
          </p:cNvPr>
          <p:cNvCxnSpPr>
            <a:cxnSpLocks/>
          </p:cNvCxnSpPr>
          <p:nvPr/>
        </p:nvCxnSpPr>
        <p:spPr>
          <a:xfrm>
            <a:off x="9301163" y="3926741"/>
            <a:ext cx="4762" cy="3309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2" name="直接箭头连接符 81">
            <a:extLst>
              <a:ext uri="{FF2B5EF4-FFF2-40B4-BE49-F238E27FC236}">
                <a16:creationId xmlns:a16="http://schemas.microsoft.com/office/drawing/2014/main" id="{3BF82962-CCDF-43F4-9935-BD3C96548EC8}"/>
              </a:ext>
            </a:extLst>
          </p:cNvPr>
          <p:cNvCxnSpPr>
            <a:cxnSpLocks/>
          </p:cNvCxnSpPr>
          <p:nvPr/>
        </p:nvCxnSpPr>
        <p:spPr>
          <a:xfrm>
            <a:off x="9339263" y="4726841"/>
            <a:ext cx="4762" cy="3309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1E491C2-0820-4C1A-8476-12D779F4749E}"/>
              </a:ext>
            </a:extLst>
          </p:cNvPr>
          <p:cNvGrpSpPr/>
          <p:nvPr/>
        </p:nvGrpSpPr>
        <p:grpSpPr>
          <a:xfrm>
            <a:off x="7629526" y="3886200"/>
            <a:ext cx="1400174" cy="276225"/>
            <a:chOff x="7629526" y="3886200"/>
            <a:chExt cx="1400174" cy="276225"/>
          </a:xfrm>
        </p:grpSpPr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8C32074B-64E4-4636-9EF9-830A6D2A14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29526" y="4152900"/>
              <a:ext cx="140017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7BE90D77-2090-4293-B672-14DA930BD761}"/>
                </a:ext>
              </a:extLst>
            </p:cNvPr>
            <p:cNvCxnSpPr/>
            <p:nvPr/>
          </p:nvCxnSpPr>
          <p:spPr>
            <a:xfrm flipV="1">
              <a:off x="9029700" y="3886200"/>
              <a:ext cx="0" cy="276225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3462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65" grpId="0"/>
      <p:bldP spid="66" grpId="0"/>
      <p:bldP spid="70" grpId="0"/>
      <p:bldP spid="73" grpId="0"/>
      <p:bldP spid="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E3A70BD-2FD3-44B4-B8E0-14112B1DF055}"/>
              </a:ext>
            </a:extLst>
          </p:cNvPr>
          <p:cNvSpPr txBox="1"/>
          <p:nvPr/>
        </p:nvSpPr>
        <p:spPr>
          <a:xfrm>
            <a:off x="552450" y="1590675"/>
            <a:ext cx="495300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孙中山早期革命活动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F33D86-5921-4985-9A4F-2425A9FAA324}"/>
              </a:ext>
            </a:extLst>
          </p:cNvPr>
          <p:cNvSpPr txBox="1"/>
          <p:nvPr/>
        </p:nvSpPr>
        <p:spPr>
          <a:xfrm>
            <a:off x="2191809" y="1590675"/>
            <a:ext cx="530225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辛亥革命</a:t>
            </a:r>
          </a:p>
          <a:p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B511B-0D15-49A7-819D-3AA6FB7E0153}"/>
              </a:ext>
            </a:extLst>
          </p:cNvPr>
          <p:cNvSpPr txBox="1"/>
          <p:nvPr/>
        </p:nvSpPr>
        <p:spPr>
          <a:xfrm>
            <a:off x="2832101" y="1590675"/>
            <a:ext cx="695325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推翻清政府统治建立中华民国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A6C087C-C0B8-4C2B-BFE1-3C924907ED4C}"/>
              </a:ext>
            </a:extLst>
          </p:cNvPr>
          <p:cNvSpPr txBox="1"/>
          <p:nvPr/>
        </p:nvSpPr>
        <p:spPr>
          <a:xfrm>
            <a:off x="4861985" y="1590675"/>
            <a:ext cx="838201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袁世凯窃取革命果实独裁复辟帝制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7FA7453-135B-41D8-A1E6-3F412279AD47}"/>
              </a:ext>
            </a:extLst>
          </p:cNvPr>
          <p:cNvSpPr txBox="1"/>
          <p:nvPr/>
        </p:nvSpPr>
        <p:spPr>
          <a:xfrm>
            <a:off x="5810251" y="1590675"/>
            <a:ext cx="514350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北洋军阀混战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A3FB884-F483-4041-8E5B-20C392C0A52B}"/>
              </a:ext>
            </a:extLst>
          </p:cNvPr>
          <p:cNvSpPr txBox="1"/>
          <p:nvPr/>
        </p:nvSpPr>
        <p:spPr>
          <a:xfrm>
            <a:off x="8039101" y="171450"/>
            <a:ext cx="2266949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/>
              <a:t>主题四   </a:t>
            </a:r>
            <a:endParaRPr lang="en-US" altLang="zh-CN"/>
          </a:p>
          <a:p>
            <a:r>
              <a:rPr lang="zh-CN" altLang="en-US"/>
              <a:t>新民主主义革命开始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BC5A273-9C91-4B35-8C5E-984CD2ADAC91}"/>
              </a:ext>
            </a:extLst>
          </p:cNvPr>
          <p:cNvSpPr txBox="1"/>
          <p:nvPr/>
        </p:nvSpPr>
        <p:spPr>
          <a:xfrm>
            <a:off x="8020050" y="1562100"/>
            <a:ext cx="40005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新文化运动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59318CD-24FF-492F-AE4E-93F51695F3FC}"/>
              </a:ext>
            </a:extLst>
          </p:cNvPr>
          <p:cNvSpPr txBox="1"/>
          <p:nvPr/>
        </p:nvSpPr>
        <p:spPr>
          <a:xfrm>
            <a:off x="9394825" y="1562100"/>
            <a:ext cx="40005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五四运动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804B630-D1B3-4244-843C-F2C926660E6B}"/>
              </a:ext>
            </a:extLst>
          </p:cNvPr>
          <p:cNvSpPr txBox="1"/>
          <p:nvPr/>
        </p:nvSpPr>
        <p:spPr>
          <a:xfrm>
            <a:off x="8569325" y="1562100"/>
            <a:ext cx="676275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/>
              <a:t>10</a:t>
            </a:r>
            <a:r>
              <a:rPr lang="zh-CN" altLang="en-US"/>
              <a:t>月革命影响马克思主义传播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91E6538-1E6D-4793-BC08-3B76978A7FF4}"/>
              </a:ext>
            </a:extLst>
          </p:cNvPr>
          <p:cNvSpPr txBox="1"/>
          <p:nvPr/>
        </p:nvSpPr>
        <p:spPr>
          <a:xfrm>
            <a:off x="9944100" y="1562100"/>
            <a:ext cx="428625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中国共产党成立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571F1F9-3D7A-4E37-895E-3D6F33B3E288}"/>
              </a:ext>
            </a:extLst>
          </p:cNvPr>
          <p:cNvSpPr txBox="1"/>
          <p:nvPr/>
        </p:nvSpPr>
        <p:spPr>
          <a:xfrm>
            <a:off x="1157817" y="1590675"/>
            <a:ext cx="923925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成立兴中会，</a:t>
            </a:r>
            <a:endParaRPr lang="en-US" altLang="zh-CN"/>
          </a:p>
          <a:p>
            <a:r>
              <a:rPr lang="zh-CN" altLang="en-US"/>
              <a:t>成立同盟会，</a:t>
            </a:r>
            <a:endParaRPr lang="en-US" altLang="zh-CN"/>
          </a:p>
          <a:p>
            <a:r>
              <a:rPr lang="zh-CN" altLang="en-US"/>
              <a:t>提出三民主义。</a:t>
            </a:r>
            <a:endParaRPr lang="en-US" altLang="zh-CN"/>
          </a:p>
          <a:p>
            <a:r>
              <a:rPr lang="zh-CN" altLang="en-US"/>
              <a:t>发动多次起义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4388171-953A-42A8-811A-E7553CE2C1AB}"/>
              </a:ext>
            </a:extLst>
          </p:cNvPr>
          <p:cNvSpPr txBox="1"/>
          <p:nvPr/>
        </p:nvSpPr>
        <p:spPr>
          <a:xfrm>
            <a:off x="3637493" y="1590675"/>
            <a:ext cx="1114425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废除了实行两千多年的君主专制制度，颁布</a:t>
            </a:r>
            <a:r>
              <a:rPr lang="en-US" altLang="zh-CN"/>
              <a:t>《</a:t>
            </a:r>
            <a:r>
              <a:rPr lang="zh-CN" altLang="en-US"/>
              <a:t>中华民国临时约法</a:t>
            </a:r>
            <a:r>
              <a:rPr lang="en-US" altLang="zh-CN"/>
              <a:t>》</a:t>
            </a:r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F419C86-C14C-4ECB-9640-AA050ED286A6}"/>
              </a:ext>
            </a:extLst>
          </p:cNvPr>
          <p:cNvSpPr txBox="1"/>
          <p:nvPr/>
        </p:nvSpPr>
        <p:spPr>
          <a:xfrm>
            <a:off x="914401" y="4552950"/>
            <a:ext cx="179070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推动了中华民族的思想解放、打开了中国进步潮流的闸门、使民主共和观念深入人心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35505FF-E23C-42F1-9970-939931CB5587}"/>
              </a:ext>
            </a:extLst>
          </p:cNvPr>
          <p:cNvSpPr txBox="1"/>
          <p:nvPr/>
        </p:nvSpPr>
        <p:spPr>
          <a:xfrm>
            <a:off x="2809876" y="4572000"/>
            <a:ext cx="78105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推动了近代民族工业的发展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D5D2FD8-3598-46CE-8432-FEB412E4C9D3}"/>
              </a:ext>
            </a:extLst>
          </p:cNvPr>
          <p:cNvSpPr txBox="1"/>
          <p:nvPr/>
        </p:nvSpPr>
        <p:spPr>
          <a:xfrm>
            <a:off x="3714751" y="4628971"/>
            <a:ext cx="6858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引起社会生活变化</a:t>
            </a:r>
          </a:p>
        </p:txBody>
      </p:sp>
      <p:sp>
        <p:nvSpPr>
          <p:cNvPr id="22" name="右大括号 21">
            <a:extLst>
              <a:ext uri="{FF2B5EF4-FFF2-40B4-BE49-F238E27FC236}">
                <a16:creationId xmlns:a16="http://schemas.microsoft.com/office/drawing/2014/main" id="{AB16974E-9638-47C3-969B-2D23EDDB85AA}"/>
              </a:ext>
            </a:extLst>
          </p:cNvPr>
          <p:cNvSpPr/>
          <p:nvPr/>
        </p:nvSpPr>
        <p:spPr>
          <a:xfrm rot="16200000">
            <a:off x="3250407" y="-1226343"/>
            <a:ext cx="361950" cy="5253036"/>
          </a:xfrm>
          <a:prstGeom prst="rightBrace">
            <a:avLst>
              <a:gd name="adj1" fmla="val 215677"/>
              <a:gd name="adj2" fmla="val 51419"/>
            </a:avLst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4B1D583-7662-4AF1-BFDE-6A5847C4474F}"/>
              </a:ext>
            </a:extLst>
          </p:cNvPr>
          <p:cNvSpPr txBox="1"/>
          <p:nvPr/>
        </p:nvSpPr>
        <p:spPr>
          <a:xfrm>
            <a:off x="2181225" y="209550"/>
            <a:ext cx="278130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/>
              <a:t>主题三  </a:t>
            </a:r>
            <a:endParaRPr lang="en-US" altLang="zh-CN"/>
          </a:p>
          <a:p>
            <a:pPr algn="ctr"/>
            <a:r>
              <a:rPr lang="zh-CN" altLang="en-US"/>
              <a:t> 资产阶级民主革命与中华民国的建立</a:t>
            </a:r>
          </a:p>
        </p:txBody>
      </p:sp>
      <p:sp>
        <p:nvSpPr>
          <p:cNvPr id="23" name="右大括号 22">
            <a:extLst>
              <a:ext uri="{FF2B5EF4-FFF2-40B4-BE49-F238E27FC236}">
                <a16:creationId xmlns:a16="http://schemas.microsoft.com/office/drawing/2014/main" id="{CE12113E-EA61-433C-BA1F-C6F4AAE19BF4}"/>
              </a:ext>
            </a:extLst>
          </p:cNvPr>
          <p:cNvSpPr/>
          <p:nvPr/>
        </p:nvSpPr>
        <p:spPr>
          <a:xfrm rot="16200000">
            <a:off x="9113047" y="302419"/>
            <a:ext cx="290512" cy="1981200"/>
          </a:xfrm>
          <a:prstGeom prst="rightBrace">
            <a:avLst>
              <a:gd name="adj1" fmla="val 130561"/>
              <a:gd name="adj2" fmla="val 50350"/>
            </a:avLst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9043C3A-1CE7-4325-8BE4-C063C860CD92}"/>
              </a:ext>
            </a:extLst>
          </p:cNvPr>
          <p:cNvSpPr txBox="1"/>
          <p:nvPr/>
        </p:nvSpPr>
        <p:spPr>
          <a:xfrm>
            <a:off x="7077075" y="4206002"/>
            <a:ext cx="1362075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新文化动摇了封建道德礼教的统治地位，打开了遏制新思想的闸门，把马克思主义传入中国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0A894DA-3497-40E1-BAAC-480F47CDC49B}"/>
              </a:ext>
            </a:extLst>
          </p:cNvPr>
          <p:cNvSpPr txBox="1"/>
          <p:nvPr/>
        </p:nvSpPr>
        <p:spPr>
          <a:xfrm>
            <a:off x="8682037" y="4215527"/>
            <a:ext cx="1866901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五四运动促进了马克思主义同中国工人运动结合，成为新民主主义革命转折点，是近代中华民族追求民族独立和发展进步的里程碑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6E433B6-827C-4C0C-A722-C3528E4C1667}"/>
              </a:ext>
            </a:extLst>
          </p:cNvPr>
          <p:cNvSpPr txBox="1"/>
          <p:nvPr/>
        </p:nvSpPr>
        <p:spPr>
          <a:xfrm>
            <a:off x="10744200" y="4244102"/>
            <a:ext cx="91440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中国共产党成立，中国革命面貌焕然一新</a:t>
            </a:r>
          </a:p>
        </p:txBody>
      </p:sp>
      <p:sp>
        <p:nvSpPr>
          <p:cNvPr id="30" name="右大括号 29">
            <a:extLst>
              <a:ext uri="{FF2B5EF4-FFF2-40B4-BE49-F238E27FC236}">
                <a16:creationId xmlns:a16="http://schemas.microsoft.com/office/drawing/2014/main" id="{BF2DA4DE-0DD8-4A76-9178-025843C175A5}"/>
              </a:ext>
            </a:extLst>
          </p:cNvPr>
          <p:cNvSpPr/>
          <p:nvPr/>
        </p:nvSpPr>
        <p:spPr>
          <a:xfrm rot="5400000">
            <a:off x="3293268" y="1616868"/>
            <a:ext cx="228599" cy="5472113"/>
          </a:xfrm>
          <a:prstGeom prst="rightBrace">
            <a:avLst>
              <a:gd name="adj1" fmla="val 250002"/>
              <a:gd name="adj2" fmla="val 51419"/>
            </a:avLst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右大括号 30">
            <a:extLst>
              <a:ext uri="{FF2B5EF4-FFF2-40B4-BE49-F238E27FC236}">
                <a16:creationId xmlns:a16="http://schemas.microsoft.com/office/drawing/2014/main" id="{A8072760-D8EE-43AC-8719-37FD65BC1D67}"/>
              </a:ext>
            </a:extLst>
          </p:cNvPr>
          <p:cNvSpPr/>
          <p:nvPr/>
        </p:nvSpPr>
        <p:spPr>
          <a:xfrm rot="5400000">
            <a:off x="9167814" y="2605089"/>
            <a:ext cx="180971" cy="2705100"/>
          </a:xfrm>
          <a:prstGeom prst="rightBrace">
            <a:avLst>
              <a:gd name="adj1" fmla="val 250002"/>
              <a:gd name="adj2" fmla="val 51419"/>
            </a:avLst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5333997-CA03-49E6-BB7F-4E06E616A09C}"/>
              </a:ext>
            </a:extLst>
          </p:cNvPr>
          <p:cNvSpPr txBox="1"/>
          <p:nvPr/>
        </p:nvSpPr>
        <p:spPr>
          <a:xfrm>
            <a:off x="4571999" y="4600575"/>
            <a:ext cx="1447801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/>
              <a:t>摆脱半殖民地半封建社会命运，实现民族独立和发展进步的愿望未能实现。</a:t>
            </a:r>
          </a:p>
        </p:txBody>
      </p:sp>
    </p:spTree>
    <p:extLst>
      <p:ext uri="{BB962C8B-B14F-4D97-AF65-F5344CB8AC3E}">
        <p14:creationId xmlns:p14="http://schemas.microsoft.com/office/powerpoint/2010/main" val="41669080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HkpPUrFerIGjc7ZN6qKoZ6QpP5hEAknrIpt5dicvJetfyj4pqYA8RfXDnQXVCaEQOrPIQR8UUW9w3dEdiD0eUE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</TotalTime>
  <Words>851</Words>
  <PresentationFormat>宽屏</PresentationFormat>
  <Paragraphs>120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2022-04-17T07:23:25Z</dcterms:created>
  <dcterms:modified xsi:type="dcterms:W3CDTF">2022-04-23T15:25:53Z</dcterms:modified>
</cp:coreProperties>
</file>