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tags/tag104.xml" ContentType="application/vnd.openxmlformats-officedocument.presentationml.tags+xml"/>
  <Override PartName="/ppt/tags/tag140.xml" ContentType="application/vnd.openxmlformats-officedocument.presentationml.tags+xml"/>
  <Override PartName="/ppt/notesSlides/notesSlide2.xml" ContentType="application/vnd.openxmlformats-officedocument.presentationml.notesSlide+xml"/>
  <Override PartName="/ppt/tags/tag151.xml" ContentType="application/vnd.openxmlformats-officedocument.presentationml.tags+xml"/>
  <Override PartName="/ppt/tags/tag238.xml" ContentType="application/vnd.openxmlformats-officedocument.presentationml.tags+xml"/>
  <Override PartName="/ppt/tags/tag285.xml" ContentType="application/vnd.openxmlformats-officedocument.presentationml.tags+xml"/>
  <Override PartName="/ppt/tags/tag227.xml" ContentType="application/vnd.openxmlformats-officedocument.presentationml.tags+xml"/>
  <Override PartName="/ppt/tags/tag274.xml" ContentType="application/vnd.openxmlformats-officedocument.presentationml.tags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tags/tag96.xml" ContentType="application/vnd.openxmlformats-officedocument.presentationml.tags+xml"/>
  <Override PartName="/ppt/tags/tag205.xml" ContentType="application/vnd.openxmlformats-officedocument.presentationml.tags+xml"/>
  <Override PartName="/ppt/tags/tag216.xml" ContentType="application/vnd.openxmlformats-officedocument.presentationml.tags+xml"/>
  <Override PartName="/ppt/tags/tag252.xml" ContentType="application/vnd.openxmlformats-officedocument.presentationml.tags+xml"/>
  <Override PartName="/ppt/tags/tag263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38.xml" ContentType="application/vnd.openxmlformats-officedocument.presentationml.tags+xml"/>
  <Override PartName="/ppt/tags/tag85.xml" ContentType="application/vnd.openxmlformats-officedocument.presentationml.tags+xml"/>
  <Override PartName="/ppt/tags/tag189.xml" ContentType="application/vnd.openxmlformats-officedocument.presentationml.tags+xml"/>
  <Override PartName="/ppt/tags/tag241.xml" ContentType="application/vnd.openxmlformats-officedocument.presentationml.tags+xml"/>
  <Override PartName="/ppt/notesSlides/notesSlide16.xml" ContentType="application/vnd.openxmlformats-officedocument.presentationml.notes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tags/tag178.xml" ContentType="application/vnd.openxmlformats-officedocument.presentationml.tags+xml"/>
  <Override PartName="/ppt/tags/tag230.xml" ContentType="application/vnd.openxmlformats-officedocument.presentationml.tags+xml"/>
  <Override PartName="/ppt/tags/tag52.xml" ContentType="application/vnd.openxmlformats-officedocument.presentationml.tags+xml"/>
  <Override PartName="/ppt/tags/tag109.xml" ContentType="application/vnd.openxmlformats-officedocument.presentationml.tags+xml"/>
  <Override PartName="/ppt/tags/tag156.xml" ContentType="application/vnd.openxmlformats-officedocument.presentationml.tags+xml"/>
  <Override PartName="/ppt/tags/tag167.xml" ContentType="application/vnd.openxmlformats-officedocument.presentationml.tags+xml"/>
  <Override PartName="/ppt/tags/tag41.xml" ContentType="application/vnd.openxmlformats-officedocument.presentationml.tags+xml"/>
  <Override PartName="/ppt/tags/tag145.xml" ContentType="application/vnd.openxmlformats-officedocument.presentationml.tags+xml"/>
  <Override PartName="/ppt/tags/tag192.xml" ContentType="application/vnd.openxmlformats-officedocument.presentationml.tags+xml"/>
  <Override PartName="/ppt/notesSlides/notesSlide7.xml" ContentType="application/vnd.openxmlformats-officedocument.presentationml.notesSlide+xml"/>
  <Override PartName="/ppt/tags/tag279.xml" ContentType="application/vnd.openxmlformats-officedocument.presentationml.tags+xml"/>
  <Override PartName="/ppt/tags/tag30.xml" ContentType="application/vnd.openxmlformats-officedocument.presentationml.tags+xml"/>
  <Override PartName="/ppt/tags/tag134.xml" ContentType="application/vnd.openxmlformats-officedocument.presentationml.tags+xml"/>
  <Override PartName="/ppt/tags/tag181.xml" ContentType="application/vnd.openxmlformats-officedocument.presentationml.tags+xml"/>
  <Override PartName="/ppt/tags/tag268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112.xml" ContentType="application/vnd.openxmlformats-officedocument.presentationml.tags+xml"/>
  <Override PartName="/ppt/tags/tag123.xml" ContentType="application/vnd.openxmlformats-officedocument.presentationml.tags+xml"/>
  <Override PartName="/ppt/tags/tag170.xml" ContentType="application/vnd.openxmlformats-officedocument.presentationml.tags+xml"/>
  <Override PartName="/ppt/tags/tag257.xml" ContentType="application/vnd.openxmlformats-officedocument.presentationml.tags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tags/tag79.xml" ContentType="application/vnd.openxmlformats-officedocument.presentationml.tags+xml"/>
  <Override PartName="/ppt/tags/tag101.xml" ContentType="application/vnd.openxmlformats-officedocument.presentationml.tags+xml"/>
  <Override PartName="/ppt/tags/tag246.xml" ContentType="application/vnd.openxmlformats-officedocument.presentationml.tags+xml"/>
  <Override PartName="/ppt/tags/tag293.xml" ContentType="application/vnd.openxmlformats-officedocument.presentationml.tags+xml"/>
  <Override PartName="/ppt/tags/tag68.xml" ContentType="application/vnd.openxmlformats-officedocument.presentationml.tags+xml"/>
  <Override PartName="/ppt/tags/tag224.xml" ContentType="application/vnd.openxmlformats-officedocument.presentationml.tags+xml"/>
  <Override PartName="/ppt/tags/tag235.xml" ContentType="application/vnd.openxmlformats-officedocument.presentationml.tags+xml"/>
  <Override PartName="/ppt/tags/tag271.xml" ContentType="application/vnd.openxmlformats-officedocument.presentationml.tags+xml"/>
  <Override PartName="/ppt/tags/tag282.xml" ContentType="application/vnd.openxmlformats-officedocument.presentationml.tags+xml"/>
  <Override PartName="/ppt/presentation.xml" ContentType="application/vnd.openxmlformats-officedocument.presentationml.presentation.main+xml"/>
  <Override PartName="/ppt/tags/tag57.xml" ContentType="application/vnd.openxmlformats-officedocument.presentationml.tags+xml"/>
  <Override PartName="/ppt/tags/tag213.xml" ContentType="application/vnd.openxmlformats-officedocument.presentationml.tags+xml"/>
  <Override PartName="/ppt/tags/tag260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82.xml" ContentType="application/vnd.openxmlformats-officedocument.presentationml.tags+xml"/>
  <Override PartName="/ppt/tags/tag93.xml" ContentType="application/vnd.openxmlformats-officedocument.presentationml.tags+xml"/>
  <Override PartName="/ppt/tags/tag139.xml" ContentType="application/vnd.openxmlformats-officedocument.presentationml.tags+xml"/>
  <Override PartName="/ppt/tags/tag186.xml" ContentType="application/vnd.openxmlformats-officedocument.presentationml.tags+xml"/>
  <Override PartName="/ppt/tags/tag197.xml" ContentType="application/vnd.openxmlformats-officedocument.presentationml.tags+xml"/>
  <Override PartName="/ppt/tags/tag202.xml" ContentType="application/vnd.openxmlformats-officedocument.presentationml.tags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tags/tag71.xml" ContentType="application/vnd.openxmlformats-officedocument.presentationml.tags+xml"/>
  <Override PartName="/ppt/tags/tag128.xml" ContentType="application/vnd.openxmlformats-officedocument.presentationml.tags+xml"/>
  <Override PartName="/ppt/tags/tag175.xml" ContentType="application/vnd.openxmlformats-officedocument.presentationml.tags+xml"/>
  <Override PartName="/ppt/tags/tag13.xml" ContentType="application/vnd.openxmlformats-officedocument.presentationml.tags+xml"/>
  <Override PartName="/ppt/tags/tag60.xml" ContentType="application/vnd.openxmlformats-officedocument.presentationml.tags+xml"/>
  <Override PartName="/ppt/tags/tag117.xml" ContentType="application/vnd.openxmlformats-officedocument.presentationml.tags+xml"/>
  <Override PartName="/ppt/tags/tag164.xml" ContentType="application/vnd.openxmlformats-officedocument.presentationml.tags+xml"/>
  <Override PartName="/ppt/tags/tag106.xml" ContentType="application/vnd.openxmlformats-officedocument.presentationml.tags+xml"/>
  <Override PartName="/ppt/tags/tag142.xml" ContentType="application/vnd.openxmlformats-officedocument.presentationml.tags+xml"/>
  <Override PartName="/ppt/tags/tag153.xml" ContentType="application/vnd.openxmlformats-officedocument.presentationml.tags+xml"/>
  <Override PartName="/ppt/notesSlides/notesSlide4.xml" ContentType="application/vnd.openxmlformats-officedocument.presentationml.notesSlide+xml"/>
  <Override PartName="/ppt/tags/tag287.xml" ContentType="application/vnd.openxmlformats-officedocument.presentationml.tags+xml"/>
  <Override PartName="/ppt/tags/tag131.xml" ContentType="application/vnd.openxmlformats-officedocument.presentationml.tags+xml"/>
  <Override PartName="/ppt/tags/tag229.xml" ContentType="application/vnd.openxmlformats-officedocument.presentationml.tags+xml"/>
  <Override PartName="/ppt/tags/tag276.xml" ContentType="application/vnd.openxmlformats-officedocument.presentationml.tags+xml"/>
  <Override PartName="/ppt/slideLayouts/slideLayout4.xml" ContentType="application/vnd.openxmlformats-officedocument.presentationml.slideLayout+xml"/>
  <Override PartName="/ppt/tags/tag98.xml" ContentType="application/vnd.openxmlformats-officedocument.presentationml.tags+xml"/>
  <Override PartName="/ppt/tags/tag120.xml" ContentType="application/vnd.openxmlformats-officedocument.presentationml.tags+xml"/>
  <Override PartName="/ppt/tags/tag207.xml" ContentType="application/vnd.openxmlformats-officedocument.presentationml.tags+xml"/>
  <Override PartName="/ppt/tags/tag218.xml" ContentType="application/vnd.openxmlformats-officedocument.presentationml.tags+xml"/>
  <Override PartName="/ppt/tags/tag254.xml" ContentType="application/vnd.openxmlformats-officedocument.presentationml.tags+xml"/>
  <Override PartName="/ppt/tags/tag265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tags/tag87.xml" ContentType="application/vnd.openxmlformats-officedocument.presentationml.tags+xml"/>
  <Override PartName="/ppt/tags/tag243.xml" ContentType="application/vnd.openxmlformats-officedocument.presentationml.tags+xml"/>
  <Override PartName="/ppt/tags/tag290.xml" ContentType="application/vnd.openxmlformats-officedocument.presentationml.tags+xml"/>
  <Override PartName="/ppt/tags/tag29.xml" ContentType="application/vnd.openxmlformats-officedocument.presentationml.tags+xml"/>
  <Override PartName="/ppt/tags/tag76.xml" ContentType="application/vnd.openxmlformats-officedocument.presentationml.tags+xml"/>
  <Override PartName="/ppt/tags/tag232.xml" ContentType="application/vnd.openxmlformats-officedocument.presentationml.tags+xml"/>
  <Override PartName="/ppt/tags/tag18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158.xml" ContentType="application/vnd.openxmlformats-officedocument.presentationml.tags+xml"/>
  <Override PartName="/ppt/tags/tag169.xml" ContentType="application/vnd.openxmlformats-officedocument.presentationml.tags+xml"/>
  <Override PartName="/ppt/tags/tag210.xml" ContentType="application/vnd.openxmlformats-officedocument.presentationml.tags+xml"/>
  <Override PartName="/ppt/tags/tag221.xml" ContentType="application/vnd.openxmlformats-officedocument.presentationml.tags+xml"/>
  <Override PartName="/ppt/tags/tag43.xml" ContentType="application/vnd.openxmlformats-officedocument.presentationml.tags+xml"/>
  <Override PartName="/ppt/tags/tag90.xml" ContentType="application/vnd.openxmlformats-officedocument.presentationml.tags+xml"/>
  <Override PartName="/ppt/tags/tag147.xml" ContentType="application/vnd.openxmlformats-officedocument.presentationml.tags+xml"/>
  <Override PartName="/ppt/tags/tag194.xml" ContentType="application/vnd.openxmlformats-officedocument.presentationml.tags+xml"/>
  <Override PartName="/ppt/notesSlides/notesSlide9.xml" ContentType="application/vnd.openxmlformats-officedocument.presentationml.notesSlide+xml"/>
  <Override PartName="/ppt/tags/tag32.xml" ContentType="application/vnd.openxmlformats-officedocument.presentationml.tags+xml"/>
  <Override PartName="/ppt/tags/tag136.xml" ContentType="application/vnd.openxmlformats-officedocument.presentationml.tags+xml"/>
  <Override PartName="/ppt/tags/tag183.xml" ContentType="application/vnd.openxmlformats-officedocument.presentationml.tags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114.xml" ContentType="application/vnd.openxmlformats-officedocument.presentationml.tags+xml"/>
  <Override PartName="/ppt/tags/tag125.xml" ContentType="application/vnd.openxmlformats-officedocument.presentationml.tags+xml"/>
  <Override PartName="/ppt/tags/tag161.xml" ContentType="application/vnd.openxmlformats-officedocument.presentationml.tags+xml"/>
  <Override PartName="/ppt/tags/tag172.xml" ContentType="application/vnd.openxmlformats-officedocument.presentationml.tags+xml"/>
  <Override PartName="/ppt/tags/tag259.xml" ContentType="application/vnd.openxmlformats-officedocument.presentationml.tags+xml"/>
  <Override PartName="/ppt/tags/tag7.xml" ContentType="application/vnd.openxmlformats-officedocument.presentationml.tags+xml"/>
  <Override PartName="/ppt/tags/tag103.xml" ContentType="application/vnd.openxmlformats-officedocument.presentationml.tags+xml"/>
  <Override PartName="/ppt/notesSlides/notesSlide1.xml" ContentType="application/vnd.openxmlformats-officedocument.presentationml.notesSlide+xml"/>
  <Override PartName="/ppt/tags/tag150.xml" ContentType="application/vnd.openxmlformats-officedocument.presentationml.tags+xml"/>
  <Override PartName="/ppt/tags/tag248.xml" ContentType="application/vnd.openxmlformats-officedocument.presentationml.tags+xml"/>
  <Override PartName="/ppt/tags/tag226.xml" ContentType="application/vnd.openxmlformats-officedocument.presentationml.tags+xml"/>
  <Override PartName="/ppt/tags/tag237.xml" ContentType="application/vnd.openxmlformats-officedocument.presentationml.tags+xml"/>
  <Override PartName="/ppt/tags/tag273.xml" ContentType="application/vnd.openxmlformats-officedocument.presentationml.tags+xml"/>
  <Override PartName="/ppt/tags/tag284.xml" ContentType="application/vnd.openxmlformats-officedocument.presentationml.tags+xml"/>
  <Override PartName="/ppt/tags/tag59.xml" ContentType="application/vnd.openxmlformats-officedocument.presentationml.tags+xml"/>
  <Override PartName="/ppt/tags/tag215.xml" ContentType="application/vnd.openxmlformats-officedocument.presentationml.tags+xml"/>
  <Override PartName="/ppt/tags/tag262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84.xml" ContentType="application/vnd.openxmlformats-officedocument.presentationml.tags+xml"/>
  <Override PartName="/ppt/tags/tag95.xml" ContentType="application/vnd.openxmlformats-officedocument.presentationml.tags+xml"/>
  <Override PartName="/ppt/tags/tag188.xml" ContentType="application/vnd.openxmlformats-officedocument.presentationml.tags+xml"/>
  <Override PartName="/ppt/tags/tag199.xml" ContentType="application/vnd.openxmlformats-officedocument.presentationml.tags+xml"/>
  <Override PartName="/ppt/tags/tag204.xml" ContentType="application/vnd.openxmlformats-officedocument.presentationml.tags+xml"/>
  <Override PartName="/ppt/tags/tag251.xml" ContentType="application/vnd.openxmlformats-officedocument.presentationml.tags+xml"/>
  <Override PartName="/ppt/notesSlides/notesSlide15.xml" ContentType="application/vnd.openxmlformats-officedocument.presentationml.notesSlide+xml"/>
  <Override PartName="/ppt/slideLayouts/slideLayout12.xml" ContentType="application/vnd.openxmlformats-officedocument.presentationml.slideLayout+xml"/>
  <Override PartName="/ppt/tags/tag26.xml" ContentType="application/vnd.openxmlformats-officedocument.presentationml.tags+xml"/>
  <Override PartName="/ppt/tags/tag55.xml" ContentType="application/vnd.openxmlformats-officedocument.presentationml.tags+xml"/>
  <Override PartName="/ppt/tags/tag73.xml" ContentType="application/vnd.openxmlformats-officedocument.presentationml.tags+xml"/>
  <Override PartName="/ppt/tags/tag159.xml" ContentType="application/vnd.openxmlformats-officedocument.presentationml.tags+xml"/>
  <Override PartName="/ppt/tags/tag177.xml" ContentType="application/vnd.openxmlformats-officedocument.presentationml.tags+xml"/>
  <Override PartName="/ppt/tags/tag211.xml" ContentType="application/vnd.openxmlformats-officedocument.presentationml.tags+xml"/>
  <Override PartName="/ppt/tags/tag240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62.xml" ContentType="application/vnd.openxmlformats-officedocument.presentationml.tags+xml"/>
  <Override PartName="/ppt/tags/tag80.xml" ContentType="application/vnd.openxmlformats-officedocument.presentationml.tags+xml"/>
  <Override PartName="/ppt/tags/tag91.xml" ContentType="application/vnd.openxmlformats-officedocument.presentationml.tags+xml"/>
  <Override PartName="/ppt/tags/tag119.xml" ContentType="application/vnd.openxmlformats-officedocument.presentationml.tags+xml"/>
  <Override PartName="/ppt/tags/tag137.xml" ContentType="application/vnd.openxmlformats-officedocument.presentationml.tags+xml"/>
  <Override PartName="/ppt/tags/tag148.xml" ContentType="application/vnd.openxmlformats-officedocument.presentationml.tags+xml"/>
  <Override PartName="/ppt/tags/tag166.xml" ContentType="application/vnd.openxmlformats-officedocument.presentationml.tags+xml"/>
  <Override PartName="/ppt/tags/tag184.xml" ContentType="application/vnd.openxmlformats-officedocument.presentationml.tags+xml"/>
  <Override PartName="/ppt/tags/tag195.xml" ContentType="application/vnd.openxmlformats-officedocument.presentationml.tags+xml"/>
  <Override PartName="/ppt/tags/tag200.xml" ContentType="application/vnd.openxmlformats-officedocument.presentationml.tags+xml"/>
  <Override PartName="/ppt/notesSlides/notesSlide11.xml" ContentType="application/vnd.openxmlformats-officedocument.presentationml.notesSlide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tags/tag51.xml" ContentType="application/vnd.openxmlformats-officedocument.presentationml.tags+xml"/>
  <Override PartName="/ppt/tags/tag108.xml" ContentType="application/vnd.openxmlformats-officedocument.presentationml.tags+xml"/>
  <Override PartName="/ppt/tags/tag126.xml" ContentType="application/vnd.openxmlformats-officedocument.presentationml.tags+xml"/>
  <Override PartName="/ppt/tags/tag155.xml" ContentType="application/vnd.openxmlformats-officedocument.presentationml.tags+xml"/>
  <Override PartName="/ppt/tags/tag173.xml" ContentType="application/vnd.openxmlformats-officedocument.presentationml.tags+xml"/>
  <Override PartName="/ppt/notesSlides/notesSlide6.xml" ContentType="application/vnd.openxmlformats-officedocument.presentationml.notesSlide+xml"/>
  <Override PartName="/ppt/tags/tag289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115.xml" ContentType="application/vnd.openxmlformats-officedocument.presentationml.tags+xml"/>
  <Override PartName="/ppt/tags/tag133.xml" ContentType="application/vnd.openxmlformats-officedocument.presentationml.tags+xml"/>
  <Override PartName="/ppt/tags/tag144.xml" ContentType="application/vnd.openxmlformats-officedocument.presentationml.tags+xml"/>
  <Override PartName="/ppt/tags/tag162.xml" ContentType="application/vnd.openxmlformats-officedocument.presentationml.tags+xml"/>
  <Override PartName="/ppt/tags/tag180.xml" ContentType="application/vnd.openxmlformats-officedocument.presentationml.tags+xml"/>
  <Override PartName="/ppt/tags/tag191.xml" ContentType="application/vnd.openxmlformats-officedocument.presentationml.tags+xml"/>
  <Override PartName="/ppt/tags/tag249.xml" ContentType="application/vnd.openxmlformats-officedocument.presentationml.tags+xml"/>
  <Override PartName="/ppt/tags/tag278.xml" ContentType="application/vnd.openxmlformats-officedocument.presentationml.tags+xml"/>
  <Override PartName="/ppt/tags/tag122.xml" ContentType="application/vnd.openxmlformats-officedocument.presentationml.tags+xml"/>
  <Override PartName="/ppt/tags/tag209.xml" ContentType="application/vnd.openxmlformats-officedocument.presentationml.tags+xml"/>
  <Override PartName="/ppt/tags/tag256.xml" ContentType="application/vnd.openxmlformats-officedocument.presentationml.tags+xml"/>
  <Override PartName="/ppt/tags/tag267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89.xml" ContentType="application/vnd.openxmlformats-officedocument.presentationml.tags+xml"/>
  <Override PartName="/ppt/tags/tag111.xml" ContentType="application/vnd.openxmlformats-officedocument.presentationml.tags+xml"/>
  <Override PartName="/ppt/tags/tag245.xml" ContentType="application/vnd.openxmlformats-officedocument.presentationml.tags+xml"/>
  <Override PartName="/ppt/tags/tag292.xml" ContentType="application/vnd.openxmlformats-officedocument.presentationml.tags+xml"/>
  <Override PartName="/ppt/theme/theme1.xml" ContentType="application/vnd.openxmlformats-officedocument.theme+xml"/>
  <Override PartName="/ppt/tags/tag78.xml" ContentType="application/vnd.openxmlformats-officedocument.presentationml.tags+xml"/>
  <Override PartName="/ppt/tags/tag100.xml" ContentType="application/vnd.openxmlformats-officedocument.presentationml.tags+xml"/>
  <Override PartName="/ppt/tags/tag234.xml" ContentType="application/vnd.openxmlformats-officedocument.presentationml.tags+xml"/>
  <Override PartName="/ppt/tags/tag281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tags/tag223.xml" ContentType="application/vnd.openxmlformats-officedocument.presentationml.tags+xml"/>
  <Override PartName="/ppt/tags/tag270.xml" ContentType="application/vnd.openxmlformats-officedocument.presentationml.tags+xml"/>
  <Override PartName="/ppt/slides/slide10.xml" ContentType="application/vnd.openxmlformats-officedocument.presentationml.slide+xml"/>
  <Override PartName="/ppt/tags/tag45.xml" ContentType="application/vnd.openxmlformats-officedocument.presentationml.tags+xml"/>
  <Override PartName="/ppt/tags/tag92.xml" ContentType="application/vnd.openxmlformats-officedocument.presentationml.tags+xml"/>
  <Override PartName="/ppt/tags/tag149.xml" ContentType="application/vnd.openxmlformats-officedocument.presentationml.tags+xml"/>
  <Override PartName="/ppt/tags/tag196.xml" ContentType="application/vnd.openxmlformats-officedocument.presentationml.tags+xml"/>
  <Override PartName="/ppt/tags/tag201.xml" ContentType="application/vnd.openxmlformats-officedocument.presentationml.tags+xml"/>
  <Override PartName="/ppt/tags/tag212.xml" ContentType="application/vnd.openxmlformats-officedocument.presentationml.tags+xml"/>
  <Override PartName="/docProps/custom.xml" ContentType="application/vnd.openxmlformats-officedocument.custom-properties+xml"/>
  <Override PartName="/ppt/tags/tag34.xml" ContentType="application/vnd.openxmlformats-officedocument.presentationml.tags+xml"/>
  <Override PartName="/ppt/tags/tag81.xml" ContentType="application/vnd.openxmlformats-officedocument.presentationml.tags+xml"/>
  <Override PartName="/ppt/tags/tag138.xml" ContentType="application/vnd.openxmlformats-officedocument.presentationml.tags+xml"/>
  <Override PartName="/ppt/tags/tag185.xml" ContentType="application/vnd.openxmlformats-officedocument.presentationml.tags+xml"/>
  <Override PartName="/ppt/notesSlides/notesSlide12.xml" ContentType="application/vnd.openxmlformats-officedocument.presentationml.notesSlide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70.xml" ContentType="application/vnd.openxmlformats-officedocument.presentationml.tags+xml"/>
  <Override PartName="/ppt/tags/tag116.xml" ContentType="application/vnd.openxmlformats-officedocument.presentationml.tags+xml"/>
  <Override PartName="/ppt/tags/tag127.xml" ContentType="application/vnd.openxmlformats-officedocument.presentationml.tags+xml"/>
  <Override PartName="/ppt/tags/tag163.xml" ContentType="application/vnd.openxmlformats-officedocument.presentationml.tags+xml"/>
  <Override PartName="/ppt/tags/tag174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105.xml" ContentType="application/vnd.openxmlformats-officedocument.presentationml.tags+xml"/>
  <Override PartName="/ppt/tags/tag152.xml" ContentType="application/vnd.openxmlformats-officedocument.presentationml.tags+xml"/>
  <Override PartName="/ppt/tags/tag141.xml" ContentType="application/vnd.openxmlformats-officedocument.presentationml.tags+xml"/>
  <Override PartName="/ppt/notesSlides/notesSlide3.xml" ContentType="application/vnd.openxmlformats-officedocument.presentationml.notesSlide+xml"/>
  <Override PartName="/ppt/tags/tag228.xml" ContentType="application/vnd.openxmlformats-officedocument.presentationml.tags+xml"/>
  <Override PartName="/ppt/tags/tag239.xml" ContentType="application/vnd.openxmlformats-officedocument.presentationml.tags+xml"/>
  <Override PartName="/ppt/tags/tag275.xml" ContentType="application/vnd.openxmlformats-officedocument.presentationml.tags+xml"/>
  <Override PartName="/ppt/tags/tag286.xml" ContentType="application/vnd.openxmlformats-officedocument.presentationml.tags+xml"/>
  <Override PartName="/ppt/presProps.xml" ContentType="application/vnd.openxmlformats-officedocument.presentationml.presProps+xml"/>
  <Override PartName="/ppt/tags/tag130.xml" ContentType="application/vnd.openxmlformats-officedocument.presentationml.tags+xml"/>
  <Override PartName="/ppt/tags/tag217.xml" ContentType="application/vnd.openxmlformats-officedocument.presentationml.tags+xml"/>
  <Override PartName="/ppt/tags/tag264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9.xml" ContentType="application/vnd.openxmlformats-officedocument.presentationml.tags+xml"/>
  <Override PartName="/ppt/tags/tag86.xml" ContentType="application/vnd.openxmlformats-officedocument.presentationml.tags+xml"/>
  <Override PartName="/ppt/tags/tag97.xml" ContentType="application/vnd.openxmlformats-officedocument.presentationml.tags+xml"/>
  <Override PartName="/ppt/tags/tag206.xml" ContentType="application/vnd.openxmlformats-officedocument.presentationml.tags+xml"/>
  <Override PartName="/ppt/tags/tag253.xml" ContentType="application/vnd.openxmlformats-officedocument.presentationml.tags+xml"/>
  <Override PartName="/ppt/tags/tag1.xml" ContentType="application/vnd.openxmlformats-officedocument.presentationml.tags+xml"/>
  <Override PartName="/ppt/tags/tag28.xml" ContentType="application/vnd.openxmlformats-officedocument.presentationml.tags+xml"/>
  <Override PartName="/ppt/tags/tag75.xml" ContentType="application/vnd.openxmlformats-officedocument.presentationml.tags+xml"/>
  <Override PartName="/ppt/tags/tag179.xml" ContentType="application/vnd.openxmlformats-officedocument.presentationml.tags+xml"/>
  <Override PartName="/ppt/tags/tag231.xml" ContentType="application/vnd.openxmlformats-officedocument.presentationml.tags+xml"/>
  <Override PartName="/ppt/tags/tag242.xml" ContentType="application/vnd.openxmlformats-officedocument.presentationml.tags+xml"/>
  <Override PartName="/ppt/tags/tag17.xml" ContentType="application/vnd.openxmlformats-officedocument.presentationml.tags+xml"/>
  <Override PartName="/ppt/tags/tag64.xml" ContentType="application/vnd.openxmlformats-officedocument.presentationml.tags+xml"/>
  <Override PartName="/ppt/tags/tag168.xml" ContentType="application/vnd.openxmlformats-officedocument.presentationml.tags+xml"/>
  <Override PartName="/ppt/tags/tag220.xml" ContentType="application/vnd.openxmlformats-officedocument.presentationml.tags+xml"/>
  <Default Extension="wdp" ContentType="image/vnd.ms-photo"/>
  <Override PartName="/ppt/tags/tag53.xml" ContentType="application/vnd.openxmlformats-officedocument.presentationml.tags+xml"/>
  <Override PartName="/ppt/tags/tag157.xml" ContentType="application/vnd.openxmlformats-officedocument.presentationml.tags+xml"/>
  <Override PartName="/ppt/notesSlides/notesSlide8.xml" ContentType="application/vnd.openxmlformats-officedocument.presentationml.notesSlide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tags/tag135.xml" ContentType="application/vnd.openxmlformats-officedocument.presentationml.tags+xml"/>
  <Override PartName="/ppt/tags/tag146.xml" ContentType="application/vnd.openxmlformats-officedocument.presentationml.tags+xml"/>
  <Override PartName="/ppt/tags/tag182.xml" ContentType="application/vnd.openxmlformats-officedocument.presentationml.tags+xml"/>
  <Override PartName="/ppt/tags/tag193.xml" ContentType="application/vnd.openxmlformats-officedocument.presentationml.tags+xml"/>
  <Override PartName="/ppt/tags/tag20.xml" ContentType="application/vnd.openxmlformats-officedocument.presentationml.tags+xml"/>
  <Override PartName="/ppt/tags/tag124.xml" ContentType="application/vnd.openxmlformats-officedocument.presentationml.tags+xml"/>
  <Override PartName="/ppt/tags/tag171.xml" ContentType="application/vnd.openxmlformats-officedocument.presentationml.tags+xml"/>
  <Override PartName="/ppt/tags/tag269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113.xml" ContentType="application/vnd.openxmlformats-officedocument.presentationml.tags+xml"/>
  <Override PartName="/ppt/tags/tag160.xml" ContentType="application/vnd.openxmlformats-officedocument.presentationml.tags+xml"/>
  <Override PartName="/ppt/tags/tag247.xml" ContentType="application/vnd.openxmlformats-officedocument.presentationml.tags+xml"/>
  <Override PartName="/ppt/tags/tag258.xml" ContentType="application/vnd.openxmlformats-officedocument.presentationml.tags+xml"/>
  <Override PartName="/ppt/tags/tag294.xml" ContentType="application/vnd.openxmlformats-officedocument.presentationml.tags+xml"/>
  <Override PartName="/ppt/slideMasters/slideMaster1.xml" ContentType="application/vnd.openxmlformats-officedocument.presentationml.slideMaster+xml"/>
  <Override PartName="/ppt/tags/tag102.xml" ContentType="application/vnd.openxmlformats-officedocument.presentationml.tags+xml"/>
  <Override PartName="/ppt/tags/tag236.xml" ContentType="application/vnd.openxmlformats-officedocument.presentationml.tags+xml"/>
  <Override PartName="/ppt/tags/tag283.xml" ContentType="application/vnd.openxmlformats-officedocument.presentationml.tags+xml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tags/tag225.xml" ContentType="application/vnd.openxmlformats-officedocument.presentationml.tags+xml"/>
  <Override PartName="/ppt/tags/tag272.xml" ContentType="application/vnd.openxmlformats-officedocument.presentationml.tags+xml"/>
  <Default Extension="rels" ContentType="application/vnd.openxmlformats-package.relationships+xml"/>
  <Override PartName="/ppt/tags/tag47.xml" ContentType="application/vnd.openxmlformats-officedocument.presentationml.tags+xml"/>
  <Override PartName="/ppt/tags/tag94.xml" ContentType="application/vnd.openxmlformats-officedocument.presentationml.tags+xml"/>
  <Override PartName="/ppt/tags/tag198.xml" ContentType="application/vnd.openxmlformats-officedocument.presentationml.tags+xml"/>
  <Override PartName="/ppt/tags/tag203.xml" ContentType="application/vnd.openxmlformats-officedocument.presentationml.tags+xml"/>
  <Override PartName="/ppt/tags/tag214.xml" ContentType="application/vnd.openxmlformats-officedocument.presentationml.tags+xml"/>
  <Override PartName="/ppt/tags/tag250.xml" ContentType="application/vnd.openxmlformats-officedocument.presentationml.tags+xml"/>
  <Override PartName="/ppt/tags/tag261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36.xml" ContentType="application/vnd.openxmlformats-officedocument.presentationml.tags+xml"/>
  <Override PartName="/ppt/tags/tag83.xml" ContentType="application/vnd.openxmlformats-officedocument.presentationml.tags+xml"/>
  <Override PartName="/ppt/tags/tag187.xml" ContentType="application/vnd.openxmlformats-officedocument.presentationml.tags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118.xml" ContentType="application/vnd.openxmlformats-officedocument.presentationml.tags+xml"/>
  <Override PartName="/ppt/tags/tag129.xml" ContentType="application/vnd.openxmlformats-officedocument.presentationml.tags+xml"/>
  <Override PartName="/ppt/tags/tag165.xml" ContentType="application/vnd.openxmlformats-officedocument.presentationml.tags+xml"/>
  <Override PartName="/ppt/tags/tag176.xml" ContentType="application/vnd.openxmlformats-officedocument.presentationml.tags+xml"/>
  <Override PartName="/ppt/tags/tag50.xml" ContentType="application/vnd.openxmlformats-officedocument.presentationml.tags+xml"/>
  <Override PartName="/ppt/tags/tag107.xml" ContentType="application/vnd.openxmlformats-officedocument.presentationml.tags+xml"/>
  <Override PartName="/ppt/tags/tag154.xml" ContentType="application/vnd.openxmlformats-officedocument.presentationml.tags+xml"/>
  <Override PartName="/ppt/tags/tag143.xml" ContentType="application/vnd.openxmlformats-officedocument.presentationml.tags+xml"/>
  <Override PartName="/ppt/notesSlides/notesSlide5.xml" ContentType="application/vnd.openxmlformats-officedocument.presentationml.notesSlide+xml"/>
  <Override PartName="/ppt/tags/tag190.xml" ContentType="application/vnd.openxmlformats-officedocument.presentationml.tags+xml"/>
  <Override PartName="/ppt/tags/tag277.xml" ContentType="application/vnd.openxmlformats-officedocument.presentationml.tags+xml"/>
  <Override PartName="/ppt/tags/tag288.xml" ContentType="application/vnd.openxmlformats-officedocument.presentationml.tags+xml"/>
  <Override PartName="/ppt/tags/tag132.xml" ContentType="application/vnd.openxmlformats-officedocument.presentationml.tags+xml"/>
  <Override PartName="/ppt/tags/tag219.xml" ContentType="application/vnd.openxmlformats-officedocument.presentationml.tags+xml"/>
  <Override PartName="/ppt/tags/tag266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tags/tag99.xml" ContentType="application/vnd.openxmlformats-officedocument.presentationml.tags+xml"/>
  <Override PartName="/ppt/tags/tag110.xml" ContentType="application/vnd.openxmlformats-officedocument.presentationml.tags+xml"/>
  <Override PartName="/ppt/tags/tag121.xml" ContentType="application/vnd.openxmlformats-officedocument.presentationml.tags+xml"/>
  <Override PartName="/ppt/tags/tag208.xml" ContentType="application/vnd.openxmlformats-officedocument.presentationml.tags+xml"/>
  <Override PartName="/ppt/tags/tag255.xml" ContentType="application/vnd.openxmlformats-officedocument.presentationml.tags+xml"/>
  <Override PartName="/ppt/tags/tag3.xml" ContentType="application/vnd.openxmlformats-officedocument.presentationml.tags+xml"/>
  <Override PartName="/ppt/tags/tag77.xml" ContentType="application/vnd.openxmlformats-officedocument.presentationml.tags+xml"/>
  <Default Extension="jpeg" ContentType="image/jpeg"/>
  <Override PartName="/ppt/tags/tag88.xml" ContentType="application/vnd.openxmlformats-officedocument.presentationml.tags+xml"/>
  <Override PartName="/ppt/tags/tag233.xml" ContentType="application/vnd.openxmlformats-officedocument.presentationml.tags+xml"/>
  <Override PartName="/ppt/tags/tag244.xml" ContentType="application/vnd.openxmlformats-officedocument.presentationml.tags+xml"/>
  <Override PartName="/ppt/tags/tag280.xml" ContentType="application/vnd.openxmlformats-officedocument.presentationml.tags+xml"/>
  <Override PartName="/ppt/tags/tag291.xml" ContentType="application/vnd.openxmlformats-officedocument.presentationml.tags+xml"/>
  <Override PartName="/ppt/tags/tag19.xml" ContentType="application/vnd.openxmlformats-officedocument.presentationml.tags+xml"/>
  <Override PartName="/ppt/tags/tag66.xml" ContentType="application/vnd.openxmlformats-officedocument.presentationml.tags+xml"/>
  <Override PartName="/ppt/tags/tag222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1502" r:id="rId2"/>
    <p:sldId id="1574" r:id="rId3"/>
    <p:sldId id="1577" r:id="rId4"/>
    <p:sldId id="1630" r:id="rId5"/>
    <p:sldId id="1631" r:id="rId6"/>
    <p:sldId id="1632" r:id="rId7"/>
    <p:sldId id="1633" r:id="rId8"/>
    <p:sldId id="1634" r:id="rId9"/>
    <p:sldId id="1635" r:id="rId10"/>
    <p:sldId id="1636" r:id="rId11"/>
    <p:sldId id="1637" r:id="rId12"/>
    <p:sldId id="1617" r:id="rId13"/>
    <p:sldId id="1618" r:id="rId14"/>
    <p:sldId id="1608" r:id="rId15"/>
    <p:sldId id="1609" r:id="rId16"/>
    <p:sldId id="1626" r:id="rId17"/>
    <p:sldId id="1622" r:id="rId18"/>
    <p:sldId id="1624" r:id="rId19"/>
    <p:sldId id="1625" r:id="rId20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默认节" id="{E11B0DAE-CFB5-4257-B118-74A5DF3D3B66}">
          <p14:sldIdLst>
            <p14:sldId id="1502"/>
            <p14:sldId id="1574"/>
            <p14:sldId id="1577"/>
            <p14:sldId id="1630"/>
            <p14:sldId id="1631"/>
            <p14:sldId id="1632"/>
            <p14:sldId id="1633"/>
            <p14:sldId id="1634"/>
            <p14:sldId id="1635"/>
            <p14:sldId id="1636"/>
            <p14:sldId id="1637"/>
            <p14:sldId id="1617"/>
            <p14:sldId id="1618"/>
            <p14:sldId id="1608"/>
            <p14:sldId id="1609"/>
            <p14:sldId id="1626"/>
            <p14:sldId id="1622"/>
            <p14:sldId id="1624"/>
            <p14:sldId id="1625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微软用户" initials="微" lastIdx="0" clrIdx="0"/>
  <p:cmAuthor id="2" name="Administrator" initials="A" lastIdx="0" clrIdx="0"/>
  <p:cmAuthor id="3" name="kingsoft" initials="k" lastIdx="0" clrIdx="0"/>
  <p:cmAuthor id="4" name="新课标第一网" initials="新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  <p:ext uri="{1BD7E111-0CB8-44D6-8891-C1BB2F81B7CC}">
      <p1710:readonlyRecommended xmlns:p1710="http://schemas.microsoft.com/office/powerpoint/2017/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9545" autoAdjust="0"/>
    <p:restoredTop sz="94660"/>
  </p:normalViewPr>
  <p:slideViewPr>
    <p:cSldViewPr snapToGrid="0">
      <p:cViewPr varScale="1">
        <p:scale>
          <a:sx n="81" d="100"/>
          <a:sy n="81" d="100"/>
        </p:scale>
        <p:origin x="-677" y="7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7" Type="http://schemas.openxmlformats.org/officeDocument/2006/relationships/tags" Target="../tags/tag76.xml"/><Relationship Id="rId2" Type="http://schemas.openxmlformats.org/officeDocument/2006/relationships/tags" Target="../tags/tag71.xml"/><Relationship Id="rId1" Type="http://schemas.openxmlformats.org/officeDocument/2006/relationships/theme" Target="../theme/theme2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FA730D-A8FA-4CFC-AF57-514C44F27ADE}" type="datetimeFigureOut">
              <a:rPr lang="zh-CN" altLang="en-US" smtClean="0"/>
              <a:pPr/>
              <a:t>2021/12/7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8460BB-FE40-4091-9380-D10E55B3FF0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1096131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127.xml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5" Type="http://schemas.openxmlformats.org/officeDocument/2006/relationships/slide" Target="../slides/slide4.xml"/><Relationship Id="rId4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143.xml"/><Relationship Id="rId2" Type="http://schemas.openxmlformats.org/officeDocument/2006/relationships/tags" Target="../tags/tag142.xml"/><Relationship Id="rId1" Type="http://schemas.openxmlformats.org/officeDocument/2006/relationships/tags" Target="../tags/tag141.xml"/><Relationship Id="rId5" Type="http://schemas.openxmlformats.org/officeDocument/2006/relationships/slide" Target="../slides/slide5.xml"/><Relationship Id="rId4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57.xml"/><Relationship Id="rId2" Type="http://schemas.openxmlformats.org/officeDocument/2006/relationships/tags" Target="../tags/tag156.xml"/><Relationship Id="rId1" Type="http://schemas.openxmlformats.org/officeDocument/2006/relationships/tags" Target="../tags/tag155.xml"/><Relationship Id="rId5" Type="http://schemas.openxmlformats.org/officeDocument/2006/relationships/slide" Target="../slides/slide6.xml"/><Relationship Id="rId4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168.xml"/><Relationship Id="rId2" Type="http://schemas.openxmlformats.org/officeDocument/2006/relationships/tags" Target="../tags/tag167.xml"/><Relationship Id="rId1" Type="http://schemas.openxmlformats.org/officeDocument/2006/relationships/tags" Target="../tags/tag166.xml"/><Relationship Id="rId5" Type="http://schemas.openxmlformats.org/officeDocument/2006/relationships/slide" Target="../slides/slide7.xml"/><Relationship Id="rId4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81.xml"/><Relationship Id="rId2" Type="http://schemas.openxmlformats.org/officeDocument/2006/relationships/tags" Target="../tags/tag180.xml"/><Relationship Id="rId1" Type="http://schemas.openxmlformats.org/officeDocument/2006/relationships/tags" Target="../tags/tag179.xml"/><Relationship Id="rId5" Type="http://schemas.openxmlformats.org/officeDocument/2006/relationships/slide" Target="../slides/slide8.xml"/><Relationship Id="rId4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93.xml"/><Relationship Id="rId2" Type="http://schemas.openxmlformats.org/officeDocument/2006/relationships/tags" Target="../tags/tag192.xml"/><Relationship Id="rId1" Type="http://schemas.openxmlformats.org/officeDocument/2006/relationships/tags" Target="../tags/tag191.xml"/><Relationship Id="rId5" Type="http://schemas.openxmlformats.org/officeDocument/2006/relationships/slide" Target="../slides/slide9.xml"/><Relationship Id="rId4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204.xml"/><Relationship Id="rId2" Type="http://schemas.openxmlformats.org/officeDocument/2006/relationships/tags" Target="../tags/tag203.xml"/><Relationship Id="rId1" Type="http://schemas.openxmlformats.org/officeDocument/2006/relationships/tags" Target="../tags/tag202.xml"/><Relationship Id="rId5" Type="http://schemas.openxmlformats.org/officeDocument/2006/relationships/slide" Target="../slides/slide10.xml"/><Relationship Id="rId4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18.xml"/><Relationship Id="rId2" Type="http://schemas.openxmlformats.org/officeDocument/2006/relationships/tags" Target="../tags/tag217.xml"/><Relationship Id="rId1" Type="http://schemas.openxmlformats.org/officeDocument/2006/relationships/tags" Target="../tags/tag216.xml"/><Relationship Id="rId5" Type="http://schemas.openxmlformats.org/officeDocument/2006/relationships/slide" Target="../slides/slide11.xml"/><Relationship Id="rId4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233.xml"/><Relationship Id="rId2" Type="http://schemas.openxmlformats.org/officeDocument/2006/relationships/tags" Target="../tags/tag232.xml"/><Relationship Id="rId1" Type="http://schemas.openxmlformats.org/officeDocument/2006/relationships/tags" Target="../tags/tag231.xml"/><Relationship Id="rId5" Type="http://schemas.openxmlformats.org/officeDocument/2006/relationships/slide" Target="../slides/slide12.xml"/><Relationship Id="rId4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247.xml"/><Relationship Id="rId2" Type="http://schemas.openxmlformats.org/officeDocument/2006/relationships/tags" Target="../tags/tag246.xml"/><Relationship Id="rId1" Type="http://schemas.openxmlformats.org/officeDocument/2006/relationships/tags" Target="../tags/tag245.xml"/><Relationship Id="rId5" Type="http://schemas.openxmlformats.org/officeDocument/2006/relationships/slide" Target="../slides/slide13.xml"/><Relationship Id="rId4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256.xml"/><Relationship Id="rId2" Type="http://schemas.openxmlformats.org/officeDocument/2006/relationships/tags" Target="../tags/tag255.xml"/><Relationship Id="rId1" Type="http://schemas.openxmlformats.org/officeDocument/2006/relationships/tags" Target="../tags/tag254.xml"/><Relationship Id="rId5" Type="http://schemas.openxmlformats.org/officeDocument/2006/relationships/slide" Target="../slides/slide14.xml"/><Relationship Id="rId4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264.xml"/><Relationship Id="rId2" Type="http://schemas.openxmlformats.org/officeDocument/2006/relationships/tags" Target="../tags/tag263.xml"/><Relationship Id="rId1" Type="http://schemas.openxmlformats.org/officeDocument/2006/relationships/tags" Target="../tags/tag262.xml"/><Relationship Id="rId5" Type="http://schemas.openxmlformats.org/officeDocument/2006/relationships/slide" Target="../slides/slide15.xml"/><Relationship Id="rId4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272.xml"/><Relationship Id="rId2" Type="http://schemas.openxmlformats.org/officeDocument/2006/relationships/tags" Target="../tags/tag271.xml"/><Relationship Id="rId1" Type="http://schemas.openxmlformats.org/officeDocument/2006/relationships/tags" Target="../tags/tag270.xml"/><Relationship Id="rId5" Type="http://schemas.openxmlformats.org/officeDocument/2006/relationships/slide" Target="../slides/slide16.xml"/><Relationship Id="rId4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278.xml"/><Relationship Id="rId2" Type="http://schemas.openxmlformats.org/officeDocument/2006/relationships/tags" Target="../tags/tag277.xml"/><Relationship Id="rId1" Type="http://schemas.openxmlformats.org/officeDocument/2006/relationships/tags" Target="../tags/tag276.xml"/><Relationship Id="rId5" Type="http://schemas.openxmlformats.org/officeDocument/2006/relationships/slide" Target="../slides/slide17.xml"/><Relationship Id="rId4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285.xml"/><Relationship Id="rId2" Type="http://schemas.openxmlformats.org/officeDocument/2006/relationships/tags" Target="../tags/tag284.xml"/><Relationship Id="rId1" Type="http://schemas.openxmlformats.org/officeDocument/2006/relationships/tags" Target="../tags/tag283.xml"/><Relationship Id="rId5" Type="http://schemas.openxmlformats.org/officeDocument/2006/relationships/slide" Target="../slides/slide18.xml"/><Relationship Id="rId4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294.xml"/><Relationship Id="rId2" Type="http://schemas.openxmlformats.org/officeDocument/2006/relationships/tags" Target="../tags/tag293.xml"/><Relationship Id="rId1" Type="http://schemas.openxmlformats.org/officeDocument/2006/relationships/tags" Target="../tags/tag292.xml"/><Relationship Id="rId5" Type="http://schemas.openxmlformats.org/officeDocument/2006/relationships/slide" Target="../slides/slide19.xml"/><Relationship Id="rId4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rtlCol="0"/>
          <a:lstStyle/>
          <a:p>
            <a:pPr rtl="0"/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62A795-6F94-4A96-B820-B9038480D048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Tahoma" panose="020B060403050404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20440423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rtlCol="0"/>
          <a:lstStyle/>
          <a:p>
            <a:pPr rtl="0"/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62A795-6F94-4A96-B820-B9038480D048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Tahoma" panose="020B060403050404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6501911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rtlCol="0"/>
          <a:lstStyle/>
          <a:p>
            <a:pPr rtl="0"/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62A795-6F94-4A96-B820-B9038480D048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Tahoma" panose="020B060403050404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880300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rtlCol="0"/>
          <a:lstStyle/>
          <a:p>
            <a:pPr rtl="0"/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62A795-6F94-4A96-B820-B9038480D048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Tahoma" panose="020B060403050404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27769463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rtlCol="0"/>
          <a:lstStyle/>
          <a:p>
            <a:pPr rtl="0"/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62A795-6F94-4A96-B820-B9038480D048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Tahoma" panose="020B060403050404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4667895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rtlCol="0"/>
          <a:lstStyle/>
          <a:p>
            <a:pPr rtl="0"/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62A795-6F94-4A96-B820-B9038480D048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Tahoma" panose="020B060403050404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18039886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rtlCol="0"/>
          <a:lstStyle/>
          <a:p>
            <a:pPr rtl="0"/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62A795-6F94-4A96-B820-B9038480D048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Tahoma" panose="020B060403050404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21883087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rtlCol="0"/>
          <a:lstStyle/>
          <a:p>
            <a:pPr rtl="0"/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62A795-6F94-4A96-B820-B9038480D048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Tahoma" panose="020B060403050404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7938616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rtlCol="0"/>
          <a:lstStyle/>
          <a:p>
            <a:pPr rtl="0"/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62A795-6F94-4A96-B820-B9038480D048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Tahoma" panose="020B060403050404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23480710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rtlCol="0"/>
          <a:lstStyle/>
          <a:p>
            <a:pPr rtl="0"/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62A795-6F94-4A96-B820-B9038480D048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Tahoma" panose="020B060403050404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38288674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rtlCol="0"/>
          <a:lstStyle/>
          <a:p>
            <a:pPr rtl="0"/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62A795-6F94-4A96-B820-B9038480D048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Tahoma" panose="020B060403050404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41645781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rtlCol="0"/>
          <a:lstStyle/>
          <a:p>
            <a:pPr rtl="0"/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62A795-6F94-4A96-B820-B9038480D048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Tahoma" panose="020B060403050404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18591077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rtlCol="0"/>
          <a:lstStyle/>
          <a:p>
            <a:pPr rtl="0"/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62A795-6F94-4A96-B820-B9038480D048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Tahoma" panose="020B060403050404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21894835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rtlCol="0"/>
          <a:lstStyle/>
          <a:p>
            <a:pPr rtl="0"/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62A795-6F94-4A96-B820-B9038480D048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Tahoma" panose="020B060403050404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35852172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rtlCol="0"/>
          <a:lstStyle/>
          <a:p>
            <a:pPr rtl="0"/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62A795-6F94-4A96-B820-B9038480D048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Tahoma" panose="020B060403050404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16086452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rtlCol="0"/>
          <a:lstStyle/>
          <a:p>
            <a:pPr rtl="0"/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62A795-6F94-4A96-B820-B9038480D048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Tahoma" panose="020B060403050404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4183572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11.xml"/><Relationship Id="rId7" Type="http://schemas.openxmlformats.org/officeDocument/2006/relationships/tags" Target="../tags/tag15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0.xml"/><Relationship Id="rId4" Type="http://schemas.openxmlformats.org/officeDocument/2006/relationships/tags" Target="../tags/tag19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40.xml"/><Relationship Id="rId3" Type="http://schemas.openxmlformats.org/officeDocument/2006/relationships/tags" Target="../tags/tag35.xml"/><Relationship Id="rId7" Type="http://schemas.openxmlformats.org/officeDocument/2006/relationships/tags" Target="../tags/tag39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4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image" Target="../media/image2.pn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8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tags" Target="../tags/tag54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6" Type="http://schemas.openxmlformats.org/officeDocument/2006/relationships/tags" Target="../tags/tag60.xml"/><Relationship Id="rId5" Type="http://schemas.openxmlformats.org/officeDocument/2006/relationships/tags" Target="../tags/tag59.xml"/><Relationship Id="rId4" Type="http://schemas.openxmlformats.org/officeDocument/2006/relationships/tags" Target="../tags/tag58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5.xml"/><Relationship Id="rId4" Type="http://schemas.openxmlformats.org/officeDocument/2006/relationships/tags" Target="../tags/tag64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70.xml"/><Relationship Id="rId4" Type="http://schemas.openxmlformats.org/officeDocument/2006/relationships/tags" Target="../tags/tag69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长方形 6"/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09980" y="882376"/>
            <a:ext cx="9966960" cy="2926080"/>
          </a:xfrm>
        </p:spPr>
        <p:txBody>
          <a:bodyPr rtlCol="0"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709530" y="3869634"/>
            <a:ext cx="8767860" cy="1388165"/>
          </a:xfrm>
        </p:spPr>
        <p:txBody>
          <a:bodyPr rtlCol="0"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zh-CN" altLang="en-US" noProof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C643B07F-1D4C-4540-999E-86D36202C0C6}" type="datetime1">
              <a:rPr lang="zh-CN" altLang="en-US" smtClean="0"/>
              <a:pPr/>
              <a:t>2021/12/7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6D22F896-40B5-4ADD-8801-0D06FADFA095}" type="slidenum">
              <a:rPr lang="en-US" altLang="zh-CN" smtClean="0"/>
              <a:pPr/>
              <a:t>‹#›</a:t>
            </a:fld>
            <a:endParaRPr lang="zh-CN" altLang="en-US"/>
          </a:p>
        </p:txBody>
      </p:sp>
      <p:cxnSp>
        <p:nvCxnSpPr>
          <p:cNvPr id="8" name="直接连接符​​ 7"/>
          <p:cNvCxnSpPr/>
          <p:nvPr>
            <p:custDataLst>
              <p:tags r:id="rId7"/>
            </p:custDataLst>
          </p:nvPr>
        </p:nvCxnSpPr>
        <p:spPr>
          <a:xfrm>
            <a:off x="4213781" y="3733800"/>
            <a:ext cx="371416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</a:lstStyle>
          <a:p>
            <a:pPr lvl="0" rtl="0"/>
            <a:r>
              <a:rPr lang="zh-CN" altLang="en-US" noProof="0"/>
              <a:t>单击此处编辑母版文本样式</a:t>
            </a:r>
          </a:p>
          <a:p>
            <a:pPr lvl="1" rtl="0"/>
            <a:r>
              <a:rPr lang="zh-CN" altLang="en-US" noProof="0"/>
              <a:t>二级</a:t>
            </a:r>
          </a:p>
          <a:p>
            <a:pPr lvl="2" rtl="0"/>
            <a:r>
              <a:rPr lang="zh-CN" altLang="en-US" noProof="0"/>
              <a:t>三级</a:t>
            </a:r>
          </a:p>
          <a:p>
            <a:pPr lvl="3" rtl="0"/>
            <a:r>
              <a:rPr lang="zh-CN" altLang="en-US" noProof="0"/>
              <a:t>四级</a:t>
            </a:r>
          </a:p>
          <a:p>
            <a:pPr lvl="4" rtl="0"/>
            <a:r>
              <a:rPr lang="zh-CN" altLang="en-US" noProof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E4D37FF0-D500-4819-9052-AC9C333A8832}" type="datetime1">
              <a:rPr lang="zh-CN" altLang="en-US" smtClean="0"/>
              <a:pPr/>
              <a:t>2021/12/7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6D22F896-40B5-4ADD-8801-0D06FADFA095}" type="slidenum">
              <a:rPr lang="en-US" altLang="zh-CN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06424" y="1173575"/>
            <a:ext cx="9966960" cy="2926080"/>
          </a:xfrm>
        </p:spPr>
        <p:txBody>
          <a:bodyPr rtlCol="0" anchor="b">
            <a:noAutofit/>
          </a:bodyPr>
          <a:lstStyle>
            <a:lvl1pPr algn="ctr">
              <a:lnSpc>
                <a:spcPct val="85000"/>
              </a:lnSpc>
              <a:defRPr sz="7200" b="0" cap="all" baseline="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709928" y="4154520"/>
            <a:ext cx="8769096" cy="1363806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CN" altLang="en-US" noProof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BD3CB5DD-18D0-4B93-A228-C4DB80A9C862}" type="datetime1">
              <a:rPr lang="zh-CN" altLang="en-US" smtClean="0"/>
              <a:pPr/>
              <a:t>2021/12/7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6D22F896-40B5-4ADD-8801-0D06FADFA095}" type="slidenum">
              <a:rPr lang="en-US" altLang="zh-CN" smtClean="0"/>
              <a:pPr/>
              <a:t>‹#›</a:t>
            </a:fld>
            <a:endParaRPr lang="zh-CN" altLang="en-US"/>
          </a:p>
        </p:txBody>
      </p:sp>
      <p:cxnSp>
        <p:nvCxnSpPr>
          <p:cNvPr id="7" name="直接连接符 6"/>
          <p:cNvCxnSpPr/>
          <p:nvPr>
            <p:custDataLst>
              <p:tags r:id="rId6"/>
            </p:custDataLst>
          </p:nvPr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143000" y="2057399"/>
            <a:ext cx="4754880" cy="4023360"/>
          </a:xfrm>
        </p:spPr>
        <p:txBody>
          <a:bodyPr rtlCol="0"/>
          <a:lstStyle>
            <a:lvl1pPr>
              <a:defRPr sz="2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>
              <a:defRPr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>
              <a:defRPr sz="18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zh-CN" altLang="en-US" noProof="0"/>
              <a:t>单击此处编辑母版文本样式</a:t>
            </a:r>
          </a:p>
          <a:p>
            <a:pPr lvl="1" rtl="0"/>
            <a:r>
              <a:rPr lang="zh-CN" altLang="en-US" noProof="0"/>
              <a:t>二级</a:t>
            </a:r>
          </a:p>
          <a:p>
            <a:pPr lvl="2" rtl="0"/>
            <a:r>
              <a:rPr lang="zh-CN" altLang="en-US" noProof="0"/>
              <a:t>三级</a:t>
            </a:r>
          </a:p>
          <a:p>
            <a:pPr lvl="3" rtl="0"/>
            <a:r>
              <a:rPr lang="zh-CN" altLang="en-US" noProof="0"/>
              <a:t>四级</a:t>
            </a:r>
          </a:p>
          <a:p>
            <a:pPr lvl="4" rtl="0"/>
            <a:r>
              <a:rPr lang="zh-CN" altLang="en-US" noProof="0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67612" y="2057400"/>
            <a:ext cx="4754880" cy="4023360"/>
          </a:xfrm>
        </p:spPr>
        <p:txBody>
          <a:bodyPr rtlCol="0"/>
          <a:lstStyle>
            <a:lvl1pPr>
              <a:defRPr sz="2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>
              <a:defRPr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>
              <a:defRPr sz="18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zh-CN" altLang="en-US" noProof="0"/>
              <a:t>单击此处编辑母版文本样式</a:t>
            </a:r>
          </a:p>
          <a:p>
            <a:pPr lvl="1" rtl="0"/>
            <a:r>
              <a:rPr lang="zh-CN" altLang="en-US" noProof="0"/>
              <a:t>二级</a:t>
            </a:r>
          </a:p>
          <a:p>
            <a:pPr lvl="2" rtl="0"/>
            <a:r>
              <a:rPr lang="zh-CN" altLang="en-US" noProof="0"/>
              <a:t>三级</a:t>
            </a:r>
          </a:p>
          <a:p>
            <a:pPr lvl="3" rtl="0"/>
            <a:r>
              <a:rPr lang="zh-CN" altLang="en-US" noProof="0"/>
              <a:t>四级</a:t>
            </a:r>
          </a:p>
          <a:p>
            <a:pPr lvl="4" rtl="0"/>
            <a:r>
              <a:rPr lang="zh-CN" altLang="en-US" noProof="0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29669D3E-3884-46AC-96BE-0EB89ED52750}" type="datetime1">
              <a:rPr lang="zh-CN" altLang="en-US" smtClean="0"/>
              <a:pPr/>
              <a:t>2021/12/7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6D22F896-40B5-4ADD-8801-0D06FADFA095}" type="slidenum">
              <a:rPr lang="en-US" altLang="zh-CN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9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143000" y="2001511"/>
            <a:ext cx="4754880" cy="777240"/>
          </a:xfrm>
        </p:spPr>
        <p:txBody>
          <a:bodyPr rtlCol="0" anchor="ctr"/>
          <a:lstStyle>
            <a:lvl1pPr marL="0" indent="0">
              <a:spcBef>
                <a:spcPct val="0"/>
              </a:spcBef>
              <a:buNone/>
              <a:defRPr sz="2400" b="1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CN" altLang="en-US" noProof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143000" y="2721483"/>
            <a:ext cx="4754880" cy="3383280"/>
          </a:xfrm>
        </p:spPr>
        <p:txBody>
          <a:bodyPr rtlCol="0"/>
          <a:lstStyle>
            <a:lvl1pPr>
              <a:defRPr sz="2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>
              <a:defRPr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>
              <a:defRPr sz="18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zh-CN" altLang="en-US" noProof="0"/>
              <a:t>单击此处编辑母版文本样式</a:t>
            </a:r>
          </a:p>
          <a:p>
            <a:pPr lvl="1" rtl="0"/>
            <a:r>
              <a:rPr lang="zh-CN" altLang="en-US" noProof="0"/>
              <a:t>二级</a:t>
            </a:r>
          </a:p>
          <a:p>
            <a:pPr lvl="2" rtl="0"/>
            <a:r>
              <a:rPr lang="zh-CN" altLang="en-US" noProof="0"/>
              <a:t>三级</a:t>
            </a:r>
          </a:p>
          <a:p>
            <a:pPr lvl="3" rtl="0"/>
            <a:r>
              <a:rPr lang="zh-CN" altLang="en-US" noProof="0"/>
              <a:t>四级</a:t>
            </a:r>
          </a:p>
          <a:p>
            <a:pPr lvl="4" rtl="0"/>
            <a:r>
              <a:rPr lang="zh-CN" altLang="en-US" noProof="0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269173" y="1999032"/>
            <a:ext cx="4754880" cy="777240"/>
          </a:xfrm>
        </p:spPr>
        <p:txBody>
          <a:bodyPr rtlCol="0" anchor="ctr"/>
          <a:lstStyle>
            <a:lvl1pPr marL="0" indent="0">
              <a:spcBef>
                <a:spcPct val="0"/>
              </a:spcBef>
              <a:buNone/>
              <a:defRPr sz="2400" b="1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CN" altLang="en-US" noProof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69173" y="2719322"/>
            <a:ext cx="4754880" cy="3383280"/>
          </a:xfrm>
        </p:spPr>
        <p:txBody>
          <a:bodyPr rtlCol="0"/>
          <a:lstStyle>
            <a:lvl1pPr>
              <a:defRPr sz="2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>
              <a:defRPr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>
              <a:defRPr sz="18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zh-CN" altLang="en-US" noProof="0"/>
              <a:t>单击此处编辑母版文本样式</a:t>
            </a:r>
          </a:p>
          <a:p>
            <a:pPr lvl="1" rtl="0"/>
            <a:r>
              <a:rPr lang="zh-CN" altLang="en-US" noProof="0"/>
              <a:t>二级</a:t>
            </a:r>
          </a:p>
          <a:p>
            <a:pPr lvl="2" rtl="0"/>
            <a:r>
              <a:rPr lang="zh-CN" altLang="en-US" noProof="0"/>
              <a:t>三级</a:t>
            </a:r>
          </a:p>
          <a:p>
            <a:pPr lvl="3" rtl="0"/>
            <a:r>
              <a:rPr lang="zh-CN" altLang="en-US" noProof="0"/>
              <a:t>四级</a:t>
            </a:r>
          </a:p>
          <a:p>
            <a:pPr lvl="4" rtl="0"/>
            <a:r>
              <a:rPr lang="zh-CN" altLang="en-US" noProof="0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522F1139-3645-4824-BD53-F607326A61B9}" type="datetime1">
              <a:rPr lang="zh-CN" altLang="en-US" smtClean="0"/>
              <a:pPr/>
              <a:t>2021/12/7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6D22F896-40B5-4ADD-8801-0D06FADFA095}" type="slidenum">
              <a:rPr lang="en-US" altLang="zh-CN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3D208615-CB44-40D5-A0AD-BC9B36114A55}" type="datetime1">
              <a:rPr lang="zh-CN" altLang="en-US" smtClean="0"/>
              <a:pPr/>
              <a:t>2021/12/7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6D22F896-40B5-4ADD-8801-0D06FADFA095}" type="slidenum">
              <a:rPr lang="en-US" altLang="zh-CN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4854EB7C-80E3-4267-B53F-C264AD7BECE0}" type="datetime1">
              <a:rPr lang="zh-CN" altLang="en-US" smtClean="0"/>
              <a:pPr/>
              <a:t>2021/12/7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6D22F896-40B5-4ADD-8801-0D06FADFA095}" type="slidenum">
              <a:rPr lang="en-US" altLang="zh-CN" smtClean="0"/>
              <a:pPr/>
              <a:t>‹#›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9329420" y="6098540"/>
            <a:ext cx="2611120" cy="490220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带标题的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43000" y="1097280"/>
            <a:ext cx="3931920" cy="1737360"/>
          </a:xfrm>
        </p:spPr>
        <p:txBody>
          <a:bodyPr rtlCol="0" anchor="b">
            <a:noAutofit/>
          </a:bodyPr>
          <a:lstStyle>
            <a:lvl1pPr>
              <a:lnSpc>
                <a:spcPct val="90000"/>
              </a:lnSpc>
              <a:defRPr sz="4000" b="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5852159" y="1097280"/>
            <a:ext cx="5212080" cy="4663440"/>
          </a:xfrm>
        </p:spPr>
        <p:txBody>
          <a:bodyPr rtlCol="0"/>
          <a:lstStyle>
            <a:lvl1pPr>
              <a:defRPr sz="3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>
              <a:defRPr sz="28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>
              <a:defRPr sz="24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>
              <a:defRPr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>
              <a:defRPr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zh-CN" altLang="en-US" noProof="0"/>
              <a:t>单击此处编辑母版文本样式</a:t>
            </a:r>
          </a:p>
          <a:p>
            <a:pPr lvl="1" rtl="0"/>
            <a:r>
              <a:rPr lang="zh-CN" altLang="en-US" noProof="0"/>
              <a:t>二级</a:t>
            </a:r>
          </a:p>
          <a:p>
            <a:pPr lvl="2" rtl="0"/>
            <a:r>
              <a:rPr lang="zh-CN" altLang="en-US" noProof="0"/>
              <a:t>三级</a:t>
            </a:r>
          </a:p>
          <a:p>
            <a:pPr lvl="3" rtl="0"/>
            <a:r>
              <a:rPr lang="zh-CN" altLang="en-US" noProof="0"/>
              <a:t>四级</a:t>
            </a:r>
          </a:p>
          <a:p>
            <a:pPr lvl="4" rtl="0"/>
            <a:r>
              <a:rPr lang="zh-CN" altLang="en-US" noProof="0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1143000" y="2834640"/>
            <a:ext cx="3931920" cy="301752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CN" altLang="en-US" noProof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8DD0F495-F050-49AC-8028-2B6604CE35DE}" type="datetime1">
              <a:rPr lang="zh-CN" altLang="en-US" smtClean="0"/>
              <a:pPr/>
              <a:t>2021/12/7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6D22F896-40B5-4ADD-8801-0D06FADFA095}" type="slidenum">
              <a:rPr lang="en-US" altLang="zh-CN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带标题的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43000" y="1097280"/>
            <a:ext cx="3931920" cy="1737360"/>
          </a:xfrm>
        </p:spPr>
        <p:txBody>
          <a:bodyPr rtlCol="0" anchor="b">
            <a:noAutofit/>
          </a:bodyPr>
          <a:lstStyle>
            <a:lvl1pPr>
              <a:lnSpc>
                <a:spcPct val="90000"/>
              </a:lnSpc>
              <a:defRPr sz="4000" b="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5413248" y="1069847"/>
            <a:ext cx="6099048" cy="4800600"/>
          </a:xfrm>
        </p:spPr>
        <p:txBody>
          <a:bodyPr lIns="274320" tIns="182880" rtlCol="0" anchor="t">
            <a:normAutofit/>
          </a:bodyPr>
          <a:lstStyle>
            <a:lvl1pPr marL="0" indent="0">
              <a:buNone/>
              <a:defRPr sz="28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zh-CN" altLang="en-US" noProof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1143000" y="2834640"/>
            <a:ext cx="3931920" cy="288036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CN" altLang="en-US" noProof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1E4CCE92-93A9-45CB-93EB-0D8BC89697E4}" type="datetime1">
              <a:rPr lang="zh-CN" altLang="en-US" smtClean="0"/>
              <a:pPr/>
              <a:t>2021/12/7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6D22F896-40B5-4ADD-8801-0D06FADFA095}" type="slidenum">
              <a:rPr lang="en-US" altLang="zh-CN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3" name="垂直文本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</a:lstStyle>
          <a:p>
            <a:pPr lvl="0" rtl="0"/>
            <a:r>
              <a:rPr lang="zh-CN" altLang="en-US" noProof="0"/>
              <a:t>单击此处编辑母版文本样式</a:t>
            </a:r>
          </a:p>
          <a:p>
            <a:pPr lvl="1" rtl="0"/>
            <a:r>
              <a:rPr lang="zh-CN" altLang="en-US" noProof="0"/>
              <a:t>二级</a:t>
            </a:r>
          </a:p>
          <a:p>
            <a:pPr lvl="2" rtl="0"/>
            <a:r>
              <a:rPr lang="zh-CN" altLang="en-US" noProof="0"/>
              <a:t>三级</a:t>
            </a:r>
          </a:p>
          <a:p>
            <a:pPr lvl="3" rtl="0"/>
            <a:r>
              <a:rPr lang="zh-CN" altLang="en-US" noProof="0"/>
              <a:t>四级</a:t>
            </a:r>
          </a:p>
          <a:p>
            <a:pPr lvl="4" rtl="0"/>
            <a:r>
              <a:rPr lang="zh-CN" altLang="en-US" noProof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F8439094-95A5-4980-A2A3-89FA2435876B}" type="datetime1">
              <a:rPr lang="zh-CN" altLang="en-US" smtClean="0"/>
              <a:pPr/>
              <a:t>2021/12/7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6D22F896-40B5-4ADD-8801-0D06FADFA095}" type="slidenum">
              <a:rPr lang="en-US" altLang="zh-CN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垂直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8724900" y="762000"/>
            <a:ext cx="2324100" cy="5410200"/>
          </a:xfrm>
        </p:spPr>
        <p:txBody>
          <a:bodyPr vert="eaVert"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3" name="垂直文本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1143000" y="762000"/>
            <a:ext cx="7429500" cy="5410200"/>
          </a:xfrm>
        </p:spPr>
        <p:txBody>
          <a:bodyPr vert="eaVert"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</a:lstStyle>
          <a:p>
            <a:pPr lvl="0" rtl="0"/>
            <a:r>
              <a:rPr lang="zh-CN" altLang="en-US" noProof="0"/>
              <a:t>单击此处编辑母版文本样式</a:t>
            </a:r>
          </a:p>
          <a:p>
            <a:pPr lvl="1" rtl="0"/>
            <a:r>
              <a:rPr lang="zh-CN" altLang="en-US" noProof="0"/>
              <a:t>二级</a:t>
            </a:r>
          </a:p>
          <a:p>
            <a:pPr lvl="2" rtl="0"/>
            <a:r>
              <a:rPr lang="zh-CN" altLang="en-US" noProof="0"/>
              <a:t>三级</a:t>
            </a:r>
          </a:p>
          <a:p>
            <a:pPr lvl="3" rtl="0"/>
            <a:r>
              <a:rPr lang="zh-CN" altLang="en-US" noProof="0"/>
              <a:t>四级</a:t>
            </a:r>
          </a:p>
          <a:p>
            <a:pPr lvl="4" rtl="0"/>
            <a:r>
              <a:rPr lang="zh-CN" altLang="en-US" noProof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5322F546-3B99-456D-B1CF-27BD2F7FE5D2}" type="datetime1">
              <a:rPr lang="zh-CN" altLang="en-US" smtClean="0"/>
              <a:pPr/>
              <a:t>2021/12/7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6D22F896-40B5-4ADD-8801-0D06FADFA095}" type="slidenum">
              <a:rPr lang="en-US" altLang="zh-CN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20" Type="http://schemas.openxmlformats.org/officeDocument/2006/relationships/tags" Target="../tags/tag8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7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视频水印小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21" cstate="print"/>
          <a:stretch>
            <a:fillRect/>
          </a:stretch>
        </p:blipFill>
        <p:spPr>
          <a:xfrm>
            <a:off x="9329420" y="6223635"/>
            <a:ext cx="2108200" cy="292100"/>
          </a:xfrm>
          <a:prstGeom prst="rect">
            <a:avLst/>
          </a:prstGeom>
        </p:spPr>
      </p:pic>
      <p:sp>
        <p:nvSpPr>
          <p:cNvPr id="7" name="长方形 6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zh-CN" altLang="en-US" noProof="0"/>
              <a:t>编辑母版文本样式</a:t>
            </a:r>
          </a:p>
          <a:p>
            <a:pPr lvl="1" rtl="0"/>
            <a:r>
              <a:rPr lang="zh-CN" altLang="en-US" noProof="0"/>
              <a:t>第二级</a:t>
            </a:r>
          </a:p>
          <a:p>
            <a:pPr lvl="2" rtl="0"/>
            <a:r>
              <a:rPr lang="zh-CN" altLang="en-US" noProof="0"/>
              <a:t>第三级</a:t>
            </a:r>
          </a:p>
          <a:p>
            <a:pPr lvl="3" rtl="0"/>
            <a:r>
              <a:rPr lang="zh-CN" altLang="en-US" noProof="0"/>
              <a:t>第四级</a:t>
            </a:r>
          </a:p>
          <a:p>
            <a:pPr lvl="4" rtl="0"/>
            <a:r>
              <a:rPr lang="zh-CN" altLang="en-US" noProof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8"/>
            </p:custDataLst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F09E1F69-A97B-455B-BA72-3104C5C7CE22}" type="datetime1">
              <a:rPr lang="zh-CN" altLang="en-US" smtClean="0"/>
              <a:pPr/>
              <a:t>2021/12/7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9"/>
            </p:custDataLst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0"/>
            </p:custDataLst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6D22F896-40B5-4ADD-8801-0D06FADFA095}" type="slidenum">
              <a:rPr lang="en-US" altLang="zh-CN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Microsoft YaHei UI" panose="020B0503020204020204" pitchFamily="34" charset="-122"/>
          <a:ea typeface="Microsoft YaHei UI" panose="020B0503020204020204" pitchFamily="34" charset="-122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anose="020B0503020204020204" pitchFamily="34" charset="0"/>
        <a:buChar char="•"/>
        <a:defRPr sz="2200" kern="1200">
          <a:solidFill>
            <a:schemeClr val="accent1"/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anose="020B0503020204020204" pitchFamily="34" charset="0"/>
        <a:buChar char="•"/>
        <a:defRPr sz="2000" kern="1200">
          <a:solidFill>
            <a:schemeClr val="accent1"/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anose="020B0503020204020204" pitchFamily="34" charset="0"/>
        <a:buChar char="•"/>
        <a:defRPr sz="1800" kern="1200">
          <a:solidFill>
            <a:schemeClr val="accent1"/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anose="020B0503020204020204" pitchFamily="34" charset="0"/>
        <a:buChar char="•"/>
        <a:defRPr sz="1600" kern="1200">
          <a:solidFill>
            <a:schemeClr val="accent1"/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anose="020B0503020204020204" pitchFamily="34" charset="0"/>
        <a:buChar char="•"/>
        <a:defRPr sz="1600" kern="1200">
          <a:solidFill>
            <a:schemeClr val="accent1"/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5pPr>
      <a:lvl6pPr marL="1600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anose="020B0503020204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89992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anose="020B0503020204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27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anose="020B0503020204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49999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anose="020B0503020204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79.xml"/><Relationship Id="rId7" Type="http://schemas.openxmlformats.org/officeDocument/2006/relationships/image" Target="../media/image4.png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80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83.xml"/><Relationship Id="rId7" Type="http://schemas.openxmlformats.org/officeDocument/2006/relationships/tags" Target="../tags/tag87.xml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6" Type="http://schemas.openxmlformats.org/officeDocument/2006/relationships/tags" Target="../tags/tag86.xml"/><Relationship Id="rId5" Type="http://schemas.openxmlformats.org/officeDocument/2006/relationships/tags" Target="../tags/tag85.xml"/><Relationship Id="rId4" Type="http://schemas.openxmlformats.org/officeDocument/2006/relationships/tags" Target="../tags/tag84.xml"/><Relationship Id="rId9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95.xml"/><Relationship Id="rId13" Type="http://schemas.openxmlformats.org/officeDocument/2006/relationships/tags" Target="../tags/tag100.xml"/><Relationship Id="rId18" Type="http://schemas.openxmlformats.org/officeDocument/2006/relationships/tags" Target="../tags/tag105.xml"/><Relationship Id="rId26" Type="http://schemas.openxmlformats.org/officeDocument/2006/relationships/tags" Target="../tags/tag113.xml"/><Relationship Id="rId3" Type="http://schemas.openxmlformats.org/officeDocument/2006/relationships/tags" Target="../tags/tag90.xml"/><Relationship Id="rId21" Type="http://schemas.openxmlformats.org/officeDocument/2006/relationships/tags" Target="../tags/tag108.xml"/><Relationship Id="rId7" Type="http://schemas.openxmlformats.org/officeDocument/2006/relationships/tags" Target="../tags/tag94.xml"/><Relationship Id="rId12" Type="http://schemas.openxmlformats.org/officeDocument/2006/relationships/tags" Target="../tags/tag99.xml"/><Relationship Id="rId17" Type="http://schemas.openxmlformats.org/officeDocument/2006/relationships/tags" Target="../tags/tag104.xml"/><Relationship Id="rId25" Type="http://schemas.openxmlformats.org/officeDocument/2006/relationships/tags" Target="../tags/tag112.xml"/><Relationship Id="rId2" Type="http://schemas.openxmlformats.org/officeDocument/2006/relationships/tags" Target="../tags/tag89.xml"/><Relationship Id="rId16" Type="http://schemas.openxmlformats.org/officeDocument/2006/relationships/tags" Target="../tags/tag103.xml"/><Relationship Id="rId20" Type="http://schemas.openxmlformats.org/officeDocument/2006/relationships/tags" Target="../tags/tag107.xml"/><Relationship Id="rId1" Type="http://schemas.openxmlformats.org/officeDocument/2006/relationships/tags" Target="../tags/tag88.xml"/><Relationship Id="rId6" Type="http://schemas.openxmlformats.org/officeDocument/2006/relationships/tags" Target="../tags/tag93.xml"/><Relationship Id="rId11" Type="http://schemas.openxmlformats.org/officeDocument/2006/relationships/tags" Target="../tags/tag98.xml"/><Relationship Id="rId24" Type="http://schemas.openxmlformats.org/officeDocument/2006/relationships/tags" Target="../tags/tag111.xml"/><Relationship Id="rId5" Type="http://schemas.openxmlformats.org/officeDocument/2006/relationships/tags" Target="../tags/tag92.xml"/><Relationship Id="rId15" Type="http://schemas.openxmlformats.org/officeDocument/2006/relationships/tags" Target="../tags/tag102.xml"/><Relationship Id="rId23" Type="http://schemas.openxmlformats.org/officeDocument/2006/relationships/tags" Target="../tags/tag110.xml"/><Relationship Id="rId28" Type="http://schemas.openxmlformats.org/officeDocument/2006/relationships/slideLayout" Target="../slideLayouts/slideLayout12.xml"/><Relationship Id="rId10" Type="http://schemas.openxmlformats.org/officeDocument/2006/relationships/tags" Target="../tags/tag97.xml"/><Relationship Id="rId19" Type="http://schemas.openxmlformats.org/officeDocument/2006/relationships/tags" Target="../tags/tag106.xml"/><Relationship Id="rId4" Type="http://schemas.openxmlformats.org/officeDocument/2006/relationships/tags" Target="../tags/tag91.xml"/><Relationship Id="rId9" Type="http://schemas.openxmlformats.org/officeDocument/2006/relationships/tags" Target="../tags/tag96.xml"/><Relationship Id="rId14" Type="http://schemas.openxmlformats.org/officeDocument/2006/relationships/tags" Target="../tags/tag101.xml"/><Relationship Id="rId22" Type="http://schemas.openxmlformats.org/officeDocument/2006/relationships/tags" Target="../tags/tag109.xml"/><Relationship Id="rId27" Type="http://schemas.openxmlformats.org/officeDocument/2006/relationships/tags" Target="../tags/tag11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22.xml"/><Relationship Id="rId13" Type="http://schemas.openxmlformats.org/officeDocument/2006/relationships/image" Target="../media/image6.jpeg"/><Relationship Id="rId3" Type="http://schemas.openxmlformats.org/officeDocument/2006/relationships/tags" Target="../tags/tag117.xml"/><Relationship Id="rId7" Type="http://schemas.openxmlformats.org/officeDocument/2006/relationships/tags" Target="../tags/tag121.xml"/><Relationship Id="rId12" Type="http://schemas.openxmlformats.org/officeDocument/2006/relationships/notesSlide" Target="../notesSlides/notesSlide1.xml"/><Relationship Id="rId2" Type="http://schemas.openxmlformats.org/officeDocument/2006/relationships/tags" Target="../tags/tag116.xml"/><Relationship Id="rId1" Type="http://schemas.openxmlformats.org/officeDocument/2006/relationships/tags" Target="../tags/tag115.xml"/><Relationship Id="rId6" Type="http://schemas.openxmlformats.org/officeDocument/2006/relationships/tags" Target="../tags/tag120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119.xml"/><Relationship Id="rId10" Type="http://schemas.openxmlformats.org/officeDocument/2006/relationships/tags" Target="../tags/tag124.xml"/><Relationship Id="rId4" Type="http://schemas.openxmlformats.org/officeDocument/2006/relationships/tags" Target="../tags/tag118.xml"/><Relationship Id="rId9" Type="http://schemas.openxmlformats.org/officeDocument/2006/relationships/tags" Target="../tags/tag12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135.xml"/><Relationship Id="rId13" Type="http://schemas.openxmlformats.org/officeDocument/2006/relationships/tags" Target="../tags/tag140.xml"/><Relationship Id="rId3" Type="http://schemas.openxmlformats.org/officeDocument/2006/relationships/tags" Target="../tags/tag130.xml"/><Relationship Id="rId7" Type="http://schemas.openxmlformats.org/officeDocument/2006/relationships/tags" Target="../tags/tag134.xml"/><Relationship Id="rId12" Type="http://schemas.openxmlformats.org/officeDocument/2006/relationships/tags" Target="../tags/tag139.xml"/><Relationship Id="rId2" Type="http://schemas.openxmlformats.org/officeDocument/2006/relationships/tags" Target="../tags/tag129.xml"/><Relationship Id="rId16" Type="http://schemas.openxmlformats.org/officeDocument/2006/relationships/image" Target="../media/image7.jpeg"/><Relationship Id="rId1" Type="http://schemas.openxmlformats.org/officeDocument/2006/relationships/tags" Target="../tags/tag128.xml"/><Relationship Id="rId6" Type="http://schemas.openxmlformats.org/officeDocument/2006/relationships/tags" Target="../tags/tag133.xml"/><Relationship Id="rId11" Type="http://schemas.openxmlformats.org/officeDocument/2006/relationships/tags" Target="../tags/tag138.xml"/><Relationship Id="rId5" Type="http://schemas.openxmlformats.org/officeDocument/2006/relationships/tags" Target="../tags/tag132.xml"/><Relationship Id="rId15" Type="http://schemas.openxmlformats.org/officeDocument/2006/relationships/notesSlide" Target="../notesSlides/notesSlide2.xml"/><Relationship Id="rId10" Type="http://schemas.openxmlformats.org/officeDocument/2006/relationships/tags" Target="../tags/tag137.xml"/><Relationship Id="rId4" Type="http://schemas.openxmlformats.org/officeDocument/2006/relationships/tags" Target="../tags/tag131.xml"/><Relationship Id="rId9" Type="http://schemas.openxmlformats.org/officeDocument/2006/relationships/tags" Target="../tags/tag136.xml"/><Relationship Id="rId1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151.xml"/><Relationship Id="rId13" Type="http://schemas.openxmlformats.org/officeDocument/2006/relationships/notesSlide" Target="../notesSlides/notesSlide3.xml"/><Relationship Id="rId3" Type="http://schemas.openxmlformats.org/officeDocument/2006/relationships/tags" Target="../tags/tag146.xml"/><Relationship Id="rId7" Type="http://schemas.openxmlformats.org/officeDocument/2006/relationships/tags" Target="../tags/tag150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145.xml"/><Relationship Id="rId1" Type="http://schemas.openxmlformats.org/officeDocument/2006/relationships/tags" Target="../tags/tag144.xml"/><Relationship Id="rId6" Type="http://schemas.openxmlformats.org/officeDocument/2006/relationships/tags" Target="../tags/tag149.xml"/><Relationship Id="rId11" Type="http://schemas.openxmlformats.org/officeDocument/2006/relationships/tags" Target="../tags/tag154.xml"/><Relationship Id="rId5" Type="http://schemas.openxmlformats.org/officeDocument/2006/relationships/tags" Target="../tags/tag148.xml"/><Relationship Id="rId10" Type="http://schemas.openxmlformats.org/officeDocument/2006/relationships/tags" Target="../tags/tag153.xml"/><Relationship Id="rId4" Type="http://schemas.openxmlformats.org/officeDocument/2006/relationships/tags" Target="../tags/tag147.xml"/><Relationship Id="rId9" Type="http://schemas.openxmlformats.org/officeDocument/2006/relationships/tags" Target="../tags/tag152.xml"/><Relationship Id="rId1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165.xml"/><Relationship Id="rId3" Type="http://schemas.openxmlformats.org/officeDocument/2006/relationships/tags" Target="../tags/tag160.xml"/><Relationship Id="rId7" Type="http://schemas.openxmlformats.org/officeDocument/2006/relationships/tags" Target="../tags/tag164.xml"/><Relationship Id="rId2" Type="http://schemas.openxmlformats.org/officeDocument/2006/relationships/tags" Target="../tags/tag159.xml"/><Relationship Id="rId1" Type="http://schemas.openxmlformats.org/officeDocument/2006/relationships/tags" Target="../tags/tag158.xml"/><Relationship Id="rId6" Type="http://schemas.openxmlformats.org/officeDocument/2006/relationships/tags" Target="../tags/tag163.xml"/><Relationship Id="rId11" Type="http://schemas.openxmlformats.org/officeDocument/2006/relationships/image" Target="../media/image9.jpeg"/><Relationship Id="rId5" Type="http://schemas.openxmlformats.org/officeDocument/2006/relationships/tags" Target="../tags/tag162.xml"/><Relationship Id="rId10" Type="http://schemas.openxmlformats.org/officeDocument/2006/relationships/notesSlide" Target="../notesSlides/notesSlide4.xml"/><Relationship Id="rId4" Type="http://schemas.openxmlformats.org/officeDocument/2006/relationships/tags" Target="../tags/tag161.xml"/><Relationship Id="rId9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176.xml"/><Relationship Id="rId13" Type="http://schemas.openxmlformats.org/officeDocument/2006/relationships/image" Target="../media/image10.jpeg"/><Relationship Id="rId3" Type="http://schemas.openxmlformats.org/officeDocument/2006/relationships/tags" Target="../tags/tag171.xml"/><Relationship Id="rId7" Type="http://schemas.openxmlformats.org/officeDocument/2006/relationships/tags" Target="../tags/tag175.xml"/><Relationship Id="rId12" Type="http://schemas.openxmlformats.org/officeDocument/2006/relationships/notesSlide" Target="../notesSlides/notesSlide5.xml"/><Relationship Id="rId2" Type="http://schemas.openxmlformats.org/officeDocument/2006/relationships/tags" Target="../tags/tag170.xml"/><Relationship Id="rId1" Type="http://schemas.openxmlformats.org/officeDocument/2006/relationships/tags" Target="../tags/tag169.xml"/><Relationship Id="rId6" Type="http://schemas.openxmlformats.org/officeDocument/2006/relationships/tags" Target="../tags/tag174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173.xml"/><Relationship Id="rId10" Type="http://schemas.openxmlformats.org/officeDocument/2006/relationships/tags" Target="../tags/tag178.xml"/><Relationship Id="rId4" Type="http://schemas.openxmlformats.org/officeDocument/2006/relationships/tags" Target="../tags/tag172.xml"/><Relationship Id="rId9" Type="http://schemas.openxmlformats.org/officeDocument/2006/relationships/tags" Target="../tags/tag17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89.xml"/><Relationship Id="rId3" Type="http://schemas.openxmlformats.org/officeDocument/2006/relationships/tags" Target="../tags/tag184.xml"/><Relationship Id="rId7" Type="http://schemas.openxmlformats.org/officeDocument/2006/relationships/tags" Target="../tags/tag188.xml"/><Relationship Id="rId12" Type="http://schemas.openxmlformats.org/officeDocument/2006/relationships/image" Target="../media/image11.jpeg"/><Relationship Id="rId2" Type="http://schemas.openxmlformats.org/officeDocument/2006/relationships/tags" Target="../tags/tag183.xml"/><Relationship Id="rId1" Type="http://schemas.openxmlformats.org/officeDocument/2006/relationships/tags" Target="../tags/tag182.xml"/><Relationship Id="rId6" Type="http://schemas.openxmlformats.org/officeDocument/2006/relationships/tags" Target="../tags/tag187.xml"/><Relationship Id="rId11" Type="http://schemas.openxmlformats.org/officeDocument/2006/relationships/notesSlide" Target="../notesSlides/notesSlide6.xml"/><Relationship Id="rId5" Type="http://schemas.openxmlformats.org/officeDocument/2006/relationships/tags" Target="../tags/tag186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185.xml"/><Relationship Id="rId9" Type="http://schemas.openxmlformats.org/officeDocument/2006/relationships/tags" Target="../tags/tag19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201.xml"/><Relationship Id="rId13" Type="http://schemas.openxmlformats.org/officeDocument/2006/relationships/image" Target="../media/image13.png"/><Relationship Id="rId3" Type="http://schemas.openxmlformats.org/officeDocument/2006/relationships/tags" Target="../tags/tag196.xml"/><Relationship Id="rId7" Type="http://schemas.openxmlformats.org/officeDocument/2006/relationships/tags" Target="../tags/tag200.xml"/><Relationship Id="rId12" Type="http://schemas.microsoft.com/office/2007/relationships/hdphoto" Target="../media/image13.wdp"/><Relationship Id="rId2" Type="http://schemas.openxmlformats.org/officeDocument/2006/relationships/tags" Target="../tags/tag195.xml"/><Relationship Id="rId1" Type="http://schemas.openxmlformats.org/officeDocument/2006/relationships/tags" Target="../tags/tag194.xml"/><Relationship Id="rId6" Type="http://schemas.openxmlformats.org/officeDocument/2006/relationships/tags" Target="../tags/tag199.xml"/><Relationship Id="rId11" Type="http://schemas.openxmlformats.org/officeDocument/2006/relationships/image" Target="../media/image12.png"/><Relationship Id="rId5" Type="http://schemas.openxmlformats.org/officeDocument/2006/relationships/tags" Target="../tags/tag198.xml"/><Relationship Id="rId10" Type="http://schemas.openxmlformats.org/officeDocument/2006/relationships/notesSlide" Target="../notesSlides/notesSlide7.xml"/><Relationship Id="rId4" Type="http://schemas.openxmlformats.org/officeDocument/2006/relationships/tags" Target="../tags/tag197.xml"/><Relationship Id="rId9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212.xml"/><Relationship Id="rId13" Type="http://schemas.openxmlformats.org/officeDocument/2006/relationships/notesSlide" Target="../notesSlides/notesSlide8.xml"/><Relationship Id="rId3" Type="http://schemas.openxmlformats.org/officeDocument/2006/relationships/tags" Target="../tags/tag207.xml"/><Relationship Id="rId7" Type="http://schemas.openxmlformats.org/officeDocument/2006/relationships/tags" Target="../tags/tag211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206.xml"/><Relationship Id="rId1" Type="http://schemas.openxmlformats.org/officeDocument/2006/relationships/tags" Target="../tags/tag205.xml"/><Relationship Id="rId6" Type="http://schemas.openxmlformats.org/officeDocument/2006/relationships/tags" Target="../tags/tag210.xml"/><Relationship Id="rId11" Type="http://schemas.openxmlformats.org/officeDocument/2006/relationships/tags" Target="../tags/tag215.xml"/><Relationship Id="rId5" Type="http://schemas.openxmlformats.org/officeDocument/2006/relationships/tags" Target="../tags/tag209.xml"/><Relationship Id="rId15" Type="http://schemas.openxmlformats.org/officeDocument/2006/relationships/image" Target="../media/image15.jpeg"/><Relationship Id="rId10" Type="http://schemas.openxmlformats.org/officeDocument/2006/relationships/tags" Target="../tags/tag214.xml"/><Relationship Id="rId4" Type="http://schemas.openxmlformats.org/officeDocument/2006/relationships/tags" Target="../tags/tag208.xml"/><Relationship Id="rId9" Type="http://schemas.openxmlformats.org/officeDocument/2006/relationships/tags" Target="../tags/tag213.xml"/><Relationship Id="rId1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226.xml"/><Relationship Id="rId13" Type="http://schemas.openxmlformats.org/officeDocument/2006/relationships/slideLayout" Target="../slideLayouts/slideLayout2.xml"/><Relationship Id="rId3" Type="http://schemas.openxmlformats.org/officeDocument/2006/relationships/tags" Target="../tags/tag221.xml"/><Relationship Id="rId7" Type="http://schemas.openxmlformats.org/officeDocument/2006/relationships/tags" Target="../tags/tag225.xml"/><Relationship Id="rId12" Type="http://schemas.openxmlformats.org/officeDocument/2006/relationships/tags" Target="../tags/tag230.xml"/><Relationship Id="rId2" Type="http://schemas.openxmlformats.org/officeDocument/2006/relationships/tags" Target="../tags/tag220.xml"/><Relationship Id="rId1" Type="http://schemas.openxmlformats.org/officeDocument/2006/relationships/tags" Target="../tags/tag219.xml"/><Relationship Id="rId6" Type="http://schemas.openxmlformats.org/officeDocument/2006/relationships/tags" Target="../tags/tag224.xml"/><Relationship Id="rId11" Type="http://schemas.openxmlformats.org/officeDocument/2006/relationships/tags" Target="../tags/tag229.xml"/><Relationship Id="rId5" Type="http://schemas.openxmlformats.org/officeDocument/2006/relationships/tags" Target="../tags/tag223.xml"/><Relationship Id="rId15" Type="http://schemas.openxmlformats.org/officeDocument/2006/relationships/image" Target="../media/image16.png"/><Relationship Id="rId10" Type="http://schemas.openxmlformats.org/officeDocument/2006/relationships/tags" Target="../tags/tag228.xml"/><Relationship Id="rId4" Type="http://schemas.openxmlformats.org/officeDocument/2006/relationships/tags" Target="../tags/tag222.xml"/><Relationship Id="rId9" Type="http://schemas.openxmlformats.org/officeDocument/2006/relationships/tags" Target="../tags/tag227.xml"/><Relationship Id="rId14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241.xml"/><Relationship Id="rId13" Type="http://schemas.openxmlformats.org/officeDocument/2006/relationships/notesSlide" Target="../notesSlides/notesSlide10.xml"/><Relationship Id="rId3" Type="http://schemas.openxmlformats.org/officeDocument/2006/relationships/tags" Target="../tags/tag236.xml"/><Relationship Id="rId7" Type="http://schemas.openxmlformats.org/officeDocument/2006/relationships/tags" Target="../tags/tag240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235.xml"/><Relationship Id="rId1" Type="http://schemas.openxmlformats.org/officeDocument/2006/relationships/tags" Target="../tags/tag234.xml"/><Relationship Id="rId6" Type="http://schemas.openxmlformats.org/officeDocument/2006/relationships/tags" Target="../tags/tag239.xml"/><Relationship Id="rId11" Type="http://schemas.openxmlformats.org/officeDocument/2006/relationships/tags" Target="../tags/tag244.xml"/><Relationship Id="rId5" Type="http://schemas.openxmlformats.org/officeDocument/2006/relationships/tags" Target="../tags/tag238.xml"/><Relationship Id="rId10" Type="http://schemas.openxmlformats.org/officeDocument/2006/relationships/tags" Target="../tags/tag243.xml"/><Relationship Id="rId4" Type="http://schemas.openxmlformats.org/officeDocument/2006/relationships/tags" Target="../tags/tag237.xml"/><Relationship Id="rId9" Type="http://schemas.openxmlformats.org/officeDocument/2006/relationships/tags" Target="../tags/tag242.xml"/><Relationship Id="rId1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3" Type="http://schemas.openxmlformats.org/officeDocument/2006/relationships/tags" Target="../tags/tag250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249.xml"/><Relationship Id="rId1" Type="http://schemas.openxmlformats.org/officeDocument/2006/relationships/tags" Target="../tags/tag248.xml"/><Relationship Id="rId6" Type="http://schemas.openxmlformats.org/officeDocument/2006/relationships/tags" Target="../tags/tag253.xml"/><Relationship Id="rId5" Type="http://schemas.openxmlformats.org/officeDocument/2006/relationships/tags" Target="../tags/tag252.xml"/><Relationship Id="rId4" Type="http://schemas.openxmlformats.org/officeDocument/2006/relationships/tags" Target="../tags/tag251.xml"/><Relationship Id="rId9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259.xml"/><Relationship Id="rId7" Type="http://schemas.openxmlformats.org/officeDocument/2006/relationships/notesSlide" Target="../notesSlides/notesSlide12.xml"/><Relationship Id="rId2" Type="http://schemas.openxmlformats.org/officeDocument/2006/relationships/tags" Target="../tags/tag258.xml"/><Relationship Id="rId1" Type="http://schemas.openxmlformats.org/officeDocument/2006/relationships/tags" Target="../tags/tag257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261.xml"/><Relationship Id="rId4" Type="http://schemas.openxmlformats.org/officeDocument/2006/relationships/tags" Target="../tags/tag26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267.xml"/><Relationship Id="rId7" Type="http://schemas.openxmlformats.org/officeDocument/2006/relationships/notesSlide" Target="../notesSlides/notesSlide13.xml"/><Relationship Id="rId2" Type="http://schemas.openxmlformats.org/officeDocument/2006/relationships/tags" Target="../tags/tag266.xml"/><Relationship Id="rId1" Type="http://schemas.openxmlformats.org/officeDocument/2006/relationships/tags" Target="../tags/tag265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269.xml"/><Relationship Id="rId4" Type="http://schemas.openxmlformats.org/officeDocument/2006/relationships/tags" Target="../tags/tag26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275.xml"/><Relationship Id="rId2" Type="http://schemas.openxmlformats.org/officeDocument/2006/relationships/tags" Target="../tags/tag274.xml"/><Relationship Id="rId1" Type="http://schemas.openxmlformats.org/officeDocument/2006/relationships/tags" Target="../tags/tag273.xml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281.xml"/><Relationship Id="rId2" Type="http://schemas.openxmlformats.org/officeDocument/2006/relationships/tags" Target="../tags/tag280.xml"/><Relationship Id="rId1" Type="http://schemas.openxmlformats.org/officeDocument/2006/relationships/tags" Target="../tags/tag279.xml"/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8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6.xml"/><Relationship Id="rId3" Type="http://schemas.openxmlformats.org/officeDocument/2006/relationships/tags" Target="../tags/tag288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287.xml"/><Relationship Id="rId1" Type="http://schemas.openxmlformats.org/officeDocument/2006/relationships/tags" Target="../tags/tag286.xml"/><Relationship Id="rId6" Type="http://schemas.openxmlformats.org/officeDocument/2006/relationships/tags" Target="../tags/tag291.xml"/><Relationship Id="rId11" Type="http://schemas.openxmlformats.org/officeDocument/2006/relationships/image" Target="../media/image20.png"/><Relationship Id="rId5" Type="http://schemas.openxmlformats.org/officeDocument/2006/relationships/tags" Target="../tags/tag290.xml"/><Relationship Id="rId10" Type="http://schemas.openxmlformats.org/officeDocument/2006/relationships/image" Target="../media/image19.png"/><Relationship Id="rId4" Type="http://schemas.openxmlformats.org/officeDocument/2006/relationships/tags" Target="../tags/tag289.xml"/><Relationship Id="rId9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233045" y="1050925"/>
            <a:ext cx="11725910" cy="1014730"/>
          </a:xfrm>
          <a:prstGeom prst="rect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6000">
                <a:latin typeface="华文琥珀" panose="02010800040101010101" charset="-122"/>
                <a:ea typeface="华文琥珀" panose="02010800040101010101" charset="-122"/>
                <a:sym typeface="+mn-ea"/>
              </a:rPr>
              <a:t>中华文明的起源与早期国家</a:t>
            </a:r>
            <a:endParaRPr lang="zh-CN" altLang="en-US" sz="4800">
              <a:latin typeface="华文琥珀" panose="02010800040101010101" charset="-122"/>
              <a:ea typeface="华文琥珀" panose="02010800040101010101" charset="-122"/>
              <a:sym typeface="+mn-ea"/>
            </a:endParaRPr>
          </a:p>
        </p:txBody>
      </p:sp>
      <p:pic>
        <p:nvPicPr>
          <p:cNvPr id="2" name="Picture 5" descr="C:\Users\Thinkpad\Desktop\3.pn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1189990" y="2439670"/>
            <a:ext cx="9144000" cy="2774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Thinkpad\Desktop\未标题-2.pn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1189990" y="3922395"/>
            <a:ext cx="9144000" cy="174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233045" y="364490"/>
            <a:ext cx="6240145" cy="560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51433" tIns="25717" rIns="51433" bIns="25717" rtlCol="0">
            <a:spAutoFit/>
          </a:bodyPr>
          <a:lstStyle/>
          <a:p>
            <a:pPr algn="l">
              <a:lnSpc>
                <a:spcPts val="3975"/>
              </a:lnSpc>
            </a:pPr>
            <a:r>
              <a:rPr kumimoji="1" lang="zh-CN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中考一轮</a:t>
            </a:r>
            <a:r>
              <a:rPr kumimoji="1" lang="zh-CN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sym typeface="+mn-ea"/>
              </a:rPr>
              <a:t>复习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233045" y="1319530"/>
            <a:ext cx="11725910" cy="1014730"/>
          </a:xfrm>
          <a:prstGeom prst="rect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altLang="zh-CN" sz="360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6000">
                <a:latin typeface="华文琥珀" panose="02010800040101010101" charset="-122"/>
                <a:ea typeface="华文琥珀" panose="02010800040101010101" charset="-122"/>
                <a:sym typeface="+mn-ea"/>
              </a:rPr>
              <a:t>中华文明的起源与早期国家</a:t>
            </a: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233045" y="527685"/>
            <a:ext cx="6240145" cy="560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51433" tIns="25717" rIns="51433" bIns="25717" rtlCol="0">
            <a:spAutoFit/>
          </a:bodyPr>
          <a:lstStyle/>
          <a:p>
            <a:pPr algn="l">
              <a:lnSpc>
                <a:spcPts val="3975"/>
              </a:lnSpc>
            </a:pPr>
            <a:r>
              <a:rPr kumimoji="1" lang="zh-CN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中考一轮</a:t>
            </a:r>
            <a:r>
              <a:rPr kumimoji="1" lang="zh-CN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sym typeface="+mn-ea"/>
              </a:rPr>
              <a:t>复习</a:t>
            </a:r>
            <a:endParaRPr kumimoji="1" lang="zh-CN" altLang="en-US" sz="4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隶书" panose="02010509060101010101" charset="-122"/>
              <a:ea typeface="隶书" panose="02010509060101010101" charset="-122"/>
            </a:endParaRPr>
          </a:p>
        </p:txBody>
      </p:sp>
      <p:pic>
        <p:nvPicPr>
          <p:cNvPr id="4" name="Picture 52" descr="C:\Users\Administrator.WIN-ERJ3DVEDGA7\Desktop\人教版必修一第7课 英国君主立宪制的建立【张新刚】\360截图20190703144959928.jp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1242060" y="3519170"/>
            <a:ext cx="2810510" cy="2035175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21" name="文本框 38"/>
          <p:cNvSpPr txBox="1"/>
          <p:nvPr>
            <p:custDataLst>
              <p:tags r:id="rId4"/>
            </p:custDataLst>
          </p:nvPr>
        </p:nvSpPr>
        <p:spPr>
          <a:xfrm>
            <a:off x="4894580" y="2566035"/>
            <a:ext cx="4669155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600" normalizeH="0" baseline="0" noProof="0">
                <a:ln>
                  <a:noFill/>
                </a:ln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CONTENTS</a:t>
            </a:r>
            <a:endParaRPr kumimoji="0" lang="zh-CN" altLang="en-US" sz="3200" b="0" i="0" u="none" strike="noStrike" kern="1200" cap="none" spc="600" normalizeH="0" baseline="0" noProof="0">
              <a:ln>
                <a:noFill/>
              </a:ln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文本框 11">
            <a:hlinkClick r:id="" action="ppaction://noaction"/>
          </p:cNvPr>
          <p:cNvSpPr txBox="1"/>
          <p:nvPr>
            <p:custDataLst>
              <p:tags r:id="rId5"/>
            </p:custDataLst>
          </p:nvPr>
        </p:nvSpPr>
        <p:spPr>
          <a:xfrm>
            <a:off x="4731385" y="3307715"/>
            <a:ext cx="4549775" cy="809625"/>
          </a:xfrm>
          <a:prstGeom prst="rect">
            <a:avLst/>
          </a:prstGeom>
          <a:noFill/>
          <a:ln w="9525">
            <a:noFill/>
          </a:ln>
        </p:spPr>
        <p:txBody>
          <a:bodyPr wrap="square" lIns="71315" tIns="35657" rIns="71315" bIns="35657">
            <a:spAutoFit/>
          </a:bodyPr>
          <a:lstStyle/>
          <a:p>
            <a:pPr algn="just"/>
            <a:r>
              <a:rPr lang="en-US" altLang="zh-CN" sz="2800" spc="78">
                <a:solidFill>
                  <a:prstClr val="black"/>
                </a:solidFill>
                <a:latin typeface="江西拙楷" panose="02010600040101010101" pitchFamily="2" charset="-122"/>
                <a:ea typeface="江西拙楷" panose="02010600040101010101" pitchFamily="2" charset="-122"/>
              </a:rPr>
              <a:t> </a:t>
            </a:r>
            <a:r>
              <a:rPr lang="en-US" altLang="zh-CN" sz="4800" spc="78">
                <a:solidFill>
                  <a:prstClr val="black"/>
                </a:solidFill>
                <a:latin typeface="江西拙楷" panose="02010600040101010101" pitchFamily="2" charset="-122"/>
                <a:ea typeface="江西拙楷" panose="02010600040101010101" pitchFamily="2" charset="-122"/>
              </a:rPr>
              <a:t> </a:t>
            </a:r>
            <a:r>
              <a:rPr lang="zh-CN" altLang="en-US" sz="4800" spc="78">
                <a:solidFill>
                  <a:prstClr val="black"/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一</a:t>
            </a:r>
            <a:r>
              <a:rPr lang="en-US" altLang="zh-CN" sz="4800" spc="78" smtClean="0">
                <a:solidFill>
                  <a:prstClr val="black"/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·</a:t>
            </a:r>
            <a:r>
              <a:rPr lang="zh-CN" altLang="en-US" sz="4800" spc="78" smtClean="0">
                <a:solidFill>
                  <a:prstClr val="black"/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阶段特征</a:t>
            </a:r>
          </a:p>
        </p:txBody>
      </p:sp>
      <p:sp>
        <p:nvSpPr>
          <p:cNvPr id="17" name="文本框 11">
            <a:hlinkClick r:id="" action="ppaction://noaction"/>
          </p:cNvPr>
          <p:cNvSpPr txBox="1"/>
          <p:nvPr>
            <p:custDataLst>
              <p:tags r:id="rId6"/>
            </p:custDataLst>
          </p:nvPr>
        </p:nvSpPr>
        <p:spPr>
          <a:xfrm>
            <a:off x="4894580" y="4255135"/>
            <a:ext cx="4549775" cy="809625"/>
          </a:xfrm>
          <a:prstGeom prst="rect">
            <a:avLst/>
          </a:prstGeom>
          <a:noFill/>
          <a:ln w="9525">
            <a:noFill/>
          </a:ln>
        </p:spPr>
        <p:txBody>
          <a:bodyPr wrap="square" lIns="71315" tIns="35657" rIns="71315" bIns="35657">
            <a:spAutoFit/>
          </a:bodyPr>
          <a:lstStyle/>
          <a:p>
            <a:pPr algn="just"/>
            <a:r>
              <a:rPr lang="en-US" altLang="zh-CN" sz="2800" spc="78">
                <a:solidFill>
                  <a:prstClr val="black"/>
                </a:solidFill>
                <a:latin typeface="江西拙楷" panose="02010600040101010101" pitchFamily="2" charset="-122"/>
                <a:ea typeface="江西拙楷" panose="02010600040101010101" pitchFamily="2" charset="-122"/>
              </a:rPr>
              <a:t>  </a:t>
            </a:r>
            <a:r>
              <a:rPr lang="zh-CN" altLang="en-US" sz="4800" spc="78">
                <a:solidFill>
                  <a:prstClr val="black"/>
                </a:solidFill>
                <a:latin typeface="华文隶书" panose="02010800040101010101" charset="-122"/>
                <a:ea typeface="华文隶书" panose="02010800040101010101" charset="-122"/>
              </a:rPr>
              <a:t>二</a:t>
            </a:r>
            <a:r>
              <a:rPr lang="en-US" altLang="zh-CN" sz="4800" spc="78" smtClean="0">
                <a:solidFill>
                  <a:prstClr val="black"/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·</a:t>
            </a:r>
            <a:r>
              <a:rPr lang="zh-CN" altLang="en-US" sz="4800" spc="78" smtClean="0">
                <a:solidFill>
                  <a:prstClr val="black"/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基础落实</a:t>
            </a:r>
          </a:p>
        </p:txBody>
      </p:sp>
      <p:sp>
        <p:nvSpPr>
          <p:cNvPr id="18" name="文本框 11">
            <a:hlinkClick r:id="" action="ppaction://noaction"/>
          </p:cNvPr>
          <p:cNvSpPr txBox="1"/>
          <p:nvPr>
            <p:custDataLst>
              <p:tags r:id="rId7"/>
            </p:custDataLst>
          </p:nvPr>
        </p:nvSpPr>
        <p:spPr>
          <a:xfrm>
            <a:off x="4894580" y="5202555"/>
            <a:ext cx="4549775" cy="809625"/>
          </a:xfrm>
          <a:prstGeom prst="rect">
            <a:avLst/>
          </a:prstGeom>
          <a:noFill/>
          <a:ln w="9525">
            <a:noFill/>
          </a:ln>
        </p:spPr>
        <p:txBody>
          <a:bodyPr wrap="square" lIns="71315" tIns="35657" rIns="71315" bIns="35657">
            <a:spAutoFit/>
          </a:bodyPr>
          <a:lstStyle/>
          <a:p>
            <a:pPr algn="just"/>
            <a:r>
              <a:rPr lang="en-US" altLang="zh-CN" sz="2800" spc="78">
                <a:solidFill>
                  <a:prstClr val="black"/>
                </a:solidFill>
                <a:latin typeface="江西拙楷" panose="02010600040101010101" pitchFamily="2" charset="-122"/>
                <a:ea typeface="江西拙楷" panose="02010600040101010101" pitchFamily="2" charset="-122"/>
              </a:rPr>
              <a:t>  </a:t>
            </a:r>
            <a:r>
              <a:rPr lang="zh-CN" altLang="en-US" sz="4800" spc="78" smtClean="0">
                <a:solidFill>
                  <a:prstClr val="black"/>
                </a:solidFill>
                <a:latin typeface="华文隶书" panose="02010800040101010101" charset="-122"/>
                <a:ea typeface="华文隶书" panose="02010800040101010101" charset="-122"/>
              </a:rPr>
              <a:t>三</a:t>
            </a:r>
            <a:r>
              <a:rPr lang="en-US" altLang="zh-CN" sz="4800" spc="78" smtClean="0">
                <a:solidFill>
                  <a:prstClr val="black"/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·</a:t>
            </a:r>
            <a:r>
              <a:rPr lang="zh-CN" altLang="en-US" sz="4800" spc="78" smtClean="0">
                <a:solidFill>
                  <a:prstClr val="black"/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命题指向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>
            <p:custDataLst>
              <p:tags r:id="rId1"/>
            </p:custDataLst>
          </p:nvPr>
        </p:nvGrpSpPr>
        <p:grpSpPr>
          <a:xfrm>
            <a:off x="3519170" y="353695"/>
            <a:ext cx="8298815" cy="3126740"/>
            <a:chOff x="4002122" y="1503041"/>
            <a:chExt cx="6827970" cy="559826"/>
          </a:xfrm>
        </p:grpSpPr>
        <p:sp>
          <p:nvSpPr>
            <p:cNvPr id="6" name="矩形: 圆角 15"/>
            <p:cNvSpPr/>
            <p:nvPr>
              <p:custDataLst>
                <p:tags r:id="rId26"/>
              </p:custDataLst>
            </p:nvPr>
          </p:nvSpPr>
          <p:spPr>
            <a:xfrm>
              <a:off x="4002122" y="1503041"/>
              <a:ext cx="6827970" cy="55982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矩形: 圆角 16"/>
            <p:cNvSpPr/>
            <p:nvPr>
              <p:custDataLst>
                <p:tags r:id="rId27"/>
              </p:custDataLst>
            </p:nvPr>
          </p:nvSpPr>
          <p:spPr>
            <a:xfrm>
              <a:off x="4082970" y="1574173"/>
              <a:ext cx="6666274" cy="416295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D44C4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>
            <p:custDataLst>
              <p:tags r:id="rId2"/>
            </p:custDataLst>
          </p:nvPr>
        </p:nvGrpSpPr>
        <p:grpSpPr>
          <a:xfrm>
            <a:off x="278696" y="1619414"/>
            <a:ext cx="2999007" cy="2999007"/>
            <a:chOff x="1127719" y="2118524"/>
            <a:chExt cx="2999007" cy="2999007"/>
          </a:xfrm>
        </p:grpSpPr>
        <p:sp>
          <p:nvSpPr>
            <p:cNvPr id="8" name="椭圆 7"/>
            <p:cNvSpPr/>
            <p:nvPr>
              <p:custDataLst>
                <p:tags r:id="rId24"/>
              </p:custDataLst>
            </p:nvPr>
          </p:nvSpPr>
          <p:spPr>
            <a:xfrm>
              <a:off x="1127719" y="2118524"/>
              <a:ext cx="2999007" cy="29990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圆: 空心 12"/>
            <p:cNvSpPr/>
            <p:nvPr>
              <p:custDataLst>
                <p:tags r:id="rId25"/>
              </p:custDataLst>
            </p:nvPr>
          </p:nvSpPr>
          <p:spPr>
            <a:xfrm>
              <a:off x="1204653" y="2195458"/>
              <a:ext cx="2845138" cy="2845138"/>
            </a:xfrm>
            <a:prstGeom prst="donut">
              <a:avLst>
                <a:gd name="adj" fmla="val 2257"/>
              </a:avLst>
            </a:prstGeom>
            <a:solidFill>
              <a:srgbClr val="D44C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414655" y="2560320"/>
            <a:ext cx="289623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>
                <a:latin typeface="华文琥珀" panose="02010800040101010101" charset="-122"/>
                <a:ea typeface="华文琥珀" panose="02010800040101010101" charset="-122"/>
                <a:sym typeface="+mn-ea"/>
              </a:rPr>
              <a:t>中华文明的起</a:t>
            </a:r>
          </a:p>
          <a:p>
            <a:pPr algn="l"/>
            <a:r>
              <a:rPr lang="zh-CN" altLang="en-US" sz="2800">
                <a:latin typeface="华文琥珀" panose="02010800040101010101" charset="-122"/>
                <a:ea typeface="华文琥珀" panose="02010800040101010101" charset="-122"/>
                <a:sym typeface="+mn-ea"/>
              </a:rPr>
              <a:t>源与早期国家</a:t>
            </a:r>
            <a:endParaRPr kumimoji="1" lang="zh-CN" sz="2800" b="1" spc="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4183380" y="944880"/>
            <a:ext cx="711136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zh-CN" sz="2400" spc="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01.</a:t>
            </a:r>
            <a:r>
              <a:rPr kumimoji="1" lang="zh-CN" altLang="en-US" sz="2400" spc="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史前时期：</a:t>
            </a:r>
            <a:r>
              <a:rPr kumimoji="1" lang="zh-CN" altLang="en-US" sz="2400" spc="200">
                <a:latin typeface="微软雅黑" panose="020B0503020204020204" pitchFamily="34" charset="-122"/>
                <a:ea typeface="微软雅黑" panose="020B0503020204020204" pitchFamily="34" charset="-122"/>
              </a:rPr>
              <a:t>中国是远古人类的重要起源地。北京人是典型代表。浙江余姚河姆渡人和陕西西安半坡人是原始农耕的代表。史前时期是指有文字记录之前的人类社会。我们今天通过化石与传说来了解这一时期的社会风貌。</a:t>
            </a:r>
          </a:p>
        </p:txBody>
      </p:sp>
      <p:grpSp>
        <p:nvGrpSpPr>
          <p:cNvPr id="31" name="组合 30"/>
          <p:cNvGrpSpPr/>
          <p:nvPr>
            <p:custDataLst>
              <p:tags r:id="rId5"/>
            </p:custDataLst>
          </p:nvPr>
        </p:nvGrpSpPr>
        <p:grpSpPr>
          <a:xfrm>
            <a:off x="-944245" y="734695"/>
            <a:ext cx="4533900" cy="4867910"/>
            <a:chOff x="226825" y="1212320"/>
            <a:chExt cx="4270627" cy="4868108"/>
          </a:xfrm>
        </p:grpSpPr>
        <p:sp>
          <p:nvSpPr>
            <p:cNvPr id="18" name="空心弧 17"/>
            <p:cNvSpPr/>
            <p:nvPr>
              <p:custDataLst>
                <p:tags r:id="rId11"/>
              </p:custDataLst>
            </p:nvPr>
          </p:nvSpPr>
          <p:spPr>
            <a:xfrm rot="5400000">
              <a:off x="-108892" y="1548037"/>
              <a:ext cx="4868108" cy="4196673"/>
            </a:xfrm>
            <a:prstGeom prst="blockArc">
              <a:avLst>
                <a:gd name="adj1" fmla="val 12076464"/>
                <a:gd name="adj2" fmla="val 20327513"/>
                <a:gd name="adj3" fmla="val 538"/>
              </a:avLst>
            </a:prstGeom>
            <a:solidFill>
              <a:srgbClr val="D44C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1" name="组合 20"/>
            <p:cNvGrpSpPr/>
            <p:nvPr>
              <p:custDataLst>
                <p:tags r:id="rId12"/>
              </p:custDataLst>
            </p:nvPr>
          </p:nvGrpSpPr>
          <p:grpSpPr>
            <a:xfrm>
              <a:off x="3492382" y="1592172"/>
              <a:ext cx="303778" cy="303778"/>
              <a:chOff x="-843676" y="1752769"/>
              <a:chExt cx="2661903" cy="2661903"/>
            </a:xfrm>
          </p:grpSpPr>
          <p:sp>
            <p:nvSpPr>
              <p:cNvPr id="20" name="椭圆 19"/>
              <p:cNvSpPr/>
              <p:nvPr>
                <p:custDataLst>
                  <p:tags r:id="rId22"/>
                </p:custDataLst>
              </p:nvPr>
            </p:nvSpPr>
            <p:spPr>
              <a:xfrm>
                <a:off x="-843676" y="1752769"/>
                <a:ext cx="2661903" cy="266190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椭圆 21"/>
              <p:cNvSpPr/>
              <p:nvPr>
                <p:custDataLst>
                  <p:tags r:id="rId23"/>
                </p:custDataLst>
              </p:nvPr>
            </p:nvSpPr>
            <p:spPr>
              <a:xfrm>
                <a:off x="-295062" y="2301383"/>
                <a:ext cx="1564674" cy="1564674"/>
              </a:xfrm>
              <a:prstGeom prst="ellipse">
                <a:avLst/>
              </a:prstGeom>
              <a:solidFill>
                <a:srgbClr val="D44C4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3" name="组合 22"/>
            <p:cNvGrpSpPr/>
            <p:nvPr>
              <p:custDataLst>
                <p:tags r:id="rId13"/>
              </p:custDataLst>
            </p:nvPr>
          </p:nvGrpSpPr>
          <p:grpSpPr>
            <a:xfrm>
              <a:off x="4165530" y="2845735"/>
              <a:ext cx="303778" cy="303778"/>
              <a:chOff x="-843676" y="1752769"/>
              <a:chExt cx="2661903" cy="2661903"/>
            </a:xfrm>
          </p:grpSpPr>
          <p:sp>
            <p:nvSpPr>
              <p:cNvPr id="24" name="椭圆 23"/>
              <p:cNvSpPr/>
              <p:nvPr>
                <p:custDataLst>
                  <p:tags r:id="rId20"/>
                </p:custDataLst>
              </p:nvPr>
            </p:nvSpPr>
            <p:spPr>
              <a:xfrm>
                <a:off x="-843676" y="1752769"/>
                <a:ext cx="2661903" cy="266190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椭圆 24"/>
              <p:cNvSpPr/>
              <p:nvPr>
                <p:custDataLst>
                  <p:tags r:id="rId21"/>
                </p:custDataLst>
              </p:nvPr>
            </p:nvSpPr>
            <p:spPr>
              <a:xfrm>
                <a:off x="-295062" y="2301383"/>
                <a:ext cx="1564674" cy="1564674"/>
              </a:xfrm>
              <a:prstGeom prst="ellipse">
                <a:avLst/>
              </a:prstGeom>
              <a:solidFill>
                <a:srgbClr val="D44C4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6" name="组合 25"/>
            <p:cNvGrpSpPr/>
            <p:nvPr>
              <p:custDataLst>
                <p:tags r:id="rId14"/>
              </p:custDataLst>
            </p:nvPr>
          </p:nvGrpSpPr>
          <p:grpSpPr>
            <a:xfrm>
              <a:off x="4193674" y="4099298"/>
              <a:ext cx="303778" cy="303778"/>
              <a:chOff x="-843676" y="1752769"/>
              <a:chExt cx="2661903" cy="2661903"/>
            </a:xfrm>
          </p:grpSpPr>
          <p:sp>
            <p:nvSpPr>
              <p:cNvPr id="27" name="椭圆 26"/>
              <p:cNvSpPr/>
              <p:nvPr>
                <p:custDataLst>
                  <p:tags r:id="rId18"/>
                </p:custDataLst>
              </p:nvPr>
            </p:nvSpPr>
            <p:spPr>
              <a:xfrm>
                <a:off x="-843676" y="1752769"/>
                <a:ext cx="2661903" cy="266190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椭圆 27"/>
              <p:cNvSpPr/>
              <p:nvPr>
                <p:custDataLst>
                  <p:tags r:id="rId19"/>
                </p:custDataLst>
              </p:nvPr>
            </p:nvSpPr>
            <p:spPr>
              <a:xfrm>
                <a:off x="-295062" y="2301383"/>
                <a:ext cx="1564674" cy="1564674"/>
              </a:xfrm>
              <a:prstGeom prst="ellipse">
                <a:avLst/>
              </a:prstGeom>
              <a:solidFill>
                <a:srgbClr val="D44C4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9" name="组合 28"/>
            <p:cNvGrpSpPr/>
            <p:nvPr>
              <p:custDataLst>
                <p:tags r:id="rId15"/>
              </p:custDataLst>
            </p:nvPr>
          </p:nvGrpSpPr>
          <p:grpSpPr>
            <a:xfrm>
              <a:off x="3492382" y="5305155"/>
              <a:ext cx="303778" cy="303778"/>
              <a:chOff x="-843676" y="1752769"/>
              <a:chExt cx="2661903" cy="2661903"/>
            </a:xfrm>
          </p:grpSpPr>
          <p:sp>
            <p:nvSpPr>
              <p:cNvPr id="30" name="椭圆 29"/>
              <p:cNvSpPr/>
              <p:nvPr>
                <p:custDataLst>
                  <p:tags r:id="rId16"/>
                </p:custDataLst>
              </p:nvPr>
            </p:nvSpPr>
            <p:spPr>
              <a:xfrm>
                <a:off x="-843676" y="1752769"/>
                <a:ext cx="2661903" cy="266190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椭圆 31"/>
              <p:cNvSpPr/>
              <p:nvPr>
                <p:custDataLst>
                  <p:tags r:id="rId17"/>
                </p:custDataLst>
              </p:nvPr>
            </p:nvSpPr>
            <p:spPr>
              <a:xfrm>
                <a:off x="-295062" y="2301383"/>
                <a:ext cx="1564674" cy="1564674"/>
              </a:xfrm>
              <a:prstGeom prst="ellipse">
                <a:avLst/>
              </a:prstGeom>
              <a:solidFill>
                <a:srgbClr val="D44C4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0" name="组合 49"/>
          <p:cNvGrpSpPr/>
          <p:nvPr>
            <p:custDataLst>
              <p:tags r:id="rId6"/>
            </p:custDataLst>
          </p:nvPr>
        </p:nvGrpSpPr>
        <p:grpSpPr>
          <a:xfrm>
            <a:off x="3526790" y="3151505"/>
            <a:ext cx="8492490" cy="3316605"/>
            <a:chOff x="4002122" y="1503041"/>
            <a:chExt cx="6827970" cy="559826"/>
          </a:xfrm>
        </p:grpSpPr>
        <p:sp>
          <p:nvSpPr>
            <p:cNvPr id="51" name="矩形: 圆角 15"/>
            <p:cNvSpPr/>
            <p:nvPr>
              <p:custDataLst>
                <p:tags r:id="rId9"/>
              </p:custDataLst>
            </p:nvPr>
          </p:nvSpPr>
          <p:spPr>
            <a:xfrm>
              <a:off x="4002122" y="1503041"/>
              <a:ext cx="6827970" cy="55982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矩形: 圆角 16"/>
            <p:cNvSpPr/>
            <p:nvPr>
              <p:custDataLst>
                <p:tags r:id="rId10"/>
              </p:custDataLst>
            </p:nvPr>
          </p:nvSpPr>
          <p:spPr>
            <a:xfrm>
              <a:off x="4082970" y="1574173"/>
              <a:ext cx="6666274" cy="416295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D44C4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3" name="文本框 52"/>
          <p:cNvSpPr txBox="1"/>
          <p:nvPr>
            <p:custDataLst>
              <p:tags r:id="rId7"/>
            </p:custDataLst>
          </p:nvPr>
        </p:nvSpPr>
        <p:spPr>
          <a:xfrm>
            <a:off x="4056380" y="3925570"/>
            <a:ext cx="776224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zh-CN" sz="2400" spc="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02.</a:t>
            </a:r>
            <a:r>
              <a:rPr kumimoji="1" lang="zh-CN" altLang="en-US" sz="2400" spc="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夏、商、西周：</a:t>
            </a:r>
            <a:r>
              <a:rPr kumimoji="1" lang="zh-CN" altLang="en-US" sz="2400" spc="200">
                <a:latin typeface="微软雅黑" panose="020B0503020204020204" pitchFamily="34" charset="-122"/>
                <a:ea typeface="微软雅黑" panose="020B0503020204020204" pitchFamily="34" charset="-122"/>
              </a:rPr>
              <a:t>中国早期国家阶段：王权尚未实现高度集中，采取分封制进行统治。分封制瓦解后，进入春秋战国的乱世：政治上诸侯争霸，变法图强（商鞅变法）；经济上铁器牛耕，土地私有；思想上百家争鸣。</a:t>
            </a:r>
          </a:p>
          <a:p>
            <a:pPr algn="l"/>
            <a:endParaRPr kumimoji="1" lang="zh-CN" sz="2400" spc="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8"/>
            </p:custDataLst>
          </p:nvPr>
        </p:nvSpPr>
        <p:spPr>
          <a:xfrm>
            <a:off x="337185" y="353695"/>
            <a:ext cx="3253105" cy="560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51433" tIns="25717" rIns="51433" bIns="25717" rtlCol="0">
            <a:spAutoFit/>
          </a:bodyPr>
          <a:lstStyle/>
          <a:p>
            <a:pPr algn="l">
              <a:lnSpc>
                <a:spcPts val="3975"/>
              </a:lnSpc>
            </a:pP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一</a:t>
            </a:r>
            <a:r>
              <a:rPr kumimoji="1" lang="en-US" altLang="zh-CN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.</a:t>
            </a: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阶段特征：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箭头: 五边形 8"/>
          <p:cNvSpPr/>
          <p:nvPr>
            <p:custDataLst>
              <p:tags r:id="rId1"/>
            </p:custDataLst>
          </p:nvPr>
        </p:nvSpPr>
        <p:spPr>
          <a:xfrm>
            <a:off x="256540" y="366395"/>
            <a:ext cx="11679555" cy="55626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latin typeface="华文琥珀" panose="02010800040101010101" charset="-122"/>
                <a:ea typeface="华文琥珀" panose="02010800040101010101" charset="-122"/>
                <a:sym typeface="+mn-ea"/>
              </a:rPr>
              <a:t>中华文明的起源与早期国家</a:t>
            </a:r>
            <a:endParaRPr lang="zh-CN" altLang="en-US" sz="2800" b="1">
              <a:latin typeface="华文琥珀" panose="02010800040101010101" charset="-122"/>
              <a:ea typeface="华文琥珀" panose="02010800040101010101" charset="-122"/>
              <a:sym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2"/>
            </p:custDataLst>
          </p:nvPr>
        </p:nvSpPr>
        <p:spPr>
          <a:xfrm>
            <a:off x="401955" y="1083945"/>
            <a:ext cx="5680710" cy="560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51433" tIns="25717" rIns="51433" bIns="25717" rtlCol="0">
            <a:spAutoFit/>
          </a:bodyPr>
          <a:lstStyle/>
          <a:p>
            <a:pPr algn="l">
              <a:lnSpc>
                <a:spcPts val="3975"/>
              </a:lnSpc>
            </a:pP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二</a:t>
            </a:r>
            <a:r>
              <a:rPr kumimoji="1" lang="en-US" altLang="zh-CN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.</a:t>
            </a: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基础落实：史前时期</a:t>
            </a:r>
          </a:p>
        </p:txBody>
      </p:sp>
      <p:sp>
        <p:nvSpPr>
          <p:cNvPr id="13316" name="矩形 1"/>
          <p:cNvSpPr txBox="1"/>
          <p:nvPr>
            <p:custDataLst>
              <p:tags r:id="rId3"/>
            </p:custDataLst>
          </p:nvPr>
        </p:nvSpPr>
        <p:spPr bwMode="auto">
          <a:xfrm>
            <a:off x="680085" y="1644014"/>
            <a:ext cx="10820616" cy="2598047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numCol="1" spcCol="0" rtlCol="0" anchor="t" anchorCtr="0" forceAA="0" compatLnSpc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 dirty="0">
                <a:latin typeface="华康徽宗宫体 W5" panose="03000509000000000000" charset="-122"/>
                <a:ea typeface="华康徽宗宫体 W5" panose="03000509000000000000" charset="-122"/>
                <a:cs typeface="华康徽宗宫体 W5" panose="03000509000000000000" charset="-122"/>
                <a:sym typeface="+mn-ea"/>
              </a:rPr>
              <a:t>    </a:t>
            </a:r>
            <a:r>
              <a:rPr lang="zh-CN" altLang="en-US" sz="2800" b="1" dirty="0">
                <a:solidFill>
                  <a:srgbClr val="FF0000"/>
                </a:solidFill>
                <a:latin typeface="华文琥珀" panose="02010800040101010101" charset="-122"/>
                <a:ea typeface="华文琥珀" panose="02010800040101010101" charset="-122"/>
                <a:cs typeface="华康徽宗宫体 W5" panose="03000509000000000000" charset="-122"/>
                <a:sym typeface="+mn-ea"/>
              </a:rPr>
              <a:t>史实：</a:t>
            </a:r>
            <a:r>
              <a:rPr lang="en-US" altLang="zh-CN" sz="2800" b="1" u="sng" dirty="0">
                <a:solidFill>
                  <a:schemeClr val="tx1"/>
                </a:solidFill>
                <a:latin typeface="华文琥珀" panose="02010800040101010101" charset="-122"/>
                <a:ea typeface="华文琥珀" panose="02010800040101010101" charset="-122"/>
                <a:cs typeface="华康徽宗宫体 W5" panose="03000509000000000000" charset="-122"/>
                <a:sym typeface="+mn-ea"/>
              </a:rPr>
              <a:t>         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人:中国境内已确认的最早的古人类，距今约170万年，发现于云南</a:t>
            </a:r>
            <a:r>
              <a:rPr lang="en-US" altLang="zh-CN" sz="2800" b="1" u="sng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县。化石是研究人类起源的最可靠证据。北京人：使用天然火，使用打制石器，距今约</a:t>
            </a:r>
            <a:r>
              <a:rPr lang="en-US" altLang="zh-CN" sz="2800" b="1" u="sng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en-US" altLang="zh-CN" sz="2800" b="1" u="sng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</a:t>
            </a:r>
            <a:r>
              <a:rPr lang="zh-CN" altLang="en-US" sz="28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万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年,发现头盖骨化石，是迄今所知世界上内涵最丰富，材料最齐全的遗址之一。距今约3万年的</a:t>
            </a:r>
            <a:r>
              <a:rPr lang="en-US" altLang="zh-CN" sz="2800" b="1" u="sng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人懂得人工取火，过集体生活，具有审美意识。</a:t>
            </a:r>
          </a:p>
        </p:txBody>
      </p:sp>
      <p:sp>
        <p:nvSpPr>
          <p:cNvPr id="2" name="Freeform 80"/>
          <p:cNvSpPr/>
          <p:nvPr>
            <p:custDataLst>
              <p:tags r:id="rId4"/>
            </p:custDataLst>
          </p:nvPr>
        </p:nvSpPr>
        <p:spPr bwMode="auto">
          <a:xfrm>
            <a:off x="9440545" y="1149350"/>
            <a:ext cx="266700" cy="268605"/>
          </a:xfrm>
          <a:custGeom>
            <a:avLst/>
            <a:gdLst>
              <a:gd name="T0" fmla="*/ 170 w 340"/>
              <a:gd name="T1" fmla="*/ 73 h 340"/>
              <a:gd name="T2" fmla="*/ 212 w 340"/>
              <a:gd name="T3" fmla="*/ 83 h 340"/>
              <a:gd name="T4" fmla="*/ 266 w 340"/>
              <a:gd name="T5" fmla="*/ 30 h 340"/>
              <a:gd name="T6" fmla="*/ 170 w 340"/>
              <a:gd name="T7" fmla="*/ 0 h 340"/>
              <a:gd name="T8" fmla="*/ 0 w 340"/>
              <a:gd name="T9" fmla="*/ 170 h 340"/>
              <a:gd name="T10" fmla="*/ 170 w 340"/>
              <a:gd name="T11" fmla="*/ 340 h 340"/>
              <a:gd name="T12" fmla="*/ 340 w 340"/>
              <a:gd name="T13" fmla="*/ 170 h 340"/>
              <a:gd name="T14" fmla="*/ 311 w 340"/>
              <a:gd name="T15" fmla="*/ 76 h 340"/>
              <a:gd name="T16" fmla="*/ 258 w 340"/>
              <a:gd name="T17" fmla="*/ 130 h 340"/>
              <a:gd name="T18" fmla="*/ 267 w 340"/>
              <a:gd name="T19" fmla="*/ 170 h 340"/>
              <a:gd name="T20" fmla="*/ 170 w 340"/>
              <a:gd name="T21" fmla="*/ 267 h 340"/>
              <a:gd name="T22" fmla="*/ 73 w 340"/>
              <a:gd name="T23" fmla="*/ 170 h 340"/>
              <a:gd name="T24" fmla="*/ 170 w 340"/>
              <a:gd name="T25" fmla="*/ 73 h 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0" h="340">
                <a:moveTo>
                  <a:pt x="170" y="73"/>
                </a:moveTo>
                <a:cubicBezTo>
                  <a:pt x="185" y="73"/>
                  <a:pt x="199" y="77"/>
                  <a:pt x="212" y="83"/>
                </a:cubicBezTo>
                <a:cubicBezTo>
                  <a:pt x="266" y="30"/>
                  <a:pt x="266" y="30"/>
                  <a:pt x="266" y="30"/>
                </a:cubicBezTo>
                <a:cubicBezTo>
                  <a:pt x="238" y="11"/>
                  <a:pt x="205" y="0"/>
                  <a:pt x="170" y="0"/>
                </a:cubicBezTo>
                <a:cubicBezTo>
                  <a:pt x="76" y="0"/>
                  <a:pt x="0" y="76"/>
                  <a:pt x="0" y="170"/>
                </a:cubicBezTo>
                <a:cubicBezTo>
                  <a:pt x="0" y="264"/>
                  <a:pt x="76" y="340"/>
                  <a:pt x="170" y="340"/>
                </a:cubicBezTo>
                <a:cubicBezTo>
                  <a:pt x="264" y="340"/>
                  <a:pt x="340" y="264"/>
                  <a:pt x="340" y="170"/>
                </a:cubicBezTo>
                <a:cubicBezTo>
                  <a:pt x="340" y="135"/>
                  <a:pt x="329" y="103"/>
                  <a:pt x="311" y="76"/>
                </a:cubicBezTo>
                <a:cubicBezTo>
                  <a:pt x="258" y="130"/>
                  <a:pt x="258" y="130"/>
                  <a:pt x="258" y="130"/>
                </a:cubicBezTo>
                <a:cubicBezTo>
                  <a:pt x="264" y="142"/>
                  <a:pt x="267" y="156"/>
                  <a:pt x="267" y="170"/>
                </a:cubicBezTo>
                <a:cubicBezTo>
                  <a:pt x="267" y="223"/>
                  <a:pt x="223" y="267"/>
                  <a:pt x="170" y="267"/>
                </a:cubicBezTo>
                <a:cubicBezTo>
                  <a:pt x="117" y="267"/>
                  <a:pt x="73" y="223"/>
                  <a:pt x="73" y="170"/>
                </a:cubicBezTo>
                <a:cubicBezTo>
                  <a:pt x="73" y="117"/>
                  <a:pt x="117" y="73"/>
                  <a:pt x="170" y="73"/>
                </a:cubicBez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pPr defTabSz="914400">
              <a:defRPr/>
            </a:pPr>
            <a:endParaRPr lang="en-AU" sz="1800" kern="0">
              <a:solidFill>
                <a:srgbClr val="000000"/>
              </a:solidFill>
              <a:latin typeface="微软雅黑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3" name="矩形 1"/>
          <p:cNvSpPr txBox="1"/>
          <p:nvPr>
            <p:custDataLst>
              <p:tags r:id="rId5"/>
            </p:custDataLst>
          </p:nvPr>
        </p:nvSpPr>
        <p:spPr bwMode="auto">
          <a:xfrm>
            <a:off x="680085" y="4289425"/>
            <a:ext cx="6364605" cy="1814830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numCol="1" spcCol="0" rtlCol="0" anchor="t" anchorCtr="0" forceAA="0" compatLnSpc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>
                <a:latin typeface="华康徽宗宫体 W5" panose="03000509000000000000" charset="-122"/>
                <a:ea typeface="华康徽宗宫体 W5" panose="03000509000000000000" charset="-122"/>
                <a:cs typeface="华康徽宗宫体 W5" panose="03000509000000000000" charset="-122"/>
                <a:sym typeface="+mn-ea"/>
              </a:rPr>
              <a:t>    </a:t>
            </a:r>
            <a:r>
              <a:rPr lang="zh-CN" altLang="en-US" sz="2800" b="1">
                <a:solidFill>
                  <a:srgbClr val="FF0000"/>
                </a:solidFill>
                <a:latin typeface="华文琥珀" panose="02010800040101010101" charset="-122"/>
                <a:ea typeface="华文琥珀" panose="02010800040101010101" charset="-122"/>
                <a:cs typeface="华康徽宗宫体 W5" panose="03000509000000000000" charset="-122"/>
                <a:sym typeface="+mn-ea"/>
              </a:rPr>
              <a:t>史识：</a:t>
            </a:r>
            <a:r>
              <a:rPr lang="zh-CN" altLang="en-US" sz="2800" b="1">
                <a:solidFill>
                  <a:schemeClr val="bg2">
                    <a:lumMod val="50000"/>
                  </a:schemeClr>
                </a:solidFill>
                <a:latin typeface="隶书" panose="02010509060101010101" charset="-122"/>
                <a:ea typeface="隶书" panose="02010509060101010101" charset="-122"/>
                <a:cs typeface="华康徽宗宫体 W5" panose="03000509000000000000" charset="-122"/>
                <a:sym typeface="+mn-ea"/>
              </a:rPr>
              <a:t>史料的类型：实物史料是历史遗物和遗址，是见证历史的可靠来源。口述史料和文献史料能反映一定的史实，但使用时需要考证。</a:t>
            </a:r>
          </a:p>
        </p:txBody>
      </p:sp>
      <p:pic>
        <p:nvPicPr>
          <p:cNvPr id="39" name="图片 38" descr="用火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/>
          <a:stretch>
            <a:fillRect/>
          </a:stretch>
        </p:blipFill>
        <p:spPr>
          <a:xfrm>
            <a:off x="7273290" y="4015740"/>
            <a:ext cx="4478655" cy="2388870"/>
          </a:xfrm>
          <a:prstGeom prst="ellipse">
            <a:avLst/>
          </a:prstGeom>
        </p:spPr>
      </p:pic>
      <p:sp>
        <p:nvSpPr>
          <p:cNvPr id="4" name="文本框 3"/>
          <p:cNvSpPr txBox="1"/>
          <p:nvPr>
            <p:custDataLst>
              <p:tags r:id="rId7"/>
            </p:custDataLst>
          </p:nvPr>
        </p:nvSpPr>
        <p:spPr>
          <a:xfrm>
            <a:off x="2462530" y="1644015"/>
            <a:ext cx="9201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元谋</a:t>
            </a:r>
          </a:p>
        </p:txBody>
      </p:sp>
      <p:sp>
        <p:nvSpPr>
          <p:cNvPr id="5" name="文本框 4"/>
          <p:cNvSpPr txBox="1"/>
          <p:nvPr>
            <p:custDataLst>
              <p:tags r:id="rId8"/>
            </p:custDataLst>
          </p:nvPr>
        </p:nvSpPr>
        <p:spPr>
          <a:xfrm>
            <a:off x="3343321" y="2228058"/>
            <a:ext cx="9201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元谋</a:t>
            </a:r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2703542" y="3631552"/>
            <a:ext cx="14674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山顶洞</a:t>
            </a:r>
          </a:p>
        </p:txBody>
      </p:sp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>
            <a:off x="7235583" y="2655653"/>
            <a:ext cx="1485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70—20</a:t>
            </a:r>
            <a:endParaRPr lang="en-US" altLang="zh-CN" sz="2800" b="1" dirty="0">
              <a:solidFill>
                <a:srgbClr val="FF0000"/>
              </a:solidFill>
              <a:latin typeface="方正粗黑宋简体" pitchFamily="2" charset="-122"/>
              <a:ea typeface="方正粗黑宋简体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  <p:cond evt="onBegin" delay="0">
                          <p:tn val="6"/>
                        </p:cond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  <p:cond evt="onBegin" delay="0">
                          <p:tn val="12"/>
                        </p:cond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  <p:cond evt="onBegin" delay="0">
                          <p:tn val="18"/>
                        </p:cond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  <p:cond evt="onBegin" delay="0">
                          <p:tn val="24"/>
                        </p:cond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箭头: 五边形 8"/>
          <p:cNvSpPr/>
          <p:nvPr>
            <p:custDataLst>
              <p:tags r:id="rId1"/>
            </p:custDataLst>
          </p:nvPr>
        </p:nvSpPr>
        <p:spPr>
          <a:xfrm>
            <a:off x="256540" y="366395"/>
            <a:ext cx="11679555" cy="55626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latin typeface="华文琥珀" panose="02010800040101010101" charset="-122"/>
                <a:ea typeface="华文琥珀" panose="02010800040101010101" charset="-122"/>
                <a:sym typeface="+mn-ea"/>
              </a:rPr>
              <a:t>中华文明的起源与早期国家</a:t>
            </a:r>
            <a:endParaRPr lang="zh-CN" altLang="en-US" sz="2800" b="1">
              <a:latin typeface="华文琥珀" panose="02010800040101010101" charset="-122"/>
              <a:ea typeface="华文琥珀" panose="02010800040101010101" charset="-122"/>
              <a:sym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2"/>
            </p:custDataLst>
          </p:nvPr>
        </p:nvSpPr>
        <p:spPr>
          <a:xfrm>
            <a:off x="401955" y="1083945"/>
            <a:ext cx="5680710" cy="560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51433" tIns="25717" rIns="51433" bIns="25717" rtlCol="0">
            <a:spAutoFit/>
          </a:bodyPr>
          <a:lstStyle/>
          <a:p>
            <a:pPr algn="l">
              <a:lnSpc>
                <a:spcPts val="3975"/>
              </a:lnSpc>
            </a:pP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二</a:t>
            </a:r>
            <a:r>
              <a:rPr kumimoji="1" lang="en-US" altLang="zh-CN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.</a:t>
            </a: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基础落实：史前时期</a:t>
            </a:r>
          </a:p>
        </p:txBody>
      </p:sp>
      <p:sp>
        <p:nvSpPr>
          <p:cNvPr id="13316" name="矩形 1"/>
          <p:cNvSpPr txBox="1"/>
          <p:nvPr>
            <p:custDataLst>
              <p:tags r:id="rId3"/>
            </p:custDataLst>
          </p:nvPr>
        </p:nvSpPr>
        <p:spPr bwMode="auto">
          <a:xfrm>
            <a:off x="680085" y="1644015"/>
            <a:ext cx="10886604" cy="2575898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numCol="1" spcCol="0" rtlCol="0" anchor="t" anchorCtr="0" forceAA="0" compatLnSpc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 dirty="0">
                <a:latin typeface="华康徽宗宫体 W5" panose="03000509000000000000" charset="-122"/>
                <a:ea typeface="华康徽宗宫体 W5" panose="03000509000000000000" charset="-122"/>
                <a:cs typeface="华康徽宗宫体 W5" panose="03000509000000000000" charset="-122"/>
                <a:sym typeface="+mn-ea"/>
              </a:rPr>
              <a:t>    </a:t>
            </a:r>
            <a:r>
              <a:rPr lang="zh-CN" altLang="en-US" sz="2800" b="1" dirty="0">
                <a:solidFill>
                  <a:srgbClr val="FF0000"/>
                </a:solidFill>
                <a:latin typeface="华文琥珀" panose="02010800040101010101" charset="-122"/>
                <a:ea typeface="华文琥珀" panose="02010800040101010101" charset="-122"/>
                <a:cs typeface="华康徽宗宫体 W5" panose="03000509000000000000" charset="-122"/>
                <a:sym typeface="+mn-ea"/>
              </a:rPr>
              <a:t>史实：</a:t>
            </a:r>
            <a:r>
              <a:rPr sz="2800" b="1" dirty="0">
                <a:solidFill>
                  <a:schemeClr val="tx1"/>
                </a:solidFill>
                <a:sym typeface="+mn-ea"/>
              </a:rPr>
              <a:t>原始农业：A半坡聚落：位于</a:t>
            </a:r>
            <a:r>
              <a:rPr lang="en-US" sz="2800" b="1" u="sng" dirty="0">
                <a:solidFill>
                  <a:schemeClr val="tx1"/>
                </a:solidFill>
                <a:sym typeface="+mn-ea"/>
              </a:rPr>
              <a:t>           </a:t>
            </a:r>
            <a:r>
              <a:rPr lang="en-US" sz="2800" b="1" dirty="0">
                <a:solidFill>
                  <a:schemeClr val="tx1"/>
                </a:solidFill>
                <a:sym typeface="+mn-ea"/>
              </a:rPr>
              <a:t> </a:t>
            </a:r>
            <a:r>
              <a:rPr sz="2800" b="1" dirty="0" err="1">
                <a:solidFill>
                  <a:schemeClr val="tx1"/>
                </a:solidFill>
                <a:sym typeface="+mn-ea"/>
              </a:rPr>
              <a:t>流域的陕西西安半坡村，种植</a:t>
            </a:r>
            <a:r>
              <a:rPr lang="en-US" sz="2800" b="1" u="sng" dirty="0">
                <a:solidFill>
                  <a:schemeClr val="tx1"/>
                </a:solidFill>
                <a:sym typeface="+mn-ea"/>
              </a:rPr>
              <a:t>       </a:t>
            </a:r>
            <a:r>
              <a:rPr sz="2800" b="1" dirty="0">
                <a:solidFill>
                  <a:schemeClr val="tx1"/>
                </a:solidFill>
                <a:sym typeface="+mn-ea"/>
              </a:rPr>
              <a:t>，住</a:t>
            </a:r>
            <a:r>
              <a:rPr lang="en-US" sz="2800" b="1" u="sng" dirty="0">
                <a:solidFill>
                  <a:schemeClr val="tx1"/>
                </a:solidFill>
                <a:sym typeface="+mn-ea"/>
              </a:rPr>
              <a:t>                        </a:t>
            </a:r>
            <a:r>
              <a:rPr sz="2800" b="1" dirty="0" err="1">
                <a:solidFill>
                  <a:schemeClr val="tx1"/>
                </a:solidFill>
                <a:sym typeface="+mn-ea"/>
              </a:rPr>
              <a:t>圆形建筑，使用彩陶（人面鱼纹彩陶盆</a:t>
            </a:r>
            <a:r>
              <a:rPr sz="2800" b="1" dirty="0">
                <a:solidFill>
                  <a:schemeClr val="tx1"/>
                </a:solidFill>
                <a:sym typeface="+mn-ea"/>
              </a:rPr>
              <a:t>）。B河姆渡聚落：位于</a:t>
            </a:r>
            <a:r>
              <a:rPr lang="en-US" sz="2800" b="1" u="sng" dirty="0">
                <a:solidFill>
                  <a:schemeClr val="tx1"/>
                </a:solidFill>
                <a:sym typeface="+mn-ea"/>
              </a:rPr>
              <a:t>           </a:t>
            </a:r>
            <a:r>
              <a:rPr lang="en-US" sz="2800" b="1" dirty="0">
                <a:solidFill>
                  <a:schemeClr val="tx1"/>
                </a:solidFill>
                <a:sym typeface="+mn-ea"/>
              </a:rPr>
              <a:t> </a:t>
            </a:r>
            <a:r>
              <a:rPr sz="2800" b="1" dirty="0" err="1">
                <a:solidFill>
                  <a:schemeClr val="tx1"/>
                </a:solidFill>
                <a:sym typeface="+mn-ea"/>
              </a:rPr>
              <a:t>流域的浙江余姚河姆渡村，种植</a:t>
            </a:r>
            <a:r>
              <a:rPr lang="en-US" sz="2800" b="1" u="sng" dirty="0">
                <a:solidFill>
                  <a:schemeClr val="tx1"/>
                </a:solidFill>
                <a:sym typeface="+mn-ea"/>
              </a:rPr>
              <a:t>             </a:t>
            </a:r>
            <a:r>
              <a:rPr sz="2800" b="1" dirty="0">
                <a:solidFill>
                  <a:schemeClr val="tx1"/>
                </a:solidFill>
                <a:sym typeface="+mn-ea"/>
              </a:rPr>
              <a:t>，</a:t>
            </a:r>
            <a:r>
              <a:rPr sz="2800" b="1" dirty="0" err="1">
                <a:solidFill>
                  <a:schemeClr val="tx1"/>
                </a:solidFill>
                <a:sym typeface="+mn-ea"/>
              </a:rPr>
              <a:t>住干栏式建筑，出土猪纹陶钵</a:t>
            </a:r>
            <a:r>
              <a:rPr sz="2800" b="1" dirty="0">
                <a:solidFill>
                  <a:schemeClr val="tx1"/>
                </a:solidFill>
                <a:sym typeface="+mn-ea"/>
              </a:rPr>
              <a:t>。</a:t>
            </a:r>
            <a:r>
              <a:rPr sz="2800" b="1" dirty="0" err="1">
                <a:solidFill>
                  <a:schemeClr val="tx1"/>
                </a:solidFill>
                <a:sym typeface="+mn-ea"/>
              </a:rPr>
              <a:t>传说在一定程度上反映了历史信息</a:t>
            </a:r>
            <a:r>
              <a:rPr sz="2800" b="1" dirty="0">
                <a:solidFill>
                  <a:schemeClr val="tx1"/>
                </a:solidFill>
                <a:sym typeface="+mn-ea"/>
              </a:rPr>
              <a:t>。</a:t>
            </a:r>
            <a:r>
              <a:rPr sz="2800" b="1" dirty="0" err="1">
                <a:solidFill>
                  <a:schemeClr val="tx1"/>
                </a:solidFill>
                <a:sym typeface="+mn-ea"/>
              </a:rPr>
              <a:t>炎帝：教人农耕，尝遍百草，号称</a:t>
            </a:r>
            <a:r>
              <a:rPr lang="en-US" sz="2800" b="1" u="sng" dirty="0">
                <a:solidFill>
                  <a:schemeClr val="tx1"/>
                </a:solidFill>
                <a:sym typeface="+mn-ea"/>
              </a:rPr>
              <a:t>                       </a:t>
            </a:r>
            <a:r>
              <a:rPr lang="en-US" sz="2800" b="1" dirty="0">
                <a:solidFill>
                  <a:schemeClr val="tx1"/>
                </a:solidFill>
                <a:sym typeface="+mn-ea"/>
              </a:rPr>
              <a:t> </a:t>
            </a:r>
            <a:r>
              <a:rPr sz="2800" b="1" dirty="0">
                <a:solidFill>
                  <a:schemeClr val="tx1"/>
                </a:solidFill>
                <a:sym typeface="+mn-ea"/>
              </a:rPr>
              <a:t>。</a:t>
            </a:r>
          </a:p>
        </p:txBody>
      </p:sp>
      <p:sp>
        <p:nvSpPr>
          <p:cNvPr id="3" name="矩形 1"/>
          <p:cNvSpPr txBox="1"/>
          <p:nvPr>
            <p:custDataLst>
              <p:tags r:id="rId4"/>
            </p:custDataLst>
          </p:nvPr>
        </p:nvSpPr>
        <p:spPr bwMode="auto">
          <a:xfrm>
            <a:off x="5979600" y="4285406"/>
            <a:ext cx="5379700" cy="2247370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numCol="1" spcCol="0" rtlCol="0" anchor="t" anchorCtr="0" forceAA="0" compatLnSpc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 dirty="0">
                <a:latin typeface="华康徽宗宫体 W5" panose="03000509000000000000" charset="-122"/>
                <a:ea typeface="华康徽宗宫体 W5" panose="03000509000000000000" charset="-122"/>
                <a:cs typeface="华康徽宗宫体 W5" panose="03000509000000000000" charset="-122"/>
                <a:sym typeface="+mn-ea"/>
              </a:rPr>
              <a:t>    </a:t>
            </a:r>
            <a:r>
              <a:rPr lang="zh-CN" altLang="en-US" sz="2800" b="1" dirty="0">
                <a:solidFill>
                  <a:srgbClr val="FF0000"/>
                </a:solidFill>
                <a:latin typeface="华文琥珀" panose="02010800040101010101" charset="-122"/>
                <a:ea typeface="华文琥珀" panose="02010800040101010101" charset="-122"/>
                <a:cs typeface="华康徽宗宫体 W5" panose="03000509000000000000" charset="-122"/>
                <a:sym typeface="+mn-ea"/>
              </a:rPr>
              <a:t>史实：</a:t>
            </a:r>
            <a:r>
              <a:rPr sz="2800" b="1" dirty="0" err="1">
                <a:solidFill>
                  <a:schemeClr val="tx1"/>
                </a:solidFill>
                <a:sym typeface="+mn-ea"/>
              </a:rPr>
              <a:t>黄帝：造出宫室，车船，兵器</a:t>
            </a:r>
            <a:r>
              <a:rPr sz="2800" b="1" dirty="0">
                <a:solidFill>
                  <a:schemeClr val="tx1"/>
                </a:solidFill>
                <a:sym typeface="+mn-ea"/>
              </a:rPr>
              <a:t>。</a:t>
            </a:r>
            <a:r>
              <a:rPr sz="2800" b="1" dirty="0" err="1">
                <a:solidFill>
                  <a:schemeClr val="tx1"/>
                </a:solidFill>
                <a:sym typeface="+mn-ea"/>
              </a:rPr>
              <a:t>黄帝的妻子</a:t>
            </a:r>
            <a:r>
              <a:rPr lang="en-US" sz="2800" b="1" u="sng" dirty="0">
                <a:solidFill>
                  <a:schemeClr val="tx1"/>
                </a:solidFill>
                <a:sym typeface="+mn-ea"/>
              </a:rPr>
              <a:t>           </a:t>
            </a:r>
            <a:r>
              <a:rPr sz="2800" b="1" dirty="0" err="1">
                <a:solidFill>
                  <a:schemeClr val="tx1"/>
                </a:solidFill>
                <a:sym typeface="+mn-ea"/>
              </a:rPr>
              <a:t>擅长纺织和缫丝</a:t>
            </a:r>
            <a:r>
              <a:rPr sz="2800" b="1" dirty="0">
                <a:solidFill>
                  <a:schemeClr val="tx1"/>
                </a:solidFill>
                <a:sym typeface="+mn-ea"/>
              </a:rPr>
              <a:t>。</a:t>
            </a:r>
            <a:r>
              <a:rPr sz="2800" b="1" dirty="0" err="1">
                <a:solidFill>
                  <a:schemeClr val="tx1"/>
                </a:solidFill>
                <a:sym typeface="+mn-ea"/>
              </a:rPr>
              <a:t>炎帝和黄帝被尊为中华民族的</a:t>
            </a:r>
            <a:r>
              <a:rPr lang="en-US" sz="2800" b="1" dirty="0">
                <a:solidFill>
                  <a:schemeClr val="tx1"/>
                </a:solidFill>
                <a:sym typeface="+mn-ea"/>
              </a:rPr>
              <a:t>  </a:t>
            </a:r>
            <a:r>
              <a:rPr lang="en-US" sz="2800" b="1" u="sng" dirty="0">
                <a:solidFill>
                  <a:schemeClr val="tx1"/>
                </a:solidFill>
                <a:sym typeface="+mn-ea"/>
              </a:rPr>
              <a:t>                      </a:t>
            </a:r>
            <a:r>
              <a:rPr sz="2800" b="1" dirty="0">
                <a:solidFill>
                  <a:schemeClr val="tx1"/>
                </a:solidFill>
                <a:sym typeface="+mn-ea"/>
              </a:rPr>
              <a:t>。</a:t>
            </a:r>
            <a:endParaRPr lang="zh-CN" altLang="en-US" sz="2800" b="1" dirty="0">
              <a:solidFill>
                <a:schemeClr val="bg2">
                  <a:lumMod val="50000"/>
                </a:schemeClr>
              </a:solidFill>
              <a:latin typeface="隶书" panose="02010509060101010101" charset="-122"/>
              <a:ea typeface="隶书" panose="02010509060101010101" charset="-122"/>
              <a:cs typeface="华康徽宗宫体 W5" panose="03000509000000000000" charset="-122"/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lum contrast="12000"/>
          </a:blip>
          <a:srcRect l="5393" t="9228" r="8295" b="13431"/>
          <a:stretch>
            <a:fillRect/>
          </a:stretch>
        </p:blipFill>
        <p:spPr>
          <a:xfrm>
            <a:off x="558356" y="4115502"/>
            <a:ext cx="4924755" cy="21813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6724768" y="1681722"/>
            <a:ext cx="9201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黄河</a:t>
            </a:r>
          </a:p>
        </p:txBody>
      </p:sp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>
            <a:off x="1778949" y="2177356"/>
            <a:ext cx="6045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粟</a:t>
            </a:r>
          </a:p>
        </p:txBody>
      </p:sp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3063653" y="2196210"/>
            <a:ext cx="17056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半地穴式</a:t>
            </a:r>
          </a:p>
        </p:txBody>
      </p:sp>
      <p:sp>
        <p:nvSpPr>
          <p:cNvPr id="7" name="文本框 6"/>
          <p:cNvSpPr txBox="1"/>
          <p:nvPr>
            <p:custDataLst>
              <p:tags r:id="rId9"/>
            </p:custDataLst>
          </p:nvPr>
        </p:nvSpPr>
        <p:spPr>
          <a:xfrm>
            <a:off x="4133352" y="2665180"/>
            <a:ext cx="9201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长江</a:t>
            </a: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10105842" y="2653625"/>
            <a:ext cx="9201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水稻</a:t>
            </a:r>
          </a:p>
        </p:txBody>
      </p:sp>
      <p:sp>
        <p:nvSpPr>
          <p:cNvPr id="10" name="文本框 9"/>
          <p:cNvSpPr txBox="1"/>
          <p:nvPr>
            <p:custDataLst>
              <p:tags r:id="rId11"/>
            </p:custDataLst>
          </p:nvPr>
        </p:nvSpPr>
        <p:spPr>
          <a:xfrm>
            <a:off x="6560800" y="3573957"/>
            <a:ext cx="15335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神农氏</a:t>
            </a:r>
          </a:p>
        </p:txBody>
      </p:sp>
      <p:sp>
        <p:nvSpPr>
          <p:cNvPr id="11" name="文本框 10"/>
          <p:cNvSpPr txBox="1"/>
          <p:nvPr>
            <p:custDataLst>
              <p:tags r:id="rId12"/>
            </p:custDataLst>
          </p:nvPr>
        </p:nvSpPr>
        <p:spPr>
          <a:xfrm>
            <a:off x="9197950" y="4828271"/>
            <a:ext cx="9201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嫘祖</a:t>
            </a:r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7557102" y="5832103"/>
            <a:ext cx="17640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人文初祖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animBg="1"/>
      <p:bldP spid="3" grpId="0" animBg="1"/>
      <p:bldP spid="4" grpId="0"/>
      <p:bldP spid="5" grpId="0"/>
      <p:bldP spid="6" grpId="0"/>
      <p:bldP spid="7" grpId="0"/>
      <p:bldP spid="8" grpId="0"/>
      <p:bldP spid="10" grpId="0"/>
      <p:bldP spid="11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箭头: 五边形 8"/>
          <p:cNvSpPr/>
          <p:nvPr>
            <p:custDataLst>
              <p:tags r:id="rId1"/>
            </p:custDataLst>
          </p:nvPr>
        </p:nvSpPr>
        <p:spPr>
          <a:xfrm>
            <a:off x="256540" y="366395"/>
            <a:ext cx="11679555" cy="55626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latin typeface="华文琥珀" panose="02010800040101010101" charset="-122"/>
                <a:ea typeface="华文琥珀" panose="02010800040101010101" charset="-122"/>
                <a:sym typeface="+mn-ea"/>
              </a:rPr>
              <a:t>中华文明的起源与早期国家</a:t>
            </a:r>
            <a:endParaRPr lang="zh-CN" altLang="en-US" sz="2800" b="1">
              <a:latin typeface="华文琥珀" panose="02010800040101010101" charset="-122"/>
              <a:ea typeface="华文琥珀" panose="02010800040101010101" charset="-122"/>
              <a:sym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2"/>
            </p:custDataLst>
          </p:nvPr>
        </p:nvSpPr>
        <p:spPr>
          <a:xfrm>
            <a:off x="401955" y="1083945"/>
            <a:ext cx="5680710" cy="560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51433" tIns="25717" rIns="51433" bIns="25717" rtlCol="0">
            <a:spAutoFit/>
          </a:bodyPr>
          <a:lstStyle/>
          <a:p>
            <a:pPr algn="l">
              <a:lnSpc>
                <a:spcPts val="3975"/>
              </a:lnSpc>
            </a:pP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二</a:t>
            </a:r>
            <a:r>
              <a:rPr kumimoji="1" lang="en-US" altLang="zh-CN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.</a:t>
            </a: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基础落实：夏、商、周</a:t>
            </a:r>
          </a:p>
        </p:txBody>
      </p:sp>
      <p:sp>
        <p:nvSpPr>
          <p:cNvPr id="13316" name="矩形 1"/>
          <p:cNvSpPr txBox="1"/>
          <p:nvPr>
            <p:custDataLst>
              <p:tags r:id="rId3"/>
            </p:custDataLst>
          </p:nvPr>
        </p:nvSpPr>
        <p:spPr bwMode="auto">
          <a:xfrm>
            <a:off x="737870" y="2094864"/>
            <a:ext cx="7633132" cy="3976473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numCol="1" spcCol="0" rtlCol="0" anchor="t" anchorCtr="0" forceAA="0" compatLnSpc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 dirty="0">
                <a:latin typeface="华康徽宗宫体 W5" panose="03000509000000000000" charset="-122"/>
                <a:ea typeface="华康徽宗宫体 W5" panose="03000509000000000000" charset="-122"/>
                <a:cs typeface="华康徽宗宫体 W5" panose="03000509000000000000" charset="-122"/>
                <a:sym typeface="+mn-ea"/>
              </a:rPr>
              <a:t>    </a:t>
            </a:r>
            <a:r>
              <a:rPr lang="zh-CN" altLang="en-US" sz="2800" b="1" dirty="0">
                <a:solidFill>
                  <a:srgbClr val="FF0000"/>
                </a:solidFill>
                <a:latin typeface="华文琥珀" panose="02010800040101010101" charset="-122"/>
                <a:ea typeface="华文琥珀" panose="02010800040101010101" charset="-122"/>
                <a:cs typeface="华康徽宗宫体 W5" panose="03000509000000000000" charset="-122"/>
                <a:sym typeface="+mn-ea"/>
              </a:rPr>
              <a:t>史实：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公元</a:t>
            </a:r>
            <a:r>
              <a:rPr lang="zh-CN" altLang="en-US" sz="28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前</a:t>
            </a:r>
            <a:r>
              <a:rPr lang="en-US" altLang="zh-CN" sz="2800" b="1" u="sng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   </a:t>
            </a:r>
            <a:r>
              <a:rPr lang="zh-CN" altLang="en-US" sz="28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年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，禹建立起我国历史上第一个王朝——夏朝，禹的儿子</a:t>
            </a:r>
            <a:r>
              <a:rPr lang="en-US" altLang="zh-CN" sz="2800" b="1" u="sng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  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继位，世袭制代替禅让制。夏朝最后一个国王</a:t>
            </a:r>
            <a:r>
              <a:rPr lang="en-US" altLang="zh-CN" sz="2800" b="1" u="sng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  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奢侈残暴，商汤灭夏。13.商王</a:t>
            </a:r>
            <a:r>
              <a:rPr lang="en-US" altLang="zh-CN" sz="2800" b="1" u="sng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    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把都城迁到殷，统治稳定下来，后代把商朝称为殷商，最后一个国王</a:t>
            </a:r>
            <a:r>
              <a:rPr lang="en-US" altLang="zh-CN" sz="2800" b="1" u="sng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  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王。14.公元前1046年，周武王联合众多部落在牧野击败商朝军队，建立周朝，定都镐京，史称</a:t>
            </a:r>
            <a:r>
              <a:rPr lang="en-US" altLang="zh-CN" sz="2800" b="1" u="sng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     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。</a:t>
            </a:r>
          </a:p>
        </p:txBody>
      </p:sp>
      <p:pic>
        <p:nvPicPr>
          <p:cNvPr id="4" name="图片 3" descr="禅让制—世袭制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/>
          <a:stretch>
            <a:fillRect/>
          </a:stretch>
        </p:blipFill>
        <p:spPr>
          <a:xfrm>
            <a:off x="8834755" y="1569720"/>
            <a:ext cx="2463800" cy="4755515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10377170" y="1826895"/>
            <a:ext cx="921385" cy="26339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汉仪糖糖粗体简" panose="00020600040101010101" charset="-122"/>
                <a:ea typeface="汉仪糖糖粗体简" panose="00020600040101010101" charset="-122"/>
              </a:rPr>
              <a:t>世袭制取代禅让制</a:t>
            </a:r>
            <a:r>
              <a:rPr lang="zh-CN" altLang="en-US" sz="2400">
                <a:solidFill>
                  <a:schemeClr val="bg1"/>
                </a:solidFill>
                <a:latin typeface="汉仪糖糖粗体简" panose="00020600040101010101" charset="-122"/>
                <a:ea typeface="汉仪糖糖粗体简" panose="00020600040101010101" charset="-122"/>
              </a:rPr>
              <a:t>取代禅让制</a:t>
            </a:r>
          </a:p>
        </p:txBody>
      </p:sp>
      <p:sp>
        <p:nvSpPr>
          <p:cNvPr id="2" name="文本框 1"/>
          <p:cNvSpPr txBox="1"/>
          <p:nvPr>
            <p:custDataLst>
              <p:tags r:id="rId6"/>
            </p:custDataLst>
          </p:nvPr>
        </p:nvSpPr>
        <p:spPr>
          <a:xfrm>
            <a:off x="3302557" y="2103068"/>
            <a:ext cx="1090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2070</a:t>
            </a:r>
            <a:endParaRPr lang="en-US" altLang="zh-CN" sz="2800" b="1" dirty="0">
              <a:solidFill>
                <a:srgbClr val="FF0000"/>
              </a:solidFill>
              <a:latin typeface="方正粗黑宋简体" pitchFamily="2" charset="-122"/>
              <a:ea typeface="方正粗黑宋简体" pitchFamily="2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7"/>
            </p:custDataLst>
          </p:nvPr>
        </p:nvSpPr>
        <p:spPr>
          <a:xfrm>
            <a:off x="5764700" y="2600122"/>
            <a:ext cx="7664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  </a:t>
            </a:r>
            <a:r>
              <a:rPr lang="zh-CN" altLang="en-US" sz="28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启</a:t>
            </a:r>
          </a:p>
        </p:txBody>
      </p:sp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6306021" y="3099716"/>
            <a:ext cx="7664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  </a:t>
            </a:r>
            <a:r>
              <a:rPr lang="zh-CN" altLang="en-US" sz="28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桀</a:t>
            </a:r>
          </a:p>
        </p:txBody>
      </p:sp>
      <p:sp>
        <p:nvSpPr>
          <p:cNvPr id="7" name="文本框 6"/>
          <p:cNvSpPr txBox="1"/>
          <p:nvPr>
            <p:custDataLst>
              <p:tags r:id="rId9"/>
            </p:custDataLst>
          </p:nvPr>
        </p:nvSpPr>
        <p:spPr>
          <a:xfrm>
            <a:off x="4930939" y="3578212"/>
            <a:ext cx="10426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 </a:t>
            </a:r>
            <a:r>
              <a:rPr lang="zh-CN" altLang="en-US" sz="28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盘庚</a:t>
            </a: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1837736" y="4437609"/>
            <a:ext cx="7664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 </a:t>
            </a:r>
            <a:r>
              <a:rPr lang="zh-CN" altLang="en-US" sz="28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纣</a:t>
            </a:r>
          </a:p>
        </p:txBody>
      </p:sp>
      <p:sp>
        <p:nvSpPr>
          <p:cNvPr id="10" name="文本框 9"/>
          <p:cNvSpPr txBox="1"/>
          <p:nvPr>
            <p:custDataLst>
              <p:tags r:id="rId11"/>
            </p:custDataLst>
          </p:nvPr>
        </p:nvSpPr>
        <p:spPr>
          <a:xfrm>
            <a:off x="3103802" y="5450480"/>
            <a:ext cx="10699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  </a:t>
            </a:r>
            <a:r>
              <a:rPr lang="zh-CN" altLang="en-US" sz="28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西周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animBg="1"/>
      <p:bldP spid="5" grpId="0"/>
      <p:bldP spid="2" grpId="0"/>
      <p:bldP spid="3" grpId="0"/>
      <p:bldP spid="6" grpId="0"/>
      <p:bldP spid="7" grpId="0"/>
      <p:bldP spid="8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箭头: 五边形 8"/>
          <p:cNvSpPr/>
          <p:nvPr>
            <p:custDataLst>
              <p:tags r:id="rId1"/>
            </p:custDataLst>
          </p:nvPr>
        </p:nvSpPr>
        <p:spPr>
          <a:xfrm>
            <a:off x="256540" y="366395"/>
            <a:ext cx="11679555" cy="55626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latin typeface="华文琥珀" panose="02010800040101010101" charset="-122"/>
                <a:ea typeface="华文琥珀" panose="02010800040101010101" charset="-122"/>
                <a:sym typeface="+mn-ea"/>
              </a:rPr>
              <a:t>中华文明的起源与早期国家</a:t>
            </a:r>
            <a:endParaRPr lang="zh-CN" altLang="en-US" sz="2800" b="1">
              <a:latin typeface="华文琥珀" panose="02010800040101010101" charset="-122"/>
              <a:ea typeface="华文琥珀" panose="02010800040101010101" charset="-122"/>
              <a:sym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2"/>
            </p:custDataLst>
          </p:nvPr>
        </p:nvSpPr>
        <p:spPr>
          <a:xfrm>
            <a:off x="401955" y="1083945"/>
            <a:ext cx="5680710" cy="560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51433" tIns="25717" rIns="51433" bIns="25717" rtlCol="0">
            <a:spAutoFit/>
          </a:bodyPr>
          <a:lstStyle/>
          <a:p>
            <a:pPr algn="l">
              <a:lnSpc>
                <a:spcPts val="3975"/>
              </a:lnSpc>
            </a:pP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二</a:t>
            </a:r>
            <a:r>
              <a:rPr kumimoji="1" lang="en-US" altLang="zh-CN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.</a:t>
            </a: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基础落实：</a:t>
            </a: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sym typeface="+mn-ea"/>
              </a:rPr>
              <a:t>夏、商、周</a:t>
            </a:r>
            <a:endParaRPr kumimoji="1" lang="zh-CN" altLang="en-US" sz="3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13316" name="矩形 1"/>
          <p:cNvSpPr txBox="1"/>
          <p:nvPr>
            <p:custDataLst>
              <p:tags r:id="rId3"/>
            </p:custDataLst>
          </p:nvPr>
        </p:nvSpPr>
        <p:spPr bwMode="auto">
          <a:xfrm>
            <a:off x="718820" y="2073910"/>
            <a:ext cx="6841477" cy="4411731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numCol="1" spcCol="0" rtlCol="0" anchor="t" anchorCtr="0" forceAA="0" compatLnSpc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 dirty="0">
                <a:latin typeface="华康徽宗宫体 W5" panose="03000509000000000000" charset="-122"/>
                <a:ea typeface="华康徽宗宫体 W5" panose="03000509000000000000" charset="-122"/>
                <a:cs typeface="华康徽宗宫体 W5" panose="03000509000000000000" charset="-122"/>
                <a:sym typeface="+mn-ea"/>
              </a:rPr>
              <a:t>    </a:t>
            </a:r>
            <a:r>
              <a:rPr lang="zh-CN" altLang="en-US" sz="2800" b="1" dirty="0">
                <a:solidFill>
                  <a:srgbClr val="FF0000"/>
                </a:solidFill>
                <a:latin typeface="华文琥珀" panose="02010800040101010101" charset="-122"/>
                <a:ea typeface="华文琥珀" panose="02010800040101010101" charset="-122"/>
                <a:cs typeface="华康徽宗宫体 W5" panose="03000509000000000000" charset="-122"/>
                <a:sym typeface="+mn-ea"/>
              </a:rPr>
              <a:t>史实：</a:t>
            </a:r>
            <a:r>
              <a:rPr sz="2800" b="1" dirty="0" err="1">
                <a:solidFill>
                  <a:schemeClr val="tx1"/>
                </a:solidFill>
                <a:sym typeface="+mn-ea"/>
              </a:rPr>
              <a:t>西周以</a:t>
            </a:r>
            <a:r>
              <a:rPr lang="en-US" sz="2800" b="1" u="sng" dirty="0">
                <a:solidFill>
                  <a:schemeClr val="tx1"/>
                </a:solidFill>
                <a:sym typeface="+mn-ea"/>
              </a:rPr>
              <a:t>                </a:t>
            </a:r>
            <a:r>
              <a:rPr sz="2800" b="1" dirty="0" err="1">
                <a:solidFill>
                  <a:schemeClr val="tx1"/>
                </a:solidFill>
                <a:sym typeface="+mn-ea"/>
              </a:rPr>
              <a:t>关系的亲疏区分社会等级，天子</a:t>
            </a:r>
            <a:r>
              <a:rPr sz="2800" b="1" dirty="0">
                <a:solidFill>
                  <a:schemeClr val="tx1"/>
                </a:solidFill>
                <a:sym typeface="+mn-ea"/>
              </a:rPr>
              <a:t>—</a:t>
            </a:r>
            <a:r>
              <a:rPr sz="2800" b="1" dirty="0" err="1">
                <a:solidFill>
                  <a:schemeClr val="tx1"/>
                </a:solidFill>
                <a:sym typeface="+mn-ea"/>
              </a:rPr>
              <a:t>诸侯</a:t>
            </a:r>
            <a:r>
              <a:rPr sz="2800" b="1" dirty="0">
                <a:solidFill>
                  <a:schemeClr val="tx1"/>
                </a:solidFill>
                <a:sym typeface="+mn-ea"/>
              </a:rPr>
              <a:t>—</a:t>
            </a:r>
            <a:r>
              <a:rPr sz="2800" b="1" dirty="0" err="1">
                <a:solidFill>
                  <a:schemeClr val="tx1"/>
                </a:solidFill>
                <a:sym typeface="+mn-ea"/>
              </a:rPr>
              <a:t>卿大夫</a:t>
            </a:r>
            <a:r>
              <a:rPr sz="2800" b="1" dirty="0" smtClean="0">
                <a:solidFill>
                  <a:schemeClr val="tx1"/>
                </a:solidFill>
                <a:sym typeface="+mn-ea"/>
              </a:rPr>
              <a:t>—</a:t>
            </a:r>
            <a:r>
              <a:rPr sz="2800" b="1" dirty="0" err="1">
                <a:solidFill>
                  <a:schemeClr val="tx1"/>
                </a:solidFill>
                <a:sym typeface="+mn-ea"/>
              </a:rPr>
              <a:t>士享有各种特权</a:t>
            </a:r>
            <a:r>
              <a:rPr sz="2800" b="1" dirty="0" smtClean="0">
                <a:solidFill>
                  <a:schemeClr val="tx1"/>
                </a:solidFill>
                <a:sym typeface="+mn-ea"/>
              </a:rPr>
              <a:t>。</a:t>
            </a:r>
            <a:r>
              <a:rPr sz="2800" b="1" dirty="0" err="1">
                <a:solidFill>
                  <a:schemeClr val="tx1"/>
                </a:solidFill>
                <a:sym typeface="+mn-ea"/>
              </a:rPr>
              <a:t>分封制：周王把</a:t>
            </a:r>
            <a:r>
              <a:rPr lang="en-US" sz="2800" b="1" dirty="0">
                <a:solidFill>
                  <a:schemeClr val="tx1"/>
                </a:solidFill>
                <a:sym typeface="+mn-ea"/>
              </a:rPr>
              <a:t>  </a:t>
            </a:r>
            <a:r>
              <a:rPr lang="en-US" sz="2800" b="1" u="sng" dirty="0">
                <a:solidFill>
                  <a:schemeClr val="tx1"/>
                </a:solidFill>
                <a:sym typeface="+mn-ea"/>
              </a:rPr>
              <a:t>          </a:t>
            </a:r>
            <a:r>
              <a:rPr sz="2800" b="1" dirty="0" err="1">
                <a:solidFill>
                  <a:schemeClr val="tx1"/>
                </a:solidFill>
                <a:sym typeface="+mn-ea"/>
              </a:rPr>
              <a:t>和功臣分封各地，授予</a:t>
            </a:r>
            <a:r>
              <a:rPr lang="en-US" sz="2800" b="1" dirty="0">
                <a:solidFill>
                  <a:schemeClr val="tx1"/>
                </a:solidFill>
                <a:sym typeface="+mn-ea"/>
              </a:rPr>
              <a:t> </a:t>
            </a:r>
            <a:r>
              <a:rPr lang="en-US" sz="2800" b="1" u="sng" dirty="0">
                <a:solidFill>
                  <a:schemeClr val="tx1"/>
                </a:solidFill>
                <a:sym typeface="+mn-ea"/>
              </a:rPr>
              <a:t>                            </a:t>
            </a:r>
            <a:r>
              <a:rPr sz="2800" b="1" dirty="0">
                <a:solidFill>
                  <a:schemeClr val="tx1"/>
                </a:solidFill>
                <a:sym typeface="+mn-ea"/>
              </a:rPr>
              <a:t>，</a:t>
            </a:r>
            <a:r>
              <a:rPr sz="2800" b="1" dirty="0" err="1">
                <a:solidFill>
                  <a:schemeClr val="tx1"/>
                </a:solidFill>
                <a:sym typeface="+mn-ea"/>
              </a:rPr>
              <a:t>稳定了统治秩序，扩大了</a:t>
            </a:r>
            <a:r>
              <a:rPr lang="en-US" sz="2800" b="1" u="sng" dirty="0">
                <a:solidFill>
                  <a:schemeClr val="tx1"/>
                </a:solidFill>
                <a:sym typeface="+mn-ea"/>
              </a:rPr>
              <a:t>                              </a:t>
            </a:r>
            <a:r>
              <a:rPr lang="en-US" sz="2800" b="1" dirty="0">
                <a:solidFill>
                  <a:schemeClr val="tx1"/>
                </a:solidFill>
                <a:sym typeface="+mn-ea"/>
              </a:rPr>
              <a:t> </a:t>
            </a:r>
            <a:r>
              <a:rPr sz="2800" b="1" dirty="0">
                <a:solidFill>
                  <a:schemeClr val="tx1"/>
                </a:solidFill>
                <a:sym typeface="+mn-ea"/>
              </a:rPr>
              <a:t>。</a:t>
            </a:r>
            <a:r>
              <a:rPr sz="2800" b="1" dirty="0" err="1">
                <a:solidFill>
                  <a:schemeClr val="tx1"/>
                </a:solidFill>
                <a:sym typeface="+mn-ea"/>
              </a:rPr>
              <a:t>诸侯国需要定期纳贡，服从调兵</a:t>
            </a:r>
            <a:r>
              <a:rPr sz="2800" b="1" dirty="0">
                <a:solidFill>
                  <a:schemeClr val="tx1"/>
                </a:solidFill>
                <a:sym typeface="+mn-ea"/>
              </a:rPr>
              <a:t>。</a:t>
            </a:r>
            <a:r>
              <a:rPr sz="2800" b="1" dirty="0" err="1">
                <a:solidFill>
                  <a:schemeClr val="tx1"/>
                </a:solidFill>
                <a:sym typeface="+mn-ea"/>
              </a:rPr>
              <a:t>春秋时期</a:t>
            </a:r>
            <a:r>
              <a:rPr sz="2800" b="1" dirty="0">
                <a:solidFill>
                  <a:schemeClr val="tx1"/>
                </a:solidFill>
                <a:sym typeface="+mn-ea"/>
              </a:rPr>
              <a:t>，</a:t>
            </a:r>
            <a:r>
              <a:rPr lang="en-US" sz="2800" b="1" u="sng" dirty="0">
                <a:solidFill>
                  <a:schemeClr val="tx1"/>
                </a:solidFill>
                <a:sym typeface="+mn-ea"/>
              </a:rPr>
              <a:t>               </a:t>
            </a:r>
            <a:r>
              <a:rPr sz="2800" b="1" dirty="0" err="1">
                <a:solidFill>
                  <a:schemeClr val="tx1"/>
                </a:solidFill>
                <a:sym typeface="+mn-ea"/>
              </a:rPr>
              <a:t>出现，社会剧烈动荡，王室衰微，诸侯争霸，先后出现齐桓公，宋襄公，晋文公，秦穆公，楚庄王五个霸主，史称春秋五霸</a:t>
            </a:r>
            <a:r>
              <a:rPr sz="2800" b="1" dirty="0">
                <a:solidFill>
                  <a:schemeClr val="tx1"/>
                </a:solidFill>
                <a:sym typeface="+mn-ea"/>
              </a:rPr>
              <a:t>。</a:t>
            </a:r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/>
          <a:srcRect l="11929" r="7350" b="23837"/>
          <a:stretch>
            <a:fillRect/>
          </a:stretch>
        </p:blipFill>
        <p:spPr>
          <a:xfrm>
            <a:off x="7627620" y="1370330"/>
            <a:ext cx="4119245" cy="4672965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3313797" y="2102190"/>
            <a:ext cx="10890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 </a:t>
            </a:r>
            <a:r>
              <a:rPr lang="zh-CN" altLang="en-US" sz="28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血缘</a:t>
            </a:r>
          </a:p>
        </p:txBody>
      </p:sp>
      <p:sp>
        <p:nvSpPr>
          <p:cNvPr id="2" name="文本框 1"/>
          <p:cNvSpPr txBox="1"/>
          <p:nvPr>
            <p:custDataLst>
              <p:tags r:id="rId6"/>
            </p:custDataLst>
          </p:nvPr>
        </p:nvSpPr>
        <p:spPr>
          <a:xfrm>
            <a:off x="4206011" y="3086721"/>
            <a:ext cx="10998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  </a:t>
            </a:r>
            <a:r>
              <a:rPr lang="zh-CN" altLang="en-US" sz="28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子弟</a:t>
            </a:r>
          </a:p>
        </p:txBody>
      </p:sp>
      <p:sp>
        <p:nvSpPr>
          <p:cNvPr id="4" name="文本框 3"/>
          <p:cNvSpPr txBox="1"/>
          <p:nvPr>
            <p:custDataLst>
              <p:tags r:id="rId7"/>
            </p:custDataLst>
          </p:nvPr>
        </p:nvSpPr>
        <p:spPr>
          <a:xfrm>
            <a:off x="2342835" y="3552132"/>
            <a:ext cx="21793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  </a:t>
            </a:r>
            <a:r>
              <a:rPr lang="zh-CN" altLang="en-US" sz="28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土地和人口</a:t>
            </a:r>
          </a:p>
        </p:txBody>
      </p:sp>
      <p:sp>
        <p:nvSpPr>
          <p:cNvPr id="5" name="文本框 4"/>
          <p:cNvSpPr txBox="1"/>
          <p:nvPr>
            <p:custDataLst>
              <p:tags r:id="rId8"/>
            </p:custDataLst>
          </p:nvPr>
        </p:nvSpPr>
        <p:spPr>
          <a:xfrm>
            <a:off x="2253837" y="4020905"/>
            <a:ext cx="21793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  </a:t>
            </a:r>
            <a:r>
              <a:rPr lang="zh-CN" altLang="en-US" sz="28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统治范围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箭头: 五边形 8"/>
          <p:cNvSpPr/>
          <p:nvPr>
            <p:custDataLst>
              <p:tags r:id="rId1"/>
            </p:custDataLst>
          </p:nvPr>
        </p:nvSpPr>
        <p:spPr>
          <a:xfrm>
            <a:off x="256540" y="366395"/>
            <a:ext cx="11679555" cy="55626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latin typeface="华文琥珀" panose="02010800040101010101" charset="-122"/>
                <a:ea typeface="华文琥珀" panose="02010800040101010101" charset="-122"/>
                <a:sym typeface="+mn-ea"/>
              </a:rPr>
              <a:t>中华文明的起源与早期国家</a:t>
            </a:r>
            <a:endParaRPr lang="zh-CN" altLang="en-US" sz="2800" b="1">
              <a:latin typeface="华文琥珀" panose="02010800040101010101" charset="-122"/>
              <a:ea typeface="华文琥珀" panose="02010800040101010101" charset="-122"/>
              <a:sym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2"/>
            </p:custDataLst>
          </p:nvPr>
        </p:nvSpPr>
        <p:spPr>
          <a:xfrm>
            <a:off x="401955" y="1083945"/>
            <a:ext cx="5680710" cy="1069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51433" tIns="25717" rIns="51433" bIns="25717" rtlCol="0">
            <a:spAutoFit/>
          </a:bodyPr>
          <a:lstStyle/>
          <a:p>
            <a:pPr algn="l">
              <a:lnSpc>
                <a:spcPts val="3975"/>
              </a:lnSpc>
            </a:pP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二</a:t>
            </a:r>
            <a:r>
              <a:rPr kumimoji="1" lang="en-US" altLang="zh-CN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.</a:t>
            </a: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基础落实：</a:t>
            </a: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sym typeface="+mn-ea"/>
              </a:rPr>
              <a:t>夏、商、周</a:t>
            </a:r>
            <a:endParaRPr kumimoji="1" lang="zh-CN" altLang="en-US" sz="3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隶书" panose="02010509060101010101" charset="-122"/>
              <a:ea typeface="隶书" panose="02010509060101010101" charset="-122"/>
            </a:endParaRPr>
          </a:p>
          <a:p>
            <a:pPr algn="l">
              <a:lnSpc>
                <a:spcPts val="3975"/>
              </a:lnSpc>
            </a:pPr>
            <a:endParaRPr kumimoji="1" lang="zh-CN" altLang="en-US" sz="3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13316" name="矩形 1"/>
          <p:cNvSpPr txBox="1"/>
          <p:nvPr>
            <p:custDataLst>
              <p:tags r:id="rId3"/>
            </p:custDataLst>
          </p:nvPr>
        </p:nvSpPr>
        <p:spPr bwMode="auto">
          <a:xfrm>
            <a:off x="536575" y="1652905"/>
            <a:ext cx="6088380" cy="2368550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numCol="1" spcCol="0" rtlCol="0" anchor="t" anchorCtr="0" forceAA="0" compatLnSpc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 dirty="0">
                <a:latin typeface="华康徽宗宫体 W5" panose="03000509000000000000" charset="-122"/>
                <a:ea typeface="华康徽宗宫体 W5" panose="03000509000000000000" charset="-122"/>
                <a:cs typeface="华康徽宗宫体 W5" panose="03000509000000000000" charset="-122"/>
                <a:sym typeface="+mn-ea"/>
              </a:rPr>
              <a:t>    </a:t>
            </a:r>
            <a:r>
              <a:rPr lang="zh-CN" altLang="en-US" sz="2800" b="1" dirty="0">
                <a:solidFill>
                  <a:srgbClr val="FF0000"/>
                </a:solidFill>
                <a:latin typeface="华文琥珀" panose="02010800040101010101" charset="-122"/>
                <a:ea typeface="华文琥珀" panose="02010800040101010101" charset="-122"/>
                <a:cs typeface="华康徽宗宫体 W5" panose="03000509000000000000" charset="-122"/>
                <a:sym typeface="+mn-ea"/>
              </a:rPr>
              <a:t>史实：</a:t>
            </a:r>
            <a:r>
              <a:rPr lang="en-US" sz="2800" b="1" dirty="0">
                <a:solidFill>
                  <a:schemeClr val="tx1"/>
                </a:solidFill>
                <a:sym typeface="+mn-ea"/>
              </a:rPr>
              <a:t> </a:t>
            </a:r>
            <a:r>
              <a:rPr lang="en-US" sz="2400" b="1" u="sng" dirty="0">
                <a:solidFill>
                  <a:schemeClr val="tx1"/>
                </a:solidFill>
                <a:sym typeface="+mn-ea"/>
              </a:rPr>
              <a:t>                </a:t>
            </a:r>
            <a:r>
              <a:rPr sz="2400" b="1" dirty="0" err="1">
                <a:solidFill>
                  <a:schemeClr val="tx1"/>
                </a:solidFill>
                <a:sym typeface="+mn-ea"/>
              </a:rPr>
              <a:t>向周天子询问九鼎的大小轻重</a:t>
            </a:r>
            <a:r>
              <a:rPr sz="2400" b="1" dirty="0">
                <a:solidFill>
                  <a:schemeClr val="tx1"/>
                </a:solidFill>
                <a:sym typeface="+mn-ea"/>
              </a:rPr>
              <a:t>。</a:t>
            </a:r>
            <a:r>
              <a:rPr sz="2400" b="1" dirty="0" err="1">
                <a:solidFill>
                  <a:schemeClr val="tx1"/>
                </a:solidFill>
                <a:sym typeface="+mn-ea"/>
              </a:rPr>
              <a:t>战国时期</a:t>
            </a:r>
            <a:r>
              <a:rPr sz="2400" b="1" dirty="0">
                <a:solidFill>
                  <a:schemeClr val="tx1"/>
                </a:solidFill>
                <a:sym typeface="+mn-ea"/>
              </a:rPr>
              <a:t> </a:t>
            </a:r>
            <a:r>
              <a:rPr lang="en-US" sz="2400" b="1" u="sng" dirty="0">
                <a:solidFill>
                  <a:schemeClr val="tx1"/>
                </a:solidFill>
                <a:sym typeface="+mn-ea"/>
              </a:rPr>
              <a:t>            </a:t>
            </a:r>
            <a:r>
              <a:rPr sz="2400" b="1" dirty="0" err="1">
                <a:solidFill>
                  <a:schemeClr val="tx1"/>
                </a:solidFill>
                <a:sym typeface="+mn-ea"/>
              </a:rPr>
              <a:t>分裂为韩，赵，魏三个国家</a:t>
            </a:r>
            <a:r>
              <a:rPr sz="2400" b="1" dirty="0">
                <a:solidFill>
                  <a:schemeClr val="tx1"/>
                </a:solidFill>
                <a:sym typeface="+mn-ea"/>
              </a:rPr>
              <a:t>。</a:t>
            </a:r>
            <a:r>
              <a:rPr sz="2400" b="1" dirty="0" err="1">
                <a:solidFill>
                  <a:schemeClr val="tx1"/>
                </a:solidFill>
                <a:sym typeface="+mn-ea"/>
              </a:rPr>
              <a:t>六国之间南北联合，共同抗秦，称为</a:t>
            </a:r>
            <a:r>
              <a:rPr lang="en-US" sz="2400" b="1" u="sng" dirty="0">
                <a:solidFill>
                  <a:schemeClr val="tx1"/>
                </a:solidFill>
                <a:sym typeface="+mn-ea"/>
              </a:rPr>
              <a:t>            </a:t>
            </a:r>
            <a:r>
              <a:rPr sz="2400" b="1" dirty="0">
                <a:solidFill>
                  <a:schemeClr val="tx1"/>
                </a:solidFill>
                <a:sym typeface="+mn-ea"/>
              </a:rPr>
              <a:t>。</a:t>
            </a:r>
            <a:r>
              <a:rPr sz="2400" b="1" dirty="0" err="1">
                <a:solidFill>
                  <a:schemeClr val="tx1"/>
                </a:solidFill>
                <a:sym typeface="+mn-ea"/>
              </a:rPr>
              <a:t>秦利用六国间的矛盾，远交近攻，称为</a:t>
            </a:r>
            <a:r>
              <a:rPr lang="en-US" sz="2400" b="1" dirty="0">
                <a:solidFill>
                  <a:schemeClr val="tx1"/>
                </a:solidFill>
                <a:sym typeface="+mn-ea"/>
              </a:rPr>
              <a:t> </a:t>
            </a:r>
            <a:r>
              <a:rPr lang="en-US" sz="2400" b="1" u="sng" dirty="0">
                <a:solidFill>
                  <a:schemeClr val="tx1"/>
                </a:solidFill>
                <a:sym typeface="+mn-ea"/>
              </a:rPr>
              <a:t>           </a:t>
            </a:r>
            <a:r>
              <a:rPr sz="2400" b="1" dirty="0">
                <a:solidFill>
                  <a:schemeClr val="tx1"/>
                </a:solidFill>
                <a:sym typeface="+mn-ea"/>
              </a:rPr>
              <a:t>。</a:t>
            </a:r>
            <a:r>
              <a:rPr sz="2400" b="1" dirty="0" err="1">
                <a:solidFill>
                  <a:schemeClr val="tx1"/>
                </a:solidFill>
                <a:sym typeface="+mn-ea"/>
              </a:rPr>
              <a:t>春秋时期，铁器牛耕的出现使</a:t>
            </a:r>
            <a:r>
              <a:rPr lang="en-US" sz="2400" b="1" u="sng" dirty="0">
                <a:solidFill>
                  <a:schemeClr val="tx1"/>
                </a:solidFill>
                <a:sym typeface="+mn-ea"/>
              </a:rPr>
              <a:t>                        </a:t>
            </a:r>
            <a:r>
              <a:rPr sz="2400" b="1" dirty="0" err="1">
                <a:solidFill>
                  <a:schemeClr val="tx1"/>
                </a:solidFill>
                <a:sym typeface="+mn-ea"/>
              </a:rPr>
              <a:t>取代集体耕作</a:t>
            </a:r>
            <a:r>
              <a:rPr sz="2400" b="1" dirty="0">
                <a:solidFill>
                  <a:schemeClr val="tx1"/>
                </a:solidFill>
                <a:sym typeface="+mn-ea"/>
              </a:rPr>
              <a:t>。</a:t>
            </a: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/>
          <a:srcRect t="1369"/>
          <a:stretch>
            <a:fillRect/>
          </a:stretch>
        </p:blipFill>
        <p:spPr>
          <a:xfrm>
            <a:off x="6854825" y="1644015"/>
            <a:ext cx="4781550" cy="4955540"/>
          </a:xfrm>
          <a:prstGeom prst="rect">
            <a:avLst/>
          </a:prstGeom>
        </p:spPr>
      </p:pic>
      <p:sp>
        <p:nvSpPr>
          <p:cNvPr id="6" name="矩形 1"/>
          <p:cNvSpPr txBox="1"/>
          <p:nvPr>
            <p:custDataLst>
              <p:tags r:id="rId5"/>
            </p:custDataLst>
          </p:nvPr>
        </p:nvSpPr>
        <p:spPr bwMode="auto">
          <a:xfrm>
            <a:off x="536575" y="4366260"/>
            <a:ext cx="6089015" cy="1814830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numCol="1" spcCol="0" rtlCol="0" anchor="t" anchorCtr="0" forceAA="0" compatLnSpc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>
                <a:latin typeface="华康徽宗宫体 W5" panose="03000509000000000000" charset="-122"/>
                <a:ea typeface="华康徽宗宫体 W5" panose="03000509000000000000" charset="-122"/>
                <a:cs typeface="华康徽宗宫体 W5" panose="03000509000000000000" charset="-122"/>
                <a:sym typeface="+mn-ea"/>
              </a:rPr>
              <a:t>    </a:t>
            </a:r>
            <a:r>
              <a:rPr lang="zh-CN" altLang="en-US" sz="2800" b="1">
                <a:solidFill>
                  <a:srgbClr val="FF0000"/>
                </a:solidFill>
                <a:latin typeface="华文琥珀" panose="02010800040101010101" charset="-122"/>
                <a:ea typeface="华文琥珀" panose="02010800040101010101" charset="-122"/>
                <a:cs typeface="华康徽宗宫体 W5" panose="03000509000000000000" charset="-122"/>
                <a:sym typeface="+mn-ea"/>
              </a:rPr>
              <a:t>史识：</a:t>
            </a:r>
            <a:r>
              <a:rPr sz="2800" b="1">
                <a:solidFill>
                  <a:schemeClr val="tx1"/>
                </a:solidFill>
                <a:sym typeface="+mn-ea"/>
              </a:rPr>
              <a:t>性质：是一次比较彻底的封建地主阶级的改革运动。作用：经过变法，秦国富强起来，国力大增，为以后兼并六国打下了坚实的基础。</a:t>
            </a:r>
            <a:endParaRPr lang="zh-CN" altLang="en-US" sz="2800" b="1">
              <a:solidFill>
                <a:schemeClr val="bg2">
                  <a:lumMod val="50000"/>
                </a:schemeClr>
              </a:solidFill>
              <a:latin typeface="隶书" panose="02010509060101010101" charset="-122"/>
              <a:ea typeface="隶书" panose="02010509060101010101" charset="-122"/>
              <a:cs typeface="华康徽宗宫体 W5" panose="03000509000000000000" charset="-122"/>
              <a:sym typeface="+mn-ea"/>
            </a:endParaRPr>
          </a:p>
        </p:txBody>
      </p:sp>
      <p:sp>
        <p:nvSpPr>
          <p:cNvPr id="2" name="文本框 1"/>
          <p:cNvSpPr txBox="1"/>
          <p:nvPr>
            <p:custDataLst>
              <p:tags r:id="rId6"/>
            </p:custDataLst>
          </p:nvPr>
        </p:nvSpPr>
        <p:spPr>
          <a:xfrm>
            <a:off x="1890552" y="1641377"/>
            <a:ext cx="14535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  </a:t>
            </a:r>
            <a:r>
              <a:rPr lang="zh-CN" altLang="en-US" sz="28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楚庄王</a:t>
            </a:r>
          </a:p>
        </p:txBody>
      </p:sp>
      <p:sp>
        <p:nvSpPr>
          <p:cNvPr id="3" name="文本框 2"/>
          <p:cNvSpPr txBox="1"/>
          <p:nvPr>
            <p:custDataLst>
              <p:tags r:id="rId7"/>
            </p:custDataLst>
          </p:nvPr>
        </p:nvSpPr>
        <p:spPr>
          <a:xfrm>
            <a:off x="2987453" y="2165782"/>
            <a:ext cx="8953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 </a:t>
            </a:r>
            <a:r>
              <a:rPr lang="zh-CN" altLang="en-US" sz="24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晋国</a:t>
            </a:r>
          </a:p>
        </p:txBody>
      </p:sp>
      <p:sp>
        <p:nvSpPr>
          <p:cNvPr id="5" name="文本框 4"/>
          <p:cNvSpPr txBox="1"/>
          <p:nvPr>
            <p:custDataLst>
              <p:tags r:id="rId8"/>
            </p:custDataLst>
          </p:nvPr>
        </p:nvSpPr>
        <p:spPr>
          <a:xfrm>
            <a:off x="1183738" y="3043346"/>
            <a:ext cx="8953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 </a:t>
            </a:r>
            <a:r>
              <a:rPr lang="zh-CN" altLang="en-US" sz="24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合纵</a:t>
            </a:r>
          </a:p>
        </p:txBody>
      </p:sp>
      <p:sp>
        <p:nvSpPr>
          <p:cNvPr id="7" name="文本框 6"/>
          <p:cNvSpPr txBox="1"/>
          <p:nvPr>
            <p:custDataLst>
              <p:tags r:id="rId9"/>
            </p:custDataLst>
          </p:nvPr>
        </p:nvSpPr>
        <p:spPr>
          <a:xfrm>
            <a:off x="1858252" y="3358698"/>
            <a:ext cx="8953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连横</a:t>
            </a: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1232830" y="3853160"/>
            <a:ext cx="14547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个体生产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animBg="1"/>
      <p:bldP spid="6" grpId="0" animBg="1"/>
      <p:bldP spid="2" grpId="0"/>
      <p:bldP spid="3" grpId="0"/>
      <p:bldP spid="5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箭头: 五边形 8"/>
          <p:cNvSpPr/>
          <p:nvPr>
            <p:custDataLst>
              <p:tags r:id="rId1"/>
            </p:custDataLst>
          </p:nvPr>
        </p:nvSpPr>
        <p:spPr>
          <a:xfrm>
            <a:off x="256540" y="366395"/>
            <a:ext cx="11679555" cy="55626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latin typeface="华文琥珀" panose="02010800040101010101" charset="-122"/>
                <a:ea typeface="华文琥珀" panose="02010800040101010101" charset="-122"/>
                <a:sym typeface="+mn-ea"/>
              </a:rPr>
              <a:t>中华文明的起源与早期国家</a:t>
            </a:r>
            <a:endParaRPr lang="zh-CN" altLang="en-US" sz="2800" b="1">
              <a:latin typeface="华文琥珀" panose="02010800040101010101" charset="-122"/>
              <a:ea typeface="华文琥珀" panose="02010800040101010101" charset="-122"/>
              <a:sym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2"/>
            </p:custDataLst>
          </p:nvPr>
        </p:nvSpPr>
        <p:spPr>
          <a:xfrm>
            <a:off x="401955" y="1083945"/>
            <a:ext cx="6677025" cy="560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51433" tIns="25717" rIns="51433" bIns="25717" rtlCol="0">
            <a:spAutoFit/>
          </a:bodyPr>
          <a:lstStyle/>
          <a:p>
            <a:pPr algn="l">
              <a:lnSpc>
                <a:spcPts val="3975"/>
              </a:lnSpc>
            </a:pP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二</a:t>
            </a:r>
            <a:r>
              <a:rPr kumimoji="1" lang="en-US" altLang="zh-CN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.</a:t>
            </a: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基础落实：</a:t>
            </a: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sym typeface="+mn-ea"/>
              </a:rPr>
              <a:t>夏、商、周</a:t>
            </a:r>
            <a:endParaRPr kumimoji="1" lang="zh-CN" altLang="en-US" sz="3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13316" name="矩形 1"/>
          <p:cNvSpPr txBox="1"/>
          <p:nvPr>
            <p:custDataLst>
              <p:tags r:id="rId3"/>
            </p:custDataLst>
          </p:nvPr>
        </p:nvSpPr>
        <p:spPr bwMode="auto">
          <a:xfrm>
            <a:off x="680085" y="1644015"/>
            <a:ext cx="10871200" cy="2245360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numCol="1" spcCol="0" rtlCol="0" anchor="t" anchorCtr="0" forceAA="0" compatLnSpc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>
                <a:latin typeface="华康徽宗宫体 W5" panose="03000509000000000000" charset="-122"/>
                <a:ea typeface="华康徽宗宫体 W5" panose="03000509000000000000" charset="-122"/>
                <a:cs typeface="华康徽宗宫体 W5" panose="03000509000000000000" charset="-122"/>
                <a:sym typeface="+mn-ea"/>
              </a:rPr>
              <a:t>    </a:t>
            </a:r>
            <a:r>
              <a:rPr lang="zh-CN" altLang="en-US" sz="2800" b="1">
                <a:solidFill>
                  <a:srgbClr val="FF0000"/>
                </a:solidFill>
                <a:latin typeface="华文琥珀" panose="02010800040101010101" charset="-122"/>
                <a:ea typeface="华文琥珀" panose="02010800040101010101" charset="-122"/>
                <a:cs typeface="华康徽宗宫体 W5" panose="03000509000000000000" charset="-122"/>
                <a:sym typeface="+mn-ea"/>
              </a:rPr>
              <a:t>史实：</a:t>
            </a:r>
            <a:r>
              <a:rPr sz="2800" b="1">
                <a:solidFill>
                  <a:schemeClr val="tx1"/>
                </a:solidFill>
                <a:sym typeface="+mn-ea"/>
              </a:rPr>
              <a:t>商鞅变法：新兴地主阶级势力增强，为确立新的政治经济秩序，以求富国强兵，商鞅奉行</a:t>
            </a:r>
            <a:r>
              <a:rPr lang="en-US" sz="2800" b="1" u="sng">
                <a:solidFill>
                  <a:schemeClr val="tx1"/>
                </a:solidFill>
                <a:sym typeface="+mn-ea"/>
              </a:rPr>
              <a:t>            </a:t>
            </a:r>
            <a:r>
              <a:rPr lang="en-US" sz="2800" b="1">
                <a:solidFill>
                  <a:schemeClr val="tx1"/>
                </a:solidFill>
                <a:sym typeface="+mn-ea"/>
              </a:rPr>
              <a:t> </a:t>
            </a:r>
            <a:r>
              <a:rPr sz="2800" b="1">
                <a:solidFill>
                  <a:schemeClr val="tx1"/>
                </a:solidFill>
                <a:sym typeface="+mn-ea"/>
              </a:rPr>
              <a:t>思想，得到</a:t>
            </a:r>
            <a:r>
              <a:rPr lang="en-US" sz="2800" b="1" u="sng">
                <a:solidFill>
                  <a:schemeClr val="tx1"/>
                </a:solidFill>
                <a:sym typeface="+mn-ea"/>
              </a:rPr>
              <a:t>               </a:t>
            </a:r>
            <a:r>
              <a:rPr sz="2800" b="1">
                <a:solidFill>
                  <a:schemeClr val="tx1"/>
                </a:solidFill>
                <a:sym typeface="+mn-ea"/>
              </a:rPr>
              <a:t>的支持，推行变法。内容有：推行县制，编制户口，奖励生产，奖励军功，统一度量衡，承认</a:t>
            </a:r>
            <a:r>
              <a:rPr lang="en-US" sz="2800" b="1" u="sng">
                <a:solidFill>
                  <a:schemeClr val="tx1"/>
                </a:solidFill>
                <a:sym typeface="+mn-ea"/>
              </a:rPr>
              <a:t>                     </a:t>
            </a:r>
            <a:r>
              <a:rPr sz="2800" b="1">
                <a:solidFill>
                  <a:schemeClr val="tx1"/>
                </a:solidFill>
                <a:sym typeface="+mn-ea"/>
              </a:rPr>
              <a:t>。商鞅变法中对后世影响最深远的是推行县制，奖励军功直接触犯了</a:t>
            </a:r>
            <a:r>
              <a:rPr lang="en-US" sz="2800" b="1" u="sng">
                <a:solidFill>
                  <a:schemeClr val="tx1"/>
                </a:solidFill>
                <a:sym typeface="+mn-ea"/>
              </a:rPr>
              <a:t>                </a:t>
            </a:r>
            <a:r>
              <a:rPr lang="en-US" sz="2800" b="1">
                <a:solidFill>
                  <a:schemeClr val="tx1"/>
                </a:solidFill>
                <a:sym typeface="+mn-ea"/>
              </a:rPr>
              <a:t>  </a:t>
            </a:r>
            <a:r>
              <a:rPr sz="2800" b="1">
                <a:solidFill>
                  <a:schemeClr val="tx1"/>
                </a:solidFill>
                <a:sym typeface="+mn-ea"/>
              </a:rPr>
              <a:t>的利益；</a:t>
            </a:r>
          </a:p>
        </p:txBody>
      </p:sp>
      <p:pic>
        <p:nvPicPr>
          <p:cNvPr id="18436" name="Picture 8" descr="商鞅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tretch>
            <a:fillRect/>
          </a:stretch>
        </p:blipFill>
        <p:spPr bwMode="auto">
          <a:xfrm>
            <a:off x="857885" y="3889375"/>
            <a:ext cx="249809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1"/>
          <p:cNvSpPr txBox="1"/>
          <p:nvPr>
            <p:custDataLst>
              <p:tags r:id="rId5"/>
            </p:custDataLst>
          </p:nvPr>
        </p:nvSpPr>
        <p:spPr bwMode="auto">
          <a:xfrm>
            <a:off x="4945380" y="4223385"/>
            <a:ext cx="6088380" cy="1999615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numCol="1" spcCol="0" rtlCol="0" anchor="t" anchorCtr="0" forceAA="0" compatLnSpc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 dirty="0">
                <a:latin typeface="华康徽宗宫体 W5" panose="03000509000000000000" charset="-122"/>
                <a:ea typeface="华康徽宗宫体 W5" panose="03000509000000000000" charset="-122"/>
                <a:cs typeface="华康徽宗宫体 W5" panose="03000509000000000000" charset="-122"/>
                <a:sym typeface="+mn-ea"/>
              </a:rPr>
              <a:t>    </a:t>
            </a:r>
            <a:r>
              <a:rPr lang="zh-CN" altLang="en-US" sz="2800" b="1" dirty="0">
                <a:solidFill>
                  <a:srgbClr val="FF0000"/>
                </a:solidFill>
                <a:latin typeface="华文琥珀" panose="02010800040101010101" charset="-122"/>
                <a:ea typeface="华文琥珀" panose="02010800040101010101" charset="-122"/>
                <a:cs typeface="华康徽宗宫体 W5" panose="03000509000000000000" charset="-122"/>
                <a:sym typeface="+mn-ea"/>
              </a:rPr>
              <a:t>史识：</a:t>
            </a:r>
            <a:r>
              <a:rPr sz="2400" b="1" dirty="0" err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启示：改革是推动社会进步的动力</a:t>
            </a:r>
            <a:r>
              <a:rPr sz="24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。</a:t>
            </a:r>
            <a:r>
              <a:rPr sz="2400" b="1" dirty="0" err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改革才能促进国家富强</a:t>
            </a:r>
            <a:r>
              <a:rPr sz="24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。</a:t>
            </a:r>
            <a:r>
              <a:rPr sz="2400" b="1" dirty="0" err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商鞅变法是否成功</a:t>
            </a:r>
            <a:r>
              <a:rPr sz="24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？</a:t>
            </a:r>
            <a:r>
              <a:rPr sz="2400" b="1" dirty="0" err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商鞅变法是一次较为彻底的改革运动，推动了秦国社会的进步，实现了富国强兵，为秦国统一全国奠定了基础</a:t>
            </a:r>
            <a:r>
              <a:rPr sz="24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。</a:t>
            </a:r>
            <a:endParaRPr lang="zh-CN" altLang="en-US" sz="2400" b="1" dirty="0">
              <a:solidFill>
                <a:schemeClr val="bg2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  <a:cs typeface="华康徽宗宫体 W5" panose="03000509000000000000" charset="-122"/>
              <a:sym typeface="+mn-ea"/>
            </a:endParaRPr>
          </a:p>
        </p:txBody>
      </p:sp>
      <p:sp>
        <p:nvSpPr>
          <p:cNvPr id="2" name="文本框 1"/>
          <p:cNvSpPr txBox="1"/>
          <p:nvPr>
            <p:custDataLst>
              <p:tags r:id="rId6"/>
            </p:custDataLst>
          </p:nvPr>
        </p:nvSpPr>
        <p:spPr>
          <a:xfrm>
            <a:off x="5713114" y="2197827"/>
            <a:ext cx="10007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ym typeface="+mn-ea"/>
              </a:rPr>
              <a:t> </a:t>
            </a:r>
            <a:r>
              <a:rPr sz="2400" b="1" dirty="0" err="1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  <a:sym typeface="+mn-ea"/>
              </a:rPr>
              <a:t>法家</a:t>
            </a:r>
            <a:endParaRPr lang="zh-CN" altLang="en-US" sz="2400" dirty="0">
              <a:solidFill>
                <a:srgbClr val="FF0000"/>
              </a:solidFill>
              <a:latin typeface="方正粗黑宋简体" pitchFamily="2" charset="-122"/>
              <a:ea typeface="方正粗黑宋简体" pitchFamily="2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7"/>
            </p:custDataLst>
          </p:nvPr>
        </p:nvSpPr>
        <p:spPr>
          <a:xfrm>
            <a:off x="3204183" y="3163655"/>
            <a:ext cx="15297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400" b="1" dirty="0" err="1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  <a:sym typeface="+mn-ea"/>
              </a:rPr>
              <a:t>土地私有</a:t>
            </a:r>
            <a:endParaRPr lang="zh-CN" altLang="en-US" sz="2400" b="1" dirty="0">
              <a:solidFill>
                <a:srgbClr val="FF0000"/>
              </a:solidFill>
              <a:latin typeface="方正粗黑宋简体" pitchFamily="2" charset="-122"/>
              <a:ea typeface="方正粗黑宋简体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8"/>
            </p:custDataLst>
          </p:nvPr>
        </p:nvSpPr>
        <p:spPr>
          <a:xfrm>
            <a:off x="5105177" y="3620705"/>
            <a:ext cx="13042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400" b="1" dirty="0" err="1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  <a:sym typeface="+mn-ea"/>
              </a:rPr>
              <a:t>旧贵族</a:t>
            </a:r>
            <a:endParaRPr lang="zh-CN" altLang="en-US" sz="2400" dirty="0">
              <a:solidFill>
                <a:srgbClr val="FF0000"/>
              </a:solidFill>
              <a:latin typeface="方正粗黑宋简体" pitchFamily="2" charset="-122"/>
              <a:ea typeface="方正粗黑宋简体" pitchFamily="2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8433559" y="2207254"/>
            <a:ext cx="11766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400" b="1" dirty="0" err="1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  <a:sym typeface="+mn-ea"/>
              </a:rPr>
              <a:t>秦孝公</a:t>
            </a:r>
            <a:endParaRPr lang="zh-CN" altLang="en-US" sz="2400" b="1" dirty="0">
              <a:solidFill>
                <a:srgbClr val="FF0000"/>
              </a:solidFill>
              <a:latin typeface="方正粗黑宋简体" pitchFamily="2" charset="-122"/>
              <a:ea typeface="方正粗黑宋简体" pitchFamily="2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箭头: 五边形 8"/>
          <p:cNvSpPr/>
          <p:nvPr>
            <p:custDataLst>
              <p:tags r:id="rId1"/>
            </p:custDataLst>
          </p:nvPr>
        </p:nvSpPr>
        <p:spPr>
          <a:xfrm>
            <a:off x="256540" y="366395"/>
            <a:ext cx="11679555" cy="55626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latin typeface="华文琥珀" panose="02010800040101010101" charset="-122"/>
                <a:ea typeface="华文琥珀" panose="02010800040101010101" charset="-122"/>
                <a:sym typeface="+mn-ea"/>
              </a:rPr>
              <a:t>中华文明的起源与早期国家</a:t>
            </a:r>
            <a:endParaRPr lang="zh-CN" altLang="en-US" sz="2800" b="1">
              <a:latin typeface="华文琥珀" panose="02010800040101010101" charset="-122"/>
              <a:ea typeface="华文琥珀" panose="02010800040101010101" charset="-122"/>
              <a:sym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2"/>
            </p:custDataLst>
          </p:nvPr>
        </p:nvSpPr>
        <p:spPr>
          <a:xfrm>
            <a:off x="401955" y="1083945"/>
            <a:ext cx="5680710" cy="1069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51433" tIns="25717" rIns="51433" bIns="25717" rtlCol="0">
            <a:spAutoFit/>
          </a:bodyPr>
          <a:lstStyle/>
          <a:p>
            <a:pPr algn="l">
              <a:lnSpc>
                <a:spcPts val="3975"/>
              </a:lnSpc>
            </a:pP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二</a:t>
            </a:r>
            <a:r>
              <a:rPr kumimoji="1" lang="en-US" altLang="zh-CN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.</a:t>
            </a: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基础落实：</a:t>
            </a: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sym typeface="+mn-ea"/>
              </a:rPr>
              <a:t>夏、商、周</a:t>
            </a:r>
            <a:endParaRPr kumimoji="1" lang="zh-CN" altLang="en-US" sz="3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隶书" panose="02010509060101010101" charset="-122"/>
              <a:ea typeface="隶书" panose="02010509060101010101" charset="-122"/>
            </a:endParaRPr>
          </a:p>
          <a:p>
            <a:pPr algn="l">
              <a:lnSpc>
                <a:spcPts val="3975"/>
              </a:lnSpc>
            </a:pPr>
            <a:endParaRPr kumimoji="1" lang="zh-CN" altLang="en-US" sz="3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13316" name="矩形 1"/>
          <p:cNvSpPr txBox="1"/>
          <p:nvPr>
            <p:custDataLst>
              <p:tags r:id="rId3"/>
            </p:custDataLst>
          </p:nvPr>
        </p:nvSpPr>
        <p:spPr bwMode="auto">
          <a:xfrm>
            <a:off x="680085" y="1644015"/>
            <a:ext cx="10871200" cy="1630045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numCol="1" spcCol="0" rtlCol="0" anchor="t" anchorCtr="0" forceAA="0" compatLnSpc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>
                <a:latin typeface="华康徽宗宫体 W5" panose="03000509000000000000" charset="-122"/>
                <a:ea typeface="华康徽宗宫体 W5" panose="03000509000000000000" charset="-122"/>
                <a:cs typeface="华康徽宗宫体 W5" panose="03000509000000000000" charset="-122"/>
                <a:sym typeface="+mn-ea"/>
              </a:rPr>
              <a:t>    </a:t>
            </a:r>
            <a:r>
              <a:rPr lang="zh-CN" altLang="en-US" sz="2800" b="1">
                <a:solidFill>
                  <a:srgbClr val="FF0000"/>
                </a:solidFill>
                <a:latin typeface="华文琥珀" panose="02010800040101010101" charset="-122"/>
                <a:ea typeface="华文琥珀" panose="02010800040101010101" charset="-122"/>
                <a:cs typeface="华康徽宗宫体 W5" panose="03000509000000000000" charset="-122"/>
                <a:sym typeface="+mn-ea"/>
              </a:rPr>
              <a:t>史实：</a:t>
            </a:r>
            <a:r>
              <a:rPr lang="en-US" altLang="zh-CN" sz="2800" b="1">
                <a:solidFill>
                  <a:schemeClr val="tx1"/>
                </a:solidFill>
                <a:latin typeface="华文琥珀" panose="02010800040101010101" charset="-122"/>
                <a:ea typeface="华文琥珀" panose="02010800040101010101" charset="-122"/>
                <a:cs typeface="华康徽宗宫体 W5" panose="03000509000000000000" charset="-122"/>
                <a:sym typeface="+mn-ea"/>
              </a:rPr>
              <a:t>1.</a:t>
            </a:r>
            <a:r>
              <a:rPr lang="zh-CN" altLang="en-US" sz="24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甲骨文：商周时期刻在</a:t>
            </a:r>
            <a:r>
              <a:rPr lang="en-US" altLang="zh-CN" sz="2400" b="1" u="sng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     </a:t>
            </a:r>
            <a:r>
              <a:rPr lang="zh-CN" altLang="en-US" sz="24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，兽骨上的文字，是中国已发现的最古老的文字，已经体现</a:t>
            </a:r>
            <a:r>
              <a:rPr lang="en-US" altLang="zh-CN" sz="2400" b="1" u="sng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      </a:t>
            </a:r>
            <a:r>
              <a:rPr lang="zh-CN" altLang="en-US" sz="24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，会意等原则，我国有文字可考的历史就是从商朝开始。</a:t>
            </a:r>
            <a:r>
              <a:rPr lang="en-US" altLang="zh-CN" sz="24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2.</a:t>
            </a:r>
            <a:r>
              <a:rPr lang="zh-CN" altLang="en-US" sz="24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青铜器是铜，锡，铅的合金。</a:t>
            </a:r>
            <a:r>
              <a:rPr lang="en-US" altLang="zh-CN" sz="2400" b="1" u="sng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        </a:t>
            </a:r>
            <a:r>
              <a:rPr lang="zh-CN" altLang="en-US" sz="24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是目前世界上已发现的古代最重的青铜器。</a:t>
            </a:r>
          </a:p>
        </p:txBody>
      </p:sp>
      <p:pic>
        <p:nvPicPr>
          <p:cNvPr id="3078" name="Picture 6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BEBA8EAE-BF5A-486C-A8C5-ECC9F3942E4B}">
                <a14:imgProps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>
                  <a14:imgLayer r:embed="rId12">
                    <a14:imgEffect>
                      <a14:backgroundRemoval t="0" b="100000" l="0" r="94600">
                        <a14:backgroundMark x1="10242" y1="91373" x2="10242" y2="913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tretch>
            <a:fillRect/>
          </a:stretch>
        </p:blipFill>
        <p:spPr bwMode="auto">
          <a:xfrm>
            <a:off x="680085" y="3274060"/>
            <a:ext cx="5402580" cy="3245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图片 3" descr="C:/Users/ADMINI~1/AppData/Local/Temp/kaimatting/20200818172638/output_aiMatting_20200818173016.pngoutput_aiMatting_2020081817301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/>
          <a:stretch>
            <a:fillRect/>
          </a:stretch>
        </p:blipFill>
        <p:spPr>
          <a:xfrm>
            <a:off x="6442710" y="3352165"/>
            <a:ext cx="4514215" cy="3167380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5554764" y="1700576"/>
            <a:ext cx="8953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 </a:t>
            </a:r>
            <a:r>
              <a:rPr lang="zh-CN" altLang="en-US" sz="24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龟甲</a:t>
            </a:r>
          </a:p>
        </p:txBody>
      </p:sp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>
            <a:off x="4210365" y="2126511"/>
            <a:ext cx="8953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 </a:t>
            </a:r>
            <a:r>
              <a:rPr lang="zh-CN" altLang="en-US" sz="24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象形</a:t>
            </a:r>
          </a:p>
        </p:txBody>
      </p:sp>
      <p:sp>
        <p:nvSpPr>
          <p:cNvPr id="3" name="文本框 2"/>
          <p:cNvSpPr txBox="1"/>
          <p:nvPr>
            <p:custDataLst>
              <p:tags r:id="rId8"/>
            </p:custDataLst>
          </p:nvPr>
        </p:nvSpPr>
        <p:spPr>
          <a:xfrm>
            <a:off x="6930122" y="2575304"/>
            <a:ext cx="15328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司母戊鼎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箭头: 五边形 8"/>
          <p:cNvSpPr/>
          <p:nvPr>
            <p:custDataLst>
              <p:tags r:id="rId1"/>
            </p:custDataLst>
          </p:nvPr>
        </p:nvSpPr>
        <p:spPr>
          <a:xfrm>
            <a:off x="256540" y="366395"/>
            <a:ext cx="11679555" cy="55626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latin typeface="华文琥珀" panose="02010800040101010101" charset="-122"/>
                <a:ea typeface="华文琥珀" panose="02010800040101010101" charset="-122"/>
                <a:sym typeface="+mn-ea"/>
              </a:rPr>
              <a:t>中华文明的起源与早期国家</a:t>
            </a:r>
            <a:endParaRPr lang="zh-CN" altLang="en-US" sz="2800" b="1">
              <a:latin typeface="华文琥珀" panose="02010800040101010101" charset="-122"/>
              <a:ea typeface="华文琥珀" panose="02010800040101010101" charset="-122"/>
              <a:sym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2"/>
            </p:custDataLst>
          </p:nvPr>
        </p:nvSpPr>
        <p:spPr>
          <a:xfrm>
            <a:off x="401955" y="1083945"/>
            <a:ext cx="5680710" cy="1069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51433" tIns="25717" rIns="51433" bIns="25717" rtlCol="0">
            <a:spAutoFit/>
          </a:bodyPr>
          <a:lstStyle/>
          <a:p>
            <a:pPr algn="l">
              <a:lnSpc>
                <a:spcPts val="3975"/>
              </a:lnSpc>
            </a:pP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二</a:t>
            </a:r>
            <a:r>
              <a:rPr kumimoji="1" lang="en-US" altLang="zh-CN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.</a:t>
            </a: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基础落实：</a:t>
            </a: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sym typeface="+mn-ea"/>
              </a:rPr>
              <a:t>夏、商、周</a:t>
            </a:r>
            <a:endParaRPr kumimoji="1" lang="zh-CN" altLang="en-US" sz="3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隶书" panose="02010509060101010101" charset="-122"/>
              <a:ea typeface="隶书" panose="02010509060101010101" charset="-122"/>
            </a:endParaRPr>
          </a:p>
          <a:p>
            <a:pPr algn="l">
              <a:lnSpc>
                <a:spcPts val="3975"/>
              </a:lnSpc>
            </a:pPr>
            <a:endParaRPr kumimoji="1" lang="zh-CN" altLang="en-US" sz="3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13316" name="矩形 1"/>
          <p:cNvSpPr txBox="1"/>
          <p:nvPr>
            <p:custDataLst>
              <p:tags r:id="rId3"/>
            </p:custDataLst>
          </p:nvPr>
        </p:nvSpPr>
        <p:spPr bwMode="auto">
          <a:xfrm>
            <a:off x="680085" y="1644015"/>
            <a:ext cx="10871200" cy="1630045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numCol="1" spcCol="0" rtlCol="0" anchor="t" anchorCtr="0" forceAA="0" compatLnSpc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>
                <a:latin typeface="华康徽宗宫体 W5" panose="03000509000000000000" charset="-122"/>
                <a:ea typeface="华康徽宗宫体 W5" panose="03000509000000000000" charset="-122"/>
                <a:cs typeface="华康徽宗宫体 W5" panose="03000509000000000000" charset="-122"/>
                <a:sym typeface="+mn-ea"/>
              </a:rPr>
              <a:t>    </a:t>
            </a:r>
            <a:r>
              <a:rPr lang="zh-CN" altLang="en-US" sz="2800" b="1">
                <a:solidFill>
                  <a:srgbClr val="FF0000"/>
                </a:solidFill>
                <a:latin typeface="华文琥珀" panose="02010800040101010101" charset="-122"/>
                <a:ea typeface="华文琥珀" panose="02010800040101010101" charset="-122"/>
                <a:cs typeface="华康徽宗宫体 W5" panose="03000509000000000000" charset="-122"/>
                <a:sym typeface="+mn-ea"/>
              </a:rPr>
              <a:t>史实：</a:t>
            </a:r>
            <a:r>
              <a:rPr lang="zh-CN" altLang="en-US" sz="24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都江堰：</a:t>
            </a:r>
            <a:r>
              <a:rPr lang="en-US" altLang="zh-CN" sz="2400" b="1" u="sng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   </a:t>
            </a:r>
            <a:r>
              <a:rPr lang="zh-CN" altLang="en-US" sz="24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时期，秦国蜀郡太守</a:t>
            </a:r>
            <a:r>
              <a:rPr lang="en-US" altLang="zh-CN" sz="2400" b="1" u="sng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   </a:t>
            </a:r>
            <a:r>
              <a:rPr lang="zh-CN" altLang="en-US" sz="24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父子在岷江修建的大型水利工程，使成都平原成为旱涝保收的沃野，人称“</a:t>
            </a:r>
            <a:r>
              <a:rPr lang="en-US" altLang="zh-CN" sz="2400" b="1" u="sng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          </a:t>
            </a:r>
            <a:r>
              <a:rPr lang="zh-CN" altLang="en-US" sz="24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”，反映出我国人民的智慧。</a:t>
            </a:r>
            <a:r>
              <a:rPr lang="zh-CN" altLang="en-US" sz="2400" b="1" u="sng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2400" b="1" u="sng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      </a:t>
            </a:r>
            <a:r>
              <a:rPr lang="zh-CN" altLang="en-US" sz="24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，宝瓶口和飞沙堰三个主体工程。内江之水通过宝瓶口引入支流，用来灌溉农田。</a:t>
            </a:r>
          </a:p>
        </p:txBody>
      </p:sp>
      <p:grpSp>
        <p:nvGrpSpPr>
          <p:cNvPr id="20" name="组合 19"/>
          <p:cNvGrpSpPr/>
          <p:nvPr>
            <p:custDataLst>
              <p:tags r:id="rId4"/>
            </p:custDataLst>
          </p:nvPr>
        </p:nvGrpSpPr>
        <p:grpSpPr>
          <a:xfrm>
            <a:off x="580390" y="3345815"/>
            <a:ext cx="10970895" cy="3206115"/>
            <a:chOff x="4" y="5920"/>
            <a:chExt cx="11467" cy="4969"/>
          </a:xfrm>
        </p:grpSpPr>
        <p:pic>
          <p:nvPicPr>
            <p:cNvPr id="21" name="图片 20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4" cstate="print"/>
            <a:srcRect r="27912"/>
            <a:stretch>
              <a:fillRect/>
            </a:stretch>
          </p:blipFill>
          <p:spPr>
            <a:xfrm>
              <a:off x="5876" y="5920"/>
              <a:ext cx="5595" cy="436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2" name="图片 21" descr="20081212182933641_2[1]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5" cstate="print"/>
            <a:srcRect t="17955" b="4544"/>
            <a:stretch>
              <a:fillRect/>
            </a:stretch>
          </p:blipFill>
          <p:spPr>
            <a:xfrm>
              <a:off x="243" y="5920"/>
              <a:ext cx="5633" cy="436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3" name="文本框 22"/>
            <p:cNvSpPr txBox="1"/>
            <p:nvPr>
              <p:custDataLst>
                <p:tags r:id="rId11"/>
              </p:custDataLst>
            </p:nvPr>
          </p:nvSpPr>
          <p:spPr>
            <a:xfrm>
              <a:off x="4" y="10271"/>
              <a:ext cx="7178" cy="6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2000">
                  <a:solidFill>
                    <a:srgbClr val="C00000"/>
                  </a:solidFill>
                  <a:latin typeface="楷体" panose="02010609060101010101" charset="-122"/>
                  <a:ea typeface="楷体" panose="02010609060101010101" charset="-122"/>
                </a:rPr>
                <a:t>◎都江堰及其工程示意图</a:t>
              </a:r>
            </a:p>
          </p:txBody>
        </p:sp>
      </p:grp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3743325" y="1644015"/>
            <a:ext cx="8953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/>
              <a:t> </a:t>
            </a:r>
            <a:r>
              <a:rPr lang="zh-CN" altLang="en-US" sz="2400" b="1"/>
              <a:t>战国</a:t>
            </a:r>
          </a:p>
        </p:txBody>
      </p:sp>
      <p:sp>
        <p:nvSpPr>
          <p:cNvPr id="2" name="文本框 1"/>
          <p:cNvSpPr txBox="1"/>
          <p:nvPr>
            <p:custDataLst>
              <p:tags r:id="rId6"/>
            </p:custDataLst>
          </p:nvPr>
        </p:nvSpPr>
        <p:spPr>
          <a:xfrm>
            <a:off x="7294245" y="1644015"/>
            <a:ext cx="8953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/>
              <a:t> </a:t>
            </a:r>
            <a:r>
              <a:rPr lang="zh-CN" altLang="en-US" sz="2400" b="1"/>
              <a:t>李冰</a:t>
            </a:r>
          </a:p>
        </p:txBody>
      </p:sp>
      <p:sp>
        <p:nvSpPr>
          <p:cNvPr id="3" name="文本框 2"/>
          <p:cNvSpPr txBox="1"/>
          <p:nvPr>
            <p:custDataLst>
              <p:tags r:id="rId7"/>
            </p:custDataLst>
          </p:nvPr>
        </p:nvSpPr>
        <p:spPr>
          <a:xfrm>
            <a:off x="7607935" y="2014220"/>
            <a:ext cx="16998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/>
              <a:t> </a:t>
            </a:r>
            <a:r>
              <a:rPr lang="zh-CN" altLang="en-US" sz="2400" b="1"/>
              <a:t>天府之国</a:t>
            </a:r>
          </a:p>
        </p:txBody>
      </p:sp>
      <p:sp>
        <p:nvSpPr>
          <p:cNvPr id="4" name="文本框 3"/>
          <p:cNvSpPr txBox="1"/>
          <p:nvPr>
            <p:custDataLst>
              <p:tags r:id="rId8"/>
            </p:custDataLst>
          </p:nvPr>
        </p:nvSpPr>
        <p:spPr>
          <a:xfrm>
            <a:off x="2847975" y="2397125"/>
            <a:ext cx="14541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/>
              <a:t>分水鱼嘴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箭头: 五边形 8"/>
          <p:cNvSpPr/>
          <p:nvPr>
            <p:custDataLst>
              <p:tags r:id="rId1"/>
            </p:custDataLst>
          </p:nvPr>
        </p:nvSpPr>
        <p:spPr>
          <a:xfrm>
            <a:off x="256540" y="366395"/>
            <a:ext cx="11679555" cy="55626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latin typeface="华文琥珀" panose="02010800040101010101" charset="-122"/>
                <a:ea typeface="华文琥珀" panose="02010800040101010101" charset="-122"/>
                <a:sym typeface="+mn-ea"/>
              </a:rPr>
              <a:t>中华文明的起源与早期国家</a:t>
            </a:r>
            <a:endParaRPr lang="zh-CN" altLang="en-US" sz="2800" b="1">
              <a:latin typeface="华文琥珀" panose="02010800040101010101" charset="-122"/>
              <a:ea typeface="华文琥珀" panose="02010800040101010101" charset="-122"/>
              <a:sym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2"/>
            </p:custDataLst>
          </p:nvPr>
        </p:nvSpPr>
        <p:spPr>
          <a:xfrm>
            <a:off x="401955" y="1083945"/>
            <a:ext cx="6677025" cy="560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51433" tIns="25717" rIns="51433" bIns="25717" rtlCol="0">
            <a:spAutoFit/>
          </a:bodyPr>
          <a:lstStyle/>
          <a:p>
            <a:pPr algn="l">
              <a:lnSpc>
                <a:spcPts val="3975"/>
              </a:lnSpc>
            </a:pP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二</a:t>
            </a:r>
            <a:r>
              <a:rPr kumimoji="1" lang="en-US" altLang="zh-CN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.</a:t>
            </a: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基础落实：</a:t>
            </a: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sym typeface="+mn-ea"/>
              </a:rPr>
              <a:t>夏、商、周</a:t>
            </a:r>
            <a:endParaRPr kumimoji="1" lang="zh-CN" altLang="en-US" sz="3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13316" name="矩形 1"/>
          <p:cNvSpPr txBox="1"/>
          <p:nvPr>
            <p:custDataLst>
              <p:tags r:id="rId3"/>
            </p:custDataLst>
          </p:nvPr>
        </p:nvSpPr>
        <p:spPr bwMode="auto">
          <a:xfrm>
            <a:off x="680085" y="1644015"/>
            <a:ext cx="10871200" cy="1999615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numCol="1" spcCol="0" rtlCol="0" anchor="t" anchorCtr="0" forceAA="0" compatLnSpc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>
                <a:latin typeface="华康徽宗宫体 W5" panose="03000509000000000000" charset="-122"/>
                <a:ea typeface="华康徽宗宫体 W5" panose="03000509000000000000" charset="-122"/>
                <a:cs typeface="华康徽宗宫体 W5" panose="03000509000000000000" charset="-122"/>
                <a:sym typeface="+mn-ea"/>
              </a:rPr>
              <a:t>    </a:t>
            </a:r>
            <a:r>
              <a:rPr lang="zh-CN" altLang="en-US" sz="2800" b="1">
                <a:solidFill>
                  <a:srgbClr val="FF0000"/>
                </a:solidFill>
                <a:latin typeface="华文琥珀" panose="02010800040101010101" charset="-122"/>
                <a:ea typeface="华文琥珀" panose="02010800040101010101" charset="-122"/>
                <a:cs typeface="华康徽宗宫体 W5" panose="03000509000000000000" charset="-122"/>
                <a:sym typeface="+mn-ea"/>
              </a:rPr>
              <a:t>史实：</a:t>
            </a:r>
            <a:r>
              <a:rPr sz="2400" b="1">
                <a:solidFill>
                  <a:schemeClr val="tx1"/>
                </a:solidFill>
                <a:sym typeface="+mn-ea"/>
              </a:rPr>
              <a:t>百家争鸣：春秋战国时期，</a:t>
            </a:r>
            <a:r>
              <a:rPr lang="en-US" sz="2400" b="1" u="sng">
                <a:solidFill>
                  <a:schemeClr val="tx1"/>
                </a:solidFill>
                <a:sym typeface="+mn-ea"/>
              </a:rPr>
              <a:t>                 </a:t>
            </a:r>
            <a:r>
              <a:rPr sz="2400" b="1">
                <a:solidFill>
                  <a:schemeClr val="tx1"/>
                </a:solidFill>
                <a:sym typeface="+mn-ea"/>
              </a:rPr>
              <a:t>飞速发展，传统的社会秩序受到猛烈冲击，各国竟相改革，涌现出一大批思想家，形成百家争鸣的局面。道家学派：代表人物是</a:t>
            </a:r>
            <a:r>
              <a:rPr lang="en-US" sz="2400" b="1" u="sng">
                <a:solidFill>
                  <a:schemeClr val="tx1"/>
                </a:solidFill>
                <a:sym typeface="+mn-ea"/>
              </a:rPr>
              <a:t>            </a:t>
            </a:r>
            <a:r>
              <a:rPr sz="2400" b="1">
                <a:solidFill>
                  <a:schemeClr val="tx1"/>
                </a:solidFill>
                <a:sym typeface="+mn-ea"/>
              </a:rPr>
              <a:t>和</a:t>
            </a:r>
            <a:r>
              <a:rPr lang="en-US" sz="2400" b="1">
                <a:solidFill>
                  <a:schemeClr val="tx1"/>
                </a:solidFill>
                <a:sym typeface="+mn-ea"/>
              </a:rPr>
              <a:t> </a:t>
            </a:r>
            <a:r>
              <a:rPr lang="en-US" sz="2400" b="1" u="sng">
                <a:solidFill>
                  <a:schemeClr val="tx1"/>
                </a:solidFill>
                <a:sym typeface="+mn-ea"/>
              </a:rPr>
              <a:t>              </a:t>
            </a:r>
            <a:r>
              <a:rPr lang="en-US" sz="2400" b="1">
                <a:solidFill>
                  <a:schemeClr val="tx1"/>
                </a:solidFill>
                <a:sym typeface="+mn-ea"/>
              </a:rPr>
              <a:t> </a:t>
            </a:r>
            <a:r>
              <a:rPr sz="2400" b="1">
                <a:solidFill>
                  <a:schemeClr val="tx1"/>
                </a:solidFill>
                <a:sym typeface="+mn-ea"/>
              </a:rPr>
              <a:t>。老子的思想体现在《</a:t>
            </a:r>
            <a:r>
              <a:rPr lang="en-US" sz="2400" b="1" u="sng">
                <a:solidFill>
                  <a:schemeClr val="tx1"/>
                </a:solidFill>
                <a:sym typeface="+mn-ea"/>
              </a:rPr>
              <a:t>                    </a:t>
            </a:r>
            <a:r>
              <a:rPr sz="2400" b="1">
                <a:solidFill>
                  <a:schemeClr val="tx1"/>
                </a:solidFill>
                <a:sym typeface="+mn-ea"/>
              </a:rPr>
              <a:t>》，提出顺应自然，事物是相互转化的；政治上提倡</a:t>
            </a:r>
            <a:r>
              <a:rPr lang="en-US" sz="2400" b="1">
                <a:solidFill>
                  <a:schemeClr val="tx1"/>
                </a:solidFill>
                <a:sym typeface="+mn-ea"/>
              </a:rPr>
              <a:t> </a:t>
            </a:r>
            <a:r>
              <a:rPr lang="en-US" sz="2400" b="1" u="sng">
                <a:solidFill>
                  <a:schemeClr val="tx1"/>
                </a:solidFill>
                <a:sym typeface="+mn-ea"/>
              </a:rPr>
              <a:t>                           </a:t>
            </a:r>
            <a:r>
              <a:rPr sz="2400" b="1">
                <a:solidFill>
                  <a:schemeClr val="tx1"/>
                </a:solidFill>
                <a:sym typeface="+mn-ea"/>
              </a:rPr>
              <a:t>。庄子认为人生应追求精神自由，治国要顺应自然和民心。孔子（圣人）的思想主要包括</a:t>
            </a:r>
            <a:r>
              <a:rPr lang="en-US" sz="2400" b="1" u="sng">
                <a:solidFill>
                  <a:schemeClr val="tx1"/>
                </a:solidFill>
                <a:sym typeface="+mn-ea"/>
              </a:rPr>
              <a:t>         </a:t>
            </a:r>
            <a:r>
              <a:rPr sz="2400" b="1">
                <a:solidFill>
                  <a:schemeClr val="tx1"/>
                </a:solidFill>
                <a:sym typeface="+mn-ea"/>
              </a:rPr>
              <a:t>和</a:t>
            </a:r>
            <a:r>
              <a:rPr lang="en-US" sz="2400" b="1" u="sng">
                <a:solidFill>
                  <a:schemeClr val="tx1"/>
                </a:solidFill>
                <a:sym typeface="+mn-ea"/>
              </a:rPr>
              <a:t>         </a:t>
            </a:r>
            <a:r>
              <a:rPr sz="2400" b="1">
                <a:solidFill>
                  <a:schemeClr val="tx1"/>
                </a:solidFill>
                <a:sym typeface="+mn-ea"/>
              </a:rPr>
              <a:t>。</a:t>
            </a:r>
          </a:p>
        </p:txBody>
      </p:sp>
      <p:sp>
        <p:nvSpPr>
          <p:cNvPr id="5" name="矩形 1"/>
          <p:cNvSpPr txBox="1"/>
          <p:nvPr>
            <p:custDataLst>
              <p:tags r:id="rId4"/>
            </p:custDataLst>
          </p:nvPr>
        </p:nvSpPr>
        <p:spPr bwMode="auto">
          <a:xfrm>
            <a:off x="4890135" y="4056380"/>
            <a:ext cx="6109335" cy="1814830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numCol="1" spcCol="0" rtlCol="0" anchor="t" anchorCtr="0" forceAA="0" compatLnSpc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>
                <a:latin typeface="华康徽宗宫体 W5" panose="03000509000000000000" charset="-122"/>
                <a:ea typeface="华康徽宗宫体 W5" panose="03000509000000000000" charset="-122"/>
                <a:cs typeface="华康徽宗宫体 W5" panose="03000509000000000000" charset="-122"/>
                <a:sym typeface="+mn-ea"/>
              </a:rPr>
              <a:t>    </a:t>
            </a:r>
            <a:r>
              <a:rPr lang="zh-CN" altLang="en-US" sz="2800" b="1">
                <a:solidFill>
                  <a:srgbClr val="FF0000"/>
                </a:solidFill>
                <a:latin typeface="华文琥珀" panose="02010800040101010101" charset="-122"/>
                <a:ea typeface="华文琥珀" panose="02010800040101010101" charset="-122"/>
                <a:cs typeface="华康徽宗宫体 W5" panose="03000509000000000000" charset="-122"/>
                <a:sym typeface="+mn-ea"/>
              </a:rPr>
              <a:t>史识：</a:t>
            </a:r>
            <a:r>
              <a:rPr lang="zh-CN" sz="2800" b="1">
                <a:solidFill>
                  <a:srgbClr val="FF0000"/>
                </a:solidFill>
                <a:sym typeface="+mn-ea"/>
              </a:rPr>
              <a:t>百家争鸣的影响：</a:t>
            </a:r>
            <a:r>
              <a:rPr lang="zh-CN" sz="2800" b="1">
                <a:solidFill>
                  <a:schemeClr val="tx1"/>
                </a:solidFill>
                <a:sym typeface="+mn-ea"/>
              </a:rPr>
              <a:t>促进思想和学术的繁荣，成为中国古代第一次思想文化发展的高峰，为中国古代文化的发展奠定了基础。</a:t>
            </a:r>
            <a:endParaRPr lang="zh-CN" sz="28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华康徽宗宫体 W5" panose="03000509000000000000" charset="-122"/>
              <a:sym typeface="+mn-ea"/>
            </a:endParaRPr>
          </a:p>
        </p:txBody>
      </p:sp>
      <p:pic>
        <p:nvPicPr>
          <p:cNvPr id="89" name="图片 8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/>
          <a:srcRect t="7384"/>
          <a:stretch>
            <a:fillRect/>
          </a:stretch>
        </p:blipFill>
        <p:spPr>
          <a:xfrm>
            <a:off x="680085" y="3964940"/>
            <a:ext cx="3644900" cy="2632075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6"/>
            </p:custDataLst>
          </p:nvPr>
        </p:nvSpPr>
        <p:spPr>
          <a:xfrm>
            <a:off x="5708866" y="1719430"/>
            <a:ext cx="12871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 </a:t>
            </a:r>
            <a:r>
              <a:rPr lang="zh-CN" altLang="en-US" sz="24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生产力</a:t>
            </a:r>
          </a:p>
        </p:txBody>
      </p:sp>
      <p:sp>
        <p:nvSpPr>
          <p:cNvPr id="3" name="文本框 2"/>
          <p:cNvSpPr txBox="1"/>
          <p:nvPr>
            <p:custDataLst>
              <p:tags r:id="rId7"/>
            </p:custDataLst>
          </p:nvPr>
        </p:nvSpPr>
        <p:spPr>
          <a:xfrm>
            <a:off x="4239377" y="2555038"/>
            <a:ext cx="8953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 </a:t>
            </a:r>
            <a:r>
              <a:rPr lang="zh-CN" altLang="en-US" sz="24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庄子</a:t>
            </a:r>
          </a:p>
        </p:txBody>
      </p:sp>
      <p:sp>
        <p:nvSpPr>
          <p:cNvPr id="4" name="文本框 3"/>
          <p:cNvSpPr txBox="1"/>
          <p:nvPr>
            <p:custDataLst>
              <p:tags r:id="rId8"/>
            </p:custDataLst>
          </p:nvPr>
        </p:nvSpPr>
        <p:spPr>
          <a:xfrm>
            <a:off x="3140291" y="2573891"/>
            <a:ext cx="8953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 </a:t>
            </a:r>
            <a:r>
              <a:rPr lang="zh-CN" altLang="en-US" sz="24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老子</a:t>
            </a:r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8330342" y="2545610"/>
            <a:ext cx="12090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道德经</a:t>
            </a:r>
          </a:p>
        </p:txBody>
      </p:sp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>
            <a:off x="5971069" y="2940430"/>
            <a:ext cx="16910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 </a:t>
            </a:r>
            <a:r>
              <a:rPr lang="zh-CN" altLang="en-US" sz="24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无为而治</a:t>
            </a:r>
          </a:p>
        </p:txBody>
      </p:sp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>
            <a:off x="8906137" y="3334083"/>
            <a:ext cx="7092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   </a:t>
            </a:r>
            <a:r>
              <a:rPr lang="zh-CN" altLang="en-US" sz="24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仁</a:t>
            </a:r>
          </a:p>
        </p:txBody>
      </p:sp>
      <p:sp>
        <p:nvSpPr>
          <p:cNvPr id="10" name="文本框 9"/>
          <p:cNvSpPr txBox="1"/>
          <p:nvPr>
            <p:custDataLst>
              <p:tags r:id="rId12"/>
            </p:custDataLst>
          </p:nvPr>
        </p:nvSpPr>
        <p:spPr>
          <a:xfrm>
            <a:off x="9838612" y="3343510"/>
            <a:ext cx="709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 </a:t>
            </a:r>
            <a:r>
              <a:rPr lang="zh-CN" altLang="en-US" sz="24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礼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7" grpId="0"/>
      <p:bldP spid="8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箭头: 五边形 8"/>
          <p:cNvSpPr/>
          <p:nvPr>
            <p:custDataLst>
              <p:tags r:id="rId1"/>
            </p:custDataLst>
          </p:nvPr>
        </p:nvSpPr>
        <p:spPr>
          <a:xfrm>
            <a:off x="256540" y="366395"/>
            <a:ext cx="11679555" cy="55626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latin typeface="华文琥珀" panose="02010800040101010101" charset="-122"/>
                <a:ea typeface="华文琥珀" panose="02010800040101010101" charset="-122"/>
                <a:sym typeface="+mn-ea"/>
              </a:rPr>
              <a:t>中华文明的起源与早期国家</a:t>
            </a:r>
            <a:endParaRPr lang="zh-CN" altLang="en-US" sz="2800" b="1">
              <a:latin typeface="华文琥珀" panose="02010800040101010101" charset="-122"/>
              <a:ea typeface="华文琥珀" panose="02010800040101010101" charset="-122"/>
              <a:sym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2"/>
            </p:custDataLst>
          </p:nvPr>
        </p:nvSpPr>
        <p:spPr>
          <a:xfrm>
            <a:off x="401955" y="1083945"/>
            <a:ext cx="6677025" cy="560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51433" tIns="25717" rIns="51433" bIns="25717" rtlCol="0">
            <a:spAutoFit/>
          </a:bodyPr>
          <a:lstStyle/>
          <a:p>
            <a:pPr algn="l">
              <a:lnSpc>
                <a:spcPts val="3975"/>
              </a:lnSpc>
            </a:pP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二</a:t>
            </a:r>
            <a:r>
              <a:rPr kumimoji="1" lang="en-US" altLang="zh-CN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.</a:t>
            </a: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基础落实：</a:t>
            </a: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sym typeface="+mn-ea"/>
              </a:rPr>
              <a:t>夏、商、周</a:t>
            </a:r>
            <a:endParaRPr kumimoji="1" lang="zh-CN" altLang="en-US" sz="3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13316" name="矩形 1"/>
          <p:cNvSpPr txBox="1"/>
          <p:nvPr>
            <p:custDataLst>
              <p:tags r:id="rId3"/>
            </p:custDataLst>
          </p:nvPr>
        </p:nvSpPr>
        <p:spPr bwMode="auto">
          <a:xfrm>
            <a:off x="680085" y="1644015"/>
            <a:ext cx="10871200" cy="1999615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numCol="1" spcCol="0" rtlCol="0" anchor="t" anchorCtr="0" forceAA="0" compatLnSpc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>
                <a:latin typeface="华康徽宗宫体 W5" panose="03000509000000000000" charset="-122"/>
                <a:ea typeface="华康徽宗宫体 W5" panose="03000509000000000000" charset="-122"/>
                <a:cs typeface="华康徽宗宫体 W5" panose="03000509000000000000" charset="-122"/>
                <a:sym typeface="+mn-ea"/>
              </a:rPr>
              <a:t>    </a:t>
            </a:r>
            <a:r>
              <a:rPr lang="zh-CN" altLang="en-US" sz="2800" b="1">
                <a:solidFill>
                  <a:srgbClr val="FF0000"/>
                </a:solidFill>
                <a:latin typeface="华文琥珀" panose="02010800040101010101" charset="-122"/>
                <a:ea typeface="华文琥珀" panose="02010800040101010101" charset="-122"/>
                <a:cs typeface="华康徽宗宫体 W5" panose="03000509000000000000" charset="-122"/>
                <a:sym typeface="+mn-ea"/>
              </a:rPr>
              <a:t>史实：</a:t>
            </a:r>
            <a:r>
              <a:rPr lang="en-US" altLang="zh-CN" sz="2800" b="1" u="sng">
                <a:solidFill>
                  <a:srgbClr val="FF0000"/>
                </a:solidFill>
                <a:latin typeface="华文琥珀" panose="02010800040101010101" charset="-122"/>
                <a:ea typeface="华文琥珀" panose="02010800040101010101" charset="-122"/>
                <a:cs typeface="华康徽宗宫体 W5" panose="03000509000000000000" charset="-122"/>
                <a:sym typeface="+mn-ea"/>
              </a:rPr>
              <a:t>         </a:t>
            </a:r>
            <a:r>
              <a:rPr sz="2400" b="1">
                <a:solidFill>
                  <a:schemeClr val="tx1"/>
                </a:solidFill>
                <a:sym typeface="+mn-ea"/>
              </a:rPr>
              <a:t>被称作“万世师表”，创办私学，主张有教无类（不管什么人都可以受到教育），因材施教（根据学生具体情况进行不同的教育）。他的弟子把他的言论整理成《</a:t>
            </a:r>
            <a:r>
              <a:rPr lang="en-US" sz="2400" b="1">
                <a:solidFill>
                  <a:schemeClr val="tx1"/>
                </a:solidFill>
                <a:sym typeface="+mn-ea"/>
              </a:rPr>
              <a:t>                  </a:t>
            </a:r>
            <a:r>
              <a:rPr sz="2400" b="1">
                <a:solidFill>
                  <a:schemeClr val="tx1"/>
                </a:solidFill>
                <a:sym typeface="+mn-ea"/>
              </a:rPr>
              <a:t>》一书。孟子（亚圣）提出仁政，</a:t>
            </a:r>
            <a:r>
              <a:rPr lang="en-US" sz="2400" b="1" u="sng">
                <a:solidFill>
                  <a:schemeClr val="tx1"/>
                </a:solidFill>
                <a:sym typeface="+mn-ea"/>
              </a:rPr>
              <a:t>                      </a:t>
            </a:r>
            <a:r>
              <a:rPr sz="2400" b="1">
                <a:solidFill>
                  <a:schemeClr val="tx1"/>
                </a:solidFill>
                <a:sym typeface="+mn-ea"/>
              </a:rPr>
              <a:t>的主张。儒家荀子提出“礼治”，明确尊卑等级，以维系社会秩序。墨家的</a:t>
            </a:r>
            <a:r>
              <a:rPr lang="en-US" sz="2400" b="1" u="sng">
                <a:solidFill>
                  <a:schemeClr val="tx1"/>
                </a:solidFill>
                <a:sym typeface="+mn-ea"/>
              </a:rPr>
              <a:t>           </a:t>
            </a:r>
            <a:r>
              <a:rPr sz="2400" b="1">
                <a:solidFill>
                  <a:schemeClr val="tx1"/>
                </a:solidFill>
                <a:sym typeface="+mn-ea"/>
              </a:rPr>
              <a:t>提出与非攻，批判贵族的奢侈生活，提倡节俭。</a:t>
            </a:r>
          </a:p>
        </p:txBody>
      </p:sp>
      <p:sp>
        <p:nvSpPr>
          <p:cNvPr id="5" name="矩形 1"/>
          <p:cNvSpPr txBox="1"/>
          <p:nvPr>
            <p:custDataLst>
              <p:tags r:id="rId4"/>
            </p:custDataLst>
          </p:nvPr>
        </p:nvSpPr>
        <p:spPr bwMode="auto">
          <a:xfrm>
            <a:off x="4324985" y="4194175"/>
            <a:ext cx="7277100" cy="1814830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numCol="1" spcCol="0" rtlCol="0" anchor="t" anchorCtr="0" forceAA="0" compatLnSpc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>
                <a:latin typeface="华康徽宗宫体 W5" panose="03000509000000000000" charset="-122"/>
                <a:ea typeface="华康徽宗宫体 W5" panose="03000509000000000000" charset="-122"/>
                <a:cs typeface="华康徽宗宫体 W5" panose="03000509000000000000" charset="-122"/>
                <a:sym typeface="+mn-ea"/>
              </a:rPr>
              <a:t>    </a:t>
            </a:r>
            <a:r>
              <a:rPr lang="zh-CN" altLang="en-US" sz="2800" b="1">
                <a:solidFill>
                  <a:srgbClr val="FF0000"/>
                </a:solidFill>
                <a:latin typeface="华文琥珀" panose="02010800040101010101" charset="-122"/>
                <a:ea typeface="华文琥珀" panose="02010800040101010101" charset="-122"/>
                <a:cs typeface="华康徽宗宫体 W5" panose="03000509000000000000" charset="-122"/>
                <a:sym typeface="+mn-ea"/>
              </a:rPr>
              <a:t>史实：</a:t>
            </a:r>
            <a:r>
              <a:rPr sz="2800" b="1">
                <a:solidFill>
                  <a:schemeClr val="tx1"/>
                </a:solidFill>
                <a:sym typeface="+mn-ea"/>
              </a:rPr>
              <a:t>法家的</a:t>
            </a:r>
            <a:r>
              <a:rPr lang="en-US" sz="2800" b="1">
                <a:solidFill>
                  <a:schemeClr val="tx1"/>
                </a:solidFill>
                <a:sym typeface="+mn-ea"/>
              </a:rPr>
              <a:t> </a:t>
            </a:r>
            <a:r>
              <a:rPr lang="en-US" sz="2800" b="1" u="sng">
                <a:solidFill>
                  <a:schemeClr val="tx1"/>
                </a:solidFill>
                <a:sym typeface="+mn-ea"/>
              </a:rPr>
              <a:t>                </a:t>
            </a:r>
            <a:r>
              <a:rPr lang="en-US" sz="2800" b="1">
                <a:solidFill>
                  <a:schemeClr val="tx1"/>
                </a:solidFill>
                <a:sym typeface="+mn-ea"/>
              </a:rPr>
              <a:t> </a:t>
            </a:r>
            <a:r>
              <a:rPr sz="2800" b="1">
                <a:solidFill>
                  <a:schemeClr val="tx1"/>
                </a:solidFill>
                <a:sym typeface="+mn-ea"/>
              </a:rPr>
              <a:t>提出法治，树立君主的权威，加强中央集权。《孙子兵法》是兵家创始人</a:t>
            </a:r>
            <a:r>
              <a:rPr lang="en-US" sz="2800" b="1" u="sng">
                <a:solidFill>
                  <a:schemeClr val="tx1"/>
                </a:solidFill>
                <a:sym typeface="+mn-ea"/>
              </a:rPr>
              <a:t>            </a:t>
            </a:r>
            <a:r>
              <a:rPr sz="2800" b="1">
                <a:solidFill>
                  <a:schemeClr val="tx1"/>
                </a:solidFill>
                <a:sym typeface="+mn-ea"/>
              </a:rPr>
              <a:t>写的一部军事著作。“知己知彼，百战不殆”这句军事名言出自本书。</a:t>
            </a:r>
            <a:endParaRPr lang="zh-CN" altLang="en-US" sz="2400" b="1">
              <a:solidFill>
                <a:schemeClr val="bg2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  <a:cs typeface="华康徽宗宫体 W5" panose="03000509000000000000" charset="-122"/>
              <a:sym typeface="+mn-ea"/>
            </a:endParaRPr>
          </a:p>
        </p:txBody>
      </p:sp>
      <p:pic>
        <p:nvPicPr>
          <p:cNvPr id="89" name="图片 8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/>
          <a:srcRect t="7384"/>
          <a:stretch>
            <a:fillRect/>
          </a:stretch>
        </p:blipFill>
        <p:spPr>
          <a:xfrm>
            <a:off x="680085" y="3964940"/>
            <a:ext cx="3644900" cy="2632075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2257444" y="1681722"/>
            <a:ext cx="8166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孔子</a:t>
            </a:r>
          </a:p>
        </p:txBody>
      </p:sp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>
            <a:off x="3432247" y="2611598"/>
            <a:ext cx="11798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  论</a:t>
            </a:r>
            <a:r>
              <a:rPr lang="zh-CN" altLang="en-US" sz="2400" b="1" dirty="0" smtClean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语</a:t>
            </a:r>
            <a:endParaRPr lang="zh-CN" altLang="en-US" sz="2400" b="1" dirty="0">
              <a:solidFill>
                <a:srgbClr val="FF0000"/>
              </a:solidFill>
              <a:latin typeface="方正粗黑宋简体" pitchFamily="2" charset="-122"/>
              <a:ea typeface="方正粗黑宋简体" pitchFamily="2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8"/>
            </p:custDataLst>
          </p:nvPr>
        </p:nvSpPr>
        <p:spPr>
          <a:xfrm>
            <a:off x="9153839" y="2592744"/>
            <a:ext cx="16300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民贵君轻</a:t>
            </a:r>
          </a:p>
        </p:txBody>
      </p:sp>
      <p:sp>
        <p:nvSpPr>
          <p:cNvPr id="4" name="文本框 3"/>
          <p:cNvSpPr txBox="1"/>
          <p:nvPr>
            <p:custDataLst>
              <p:tags r:id="rId9"/>
            </p:custDataLst>
          </p:nvPr>
        </p:nvSpPr>
        <p:spPr>
          <a:xfrm>
            <a:off x="9933907" y="3030109"/>
            <a:ext cx="8166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墨子</a:t>
            </a:r>
          </a:p>
        </p:txBody>
      </p:sp>
      <p:sp>
        <p:nvSpPr>
          <p:cNvPr id="6" name="文本框 5"/>
          <p:cNvSpPr txBox="1"/>
          <p:nvPr>
            <p:custDataLst>
              <p:tags r:id="rId10"/>
            </p:custDataLst>
          </p:nvPr>
        </p:nvSpPr>
        <p:spPr>
          <a:xfrm>
            <a:off x="7111031" y="4269589"/>
            <a:ext cx="13836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 </a:t>
            </a:r>
            <a:r>
              <a:rPr lang="zh-CN" altLang="en-US" sz="24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韩非子</a:t>
            </a:r>
          </a:p>
        </p:txBody>
      </p:sp>
      <p:sp>
        <p:nvSpPr>
          <p:cNvPr id="7" name="文本框 6"/>
          <p:cNvSpPr txBox="1"/>
          <p:nvPr>
            <p:custDataLst>
              <p:tags r:id="rId11"/>
            </p:custDataLst>
          </p:nvPr>
        </p:nvSpPr>
        <p:spPr>
          <a:xfrm>
            <a:off x="5854962" y="5267607"/>
            <a:ext cx="8166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孙武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3" grpId="0"/>
      <p:bldP spid="4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箭头: 五边形 8"/>
          <p:cNvSpPr/>
          <p:nvPr>
            <p:custDataLst>
              <p:tags r:id="rId1"/>
            </p:custDataLst>
          </p:nvPr>
        </p:nvSpPr>
        <p:spPr>
          <a:xfrm>
            <a:off x="256540" y="366395"/>
            <a:ext cx="11679555" cy="55626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latin typeface="华文琥珀" panose="02010800040101010101" charset="-122"/>
                <a:ea typeface="华文琥珀" panose="02010800040101010101" charset="-122"/>
                <a:sym typeface="+mn-ea"/>
              </a:rPr>
              <a:t>中华文明的起源与早期国家</a:t>
            </a:r>
            <a:endParaRPr lang="zh-CN" altLang="en-US" sz="2800" b="1">
              <a:latin typeface="华文琥珀" panose="02010800040101010101" charset="-122"/>
              <a:ea typeface="华文琥珀" panose="02010800040101010101" charset="-122"/>
              <a:sym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2"/>
            </p:custDataLst>
          </p:nvPr>
        </p:nvSpPr>
        <p:spPr>
          <a:xfrm>
            <a:off x="424815" y="922655"/>
            <a:ext cx="4041775" cy="560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51433" tIns="25717" rIns="51433" bIns="25717" rtlCol="0">
            <a:spAutoFit/>
          </a:bodyPr>
          <a:lstStyle/>
          <a:p>
            <a:pPr algn="l">
              <a:lnSpc>
                <a:spcPts val="3975"/>
              </a:lnSpc>
            </a:pP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三</a:t>
            </a:r>
            <a:r>
              <a:rPr kumimoji="1" lang="en-US" altLang="zh-CN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.</a:t>
            </a: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命题指向</a:t>
            </a:r>
          </a:p>
        </p:txBody>
      </p:sp>
      <p:sp>
        <p:nvSpPr>
          <p:cNvPr id="13" name="文本框 12"/>
          <p:cNvSpPr txBox="1"/>
          <p:nvPr>
            <p:custDataLst>
              <p:tags r:id="rId3"/>
            </p:custDataLst>
          </p:nvPr>
        </p:nvSpPr>
        <p:spPr>
          <a:xfrm>
            <a:off x="982345" y="1482725"/>
            <a:ext cx="10474325" cy="1383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66700" indent="-266700"/>
            <a:r>
              <a:rPr 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1. </a:t>
            </a:r>
            <a:r>
              <a:rPr lang="zh-CN" sz="2800" b="1">
                <a:ea typeface="宋体" panose="02010600030101010101" pitchFamily="2" charset="-122"/>
              </a:rPr>
              <a:t>若要了解史前时期河姆渡居民种植水稻的历史，最可信的证据是其遗址上发现的（　　）</a:t>
            </a:r>
            <a:endParaRPr lang="en-US" sz="28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marL="266700" indent="-266700"/>
            <a:r>
              <a:rPr lang="en-US" sz="2800" b="1">
                <a:latin typeface="Times New Roman" panose="02020603050405020304" charset="0"/>
                <a:ea typeface="宋体" panose="02010600030101010101" pitchFamily="2" charset="-122"/>
              </a:rPr>
              <a:t>A. </a:t>
            </a:r>
            <a:r>
              <a:rPr lang="zh-CN" sz="2800" b="1">
                <a:ea typeface="宋体" panose="02010600030101010101" pitchFamily="2" charset="-122"/>
              </a:rPr>
              <a:t>木器</a:t>
            </a:r>
            <a:r>
              <a:rPr lang="en-US" sz="2800" b="1">
                <a:latin typeface="Cambria Math" panose="02040503050406030204" charset="0"/>
                <a:ea typeface="宋体" panose="02010600030101010101" pitchFamily="2" charset="-122"/>
              </a:rPr>
              <a:t>	</a:t>
            </a:r>
            <a:r>
              <a:rPr lang="en-US" sz="2800" b="1">
                <a:latin typeface="Times New Roman" panose="02020603050405020304" charset="0"/>
                <a:ea typeface="宋体" panose="02010600030101010101" pitchFamily="2" charset="-122"/>
              </a:rPr>
              <a:t>B. </a:t>
            </a:r>
            <a:r>
              <a:rPr lang="zh-CN" sz="2800" b="1">
                <a:ea typeface="宋体" panose="02010600030101010101" pitchFamily="2" charset="-122"/>
              </a:rPr>
              <a:t>彩色陶器</a:t>
            </a:r>
            <a:r>
              <a:rPr lang="en-US" sz="2800" b="1">
                <a:latin typeface="Cambria Math" panose="02040503050406030204" charset="0"/>
                <a:ea typeface="宋体" panose="02010600030101010101" pitchFamily="2" charset="-122"/>
              </a:rPr>
              <a:t>	</a:t>
            </a:r>
            <a:r>
              <a:rPr lang="en-US" sz="2800" b="1">
                <a:latin typeface="Times New Roman" panose="02020603050405020304" charset="0"/>
                <a:ea typeface="宋体" panose="02010600030101010101" pitchFamily="2" charset="-122"/>
              </a:rPr>
              <a:t>C. </a:t>
            </a:r>
            <a:r>
              <a:rPr lang="zh-CN" sz="2800" b="1">
                <a:ea typeface="宋体" panose="02010600030101010101" pitchFamily="2" charset="-122"/>
              </a:rPr>
              <a:t>石器</a:t>
            </a:r>
            <a:r>
              <a:rPr lang="en-US" sz="2800" b="1">
                <a:latin typeface="Cambria Math" panose="02040503050406030204" charset="0"/>
                <a:ea typeface="宋体" panose="02010600030101010101" pitchFamily="2" charset="-122"/>
              </a:rPr>
              <a:t>	</a:t>
            </a:r>
            <a:r>
              <a:rPr lang="en-US" sz="28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D. </a:t>
            </a:r>
            <a:r>
              <a:rPr lang="zh-CN" sz="2800" b="1">
                <a:solidFill>
                  <a:srgbClr val="FF0000"/>
                </a:solidFill>
                <a:ea typeface="宋体" panose="02010600030101010101" pitchFamily="2" charset="-122"/>
              </a:rPr>
              <a:t>炭化稻谷</a:t>
            </a:r>
            <a:r>
              <a:rPr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【答案】</a:t>
            </a:r>
            <a:r>
              <a:rPr lang="en-US" altLang="zh-CN" sz="2800">
                <a:sym typeface="+mn-ea"/>
              </a:rPr>
              <a:t>D</a:t>
            </a:r>
            <a:endParaRPr lang="en-US" altLang="zh-CN" sz="2800"/>
          </a:p>
        </p:txBody>
      </p:sp>
      <p:sp>
        <p:nvSpPr>
          <p:cNvPr id="19" name="文本框 18"/>
          <p:cNvSpPr txBox="1"/>
          <p:nvPr>
            <p:custDataLst>
              <p:tags r:id="rId4"/>
            </p:custDataLst>
          </p:nvPr>
        </p:nvSpPr>
        <p:spPr>
          <a:xfrm>
            <a:off x="982345" y="2947670"/>
            <a:ext cx="643509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sz="2400" b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zh-CN" sz="2400" b="0">
                <a:latin typeface="Times New Roman" panose="02020603050405020304" charset="0"/>
                <a:ea typeface="宋体" panose="02010600030101010101" pitchFamily="2" charset="-122"/>
              </a:rPr>
              <a:t>．图</a:t>
            </a:r>
            <a:r>
              <a:rPr lang="en-US" sz="2400" b="0">
                <a:latin typeface="Times New Roman" panose="02020603050405020304" charset="0"/>
                <a:ea typeface="宋体" panose="02010600030101010101" pitchFamily="2" charset="-122"/>
              </a:rPr>
              <a:t>1</a:t>
            </a:r>
            <a:r>
              <a:rPr lang="zh-CN" sz="2400" b="0">
                <a:latin typeface="Times New Roman" panose="02020603050405020304" charset="0"/>
                <a:ea typeface="宋体" panose="02010600030101010101" pitchFamily="2" charset="-122"/>
              </a:rPr>
              <a:t>至图</a:t>
            </a:r>
            <a:r>
              <a:rPr lang="en-US" sz="2400" b="0"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zh-CN" sz="2400" b="0">
                <a:latin typeface="Times New Roman" panose="02020603050405020304" charset="0"/>
                <a:ea typeface="宋体" panose="02010600030101010101" pitchFamily="2" charset="-122"/>
              </a:rPr>
              <a:t>所示内容体现了都江堰（   ）</a:t>
            </a:r>
            <a:endParaRPr lang="zh-CN" altLang="en-US" sz="2400"/>
          </a:p>
        </p:txBody>
      </p:sp>
      <p:pic>
        <p:nvPicPr>
          <p:cNvPr id="20" name="图片 19"/>
          <p:cNvPicPr/>
          <p:nvPr>
            <p:custDataLst>
              <p:tags r:id="rId5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1384300" y="3408045"/>
            <a:ext cx="7426960" cy="2419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1" name="文本框 100"/>
          <p:cNvSpPr txBox="1"/>
          <p:nvPr>
            <p:custDataLst>
              <p:tags r:id="rId6"/>
            </p:custDataLst>
          </p:nvPr>
        </p:nvSpPr>
        <p:spPr>
          <a:xfrm>
            <a:off x="982345" y="5827395"/>
            <a:ext cx="8114030" cy="82994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0" algn="l"/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A</a:t>
            </a:r>
            <a:r>
              <a:rPr lang="zh-CN" sz="2400" b="1">
                <a:latin typeface="Times New Roman" panose="02020603050405020304" charset="0"/>
                <a:ea typeface="宋体" panose="02010600030101010101" pitchFamily="2" charset="-122"/>
              </a:rPr>
              <a:t>．造福千秋                       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B</a:t>
            </a:r>
            <a:r>
              <a:rPr lang="zh-CN" sz="2400" b="1">
                <a:latin typeface="Times New Roman" panose="02020603050405020304" charset="0"/>
                <a:ea typeface="宋体" panose="02010600030101010101" pitchFamily="2" charset="-122"/>
              </a:rPr>
              <a:t>．控流发电</a:t>
            </a:r>
            <a:endParaRPr lang="en-US" sz="24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indent="0" algn="l"/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</a:t>
            </a:r>
            <a:r>
              <a:rPr lang="zh-CN" sz="2400" b="1">
                <a:latin typeface="Times New Roman" panose="02020603050405020304" charset="0"/>
                <a:ea typeface="宋体" panose="02010600030101010101" pitchFamily="2" charset="-122"/>
              </a:rPr>
              <a:t>．沟通水系                       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D</a:t>
            </a:r>
            <a:r>
              <a:rPr lang="zh-CN" sz="2400" b="1">
                <a:latin typeface="Times New Roman" panose="02020603050405020304" charset="0"/>
                <a:ea typeface="宋体" panose="02010600030101010101" pitchFamily="2" charset="-122"/>
              </a:rPr>
              <a:t>．方便航运     </a:t>
            </a:r>
            <a:r>
              <a:rPr sz="2400" b="1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【答案】</a:t>
            </a:r>
            <a:r>
              <a:rPr lang="en-US" altLang="zh-CN" sz="2400">
                <a:sym typeface="+mn-ea"/>
              </a:rPr>
              <a:t>A</a:t>
            </a:r>
            <a:r>
              <a:rPr lang="zh-CN" sz="2400" b="1">
                <a:latin typeface="Times New Roman" panose="02020603050405020304" charset="0"/>
                <a:ea typeface="宋体" panose="02010600030101010101" pitchFamily="2" charset="-122"/>
              </a:rPr>
              <a:t> </a:t>
            </a:r>
            <a:endParaRPr lang="zh-CN" altLang="en-US" sz="2400" b="1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箭头: 五边形 8"/>
          <p:cNvSpPr/>
          <p:nvPr>
            <p:custDataLst>
              <p:tags r:id="rId1"/>
            </p:custDataLst>
          </p:nvPr>
        </p:nvSpPr>
        <p:spPr>
          <a:xfrm>
            <a:off x="256540" y="366395"/>
            <a:ext cx="11679555" cy="55626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latin typeface="华文琥珀" panose="02010800040101010101" charset="-122"/>
                <a:ea typeface="华文琥珀" panose="02010800040101010101" charset="-122"/>
                <a:sym typeface="+mn-ea"/>
              </a:rPr>
              <a:t>中华文明的起源与早期国家</a:t>
            </a:r>
            <a:endParaRPr lang="zh-CN" altLang="en-US" sz="2800" b="1">
              <a:latin typeface="华文琥珀" panose="02010800040101010101" charset="-122"/>
              <a:ea typeface="华文琥珀" panose="02010800040101010101" charset="-122"/>
              <a:sym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2"/>
            </p:custDataLst>
          </p:nvPr>
        </p:nvSpPr>
        <p:spPr>
          <a:xfrm>
            <a:off x="411480" y="1009650"/>
            <a:ext cx="4041775" cy="560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51433" tIns="25717" rIns="51433" bIns="25717" rtlCol="0">
            <a:spAutoFit/>
          </a:bodyPr>
          <a:lstStyle/>
          <a:p>
            <a:pPr algn="l">
              <a:lnSpc>
                <a:spcPts val="3975"/>
              </a:lnSpc>
            </a:pP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三</a:t>
            </a:r>
            <a:r>
              <a:rPr kumimoji="1" lang="en-US" altLang="zh-CN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.</a:t>
            </a: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命题指向</a:t>
            </a:r>
          </a:p>
        </p:txBody>
      </p:sp>
      <p:sp>
        <p:nvSpPr>
          <p:cNvPr id="2" name="矩形 1"/>
          <p:cNvSpPr txBox="1"/>
          <p:nvPr>
            <p:custDataLst>
              <p:tags r:id="rId3"/>
            </p:custDataLst>
          </p:nvPr>
        </p:nvSpPr>
        <p:spPr bwMode="auto">
          <a:xfrm>
            <a:off x="708660" y="1738630"/>
            <a:ext cx="10342880" cy="439991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numCol="1" spcCol="0" rtlCol="0" anchor="t" anchorCtr="0" forceAA="0" compatLnSpc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3．神农教民种粟、黄帝“蒸谷为饭”的传说，在一定程度上反映当时已经（   ）</a:t>
            </a:r>
          </a:p>
          <a:p>
            <a:pPr lvl="0" algn="l">
              <a:buClrTx/>
              <a:buSzTx/>
              <a:buFontTx/>
            </a:pPr>
            <a:r>
              <a:rPr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A．出现原始农业                      B．进入青铜时代</a:t>
            </a:r>
          </a:p>
          <a:p>
            <a:pPr lvl="0" algn="l">
              <a:buClrTx/>
              <a:buSzTx/>
              <a:buFontTx/>
            </a:pPr>
            <a:r>
              <a:rPr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C．实行分封制度                      D．掌握冶铁技术</a:t>
            </a:r>
          </a:p>
          <a:p>
            <a:pPr lvl="0" algn="l">
              <a:buClrTx/>
              <a:buSzTx/>
              <a:buFontTx/>
            </a:pPr>
            <a:r>
              <a:rPr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   </a:t>
            </a:r>
          </a:p>
          <a:p>
            <a:pPr lvl="0" algn="l">
              <a:buClrTx/>
              <a:buSzTx/>
              <a:buFontTx/>
            </a:pPr>
            <a:r>
              <a:rPr lang="en-US"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4</a:t>
            </a:r>
            <a:r>
              <a:rPr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．战国时期，李悝在魏国、商鞅在秦国推行变法。其理论依据所属的学派是（   ）</a:t>
            </a:r>
          </a:p>
          <a:p>
            <a:pPr lvl="0" algn="l">
              <a:buClrTx/>
              <a:buSzTx/>
              <a:buFontTx/>
            </a:pPr>
            <a:r>
              <a:rPr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A．道家                              B．法家</a:t>
            </a:r>
          </a:p>
          <a:p>
            <a:pPr lvl="0" algn="l">
              <a:buClrTx/>
              <a:buSzTx/>
              <a:buFontTx/>
            </a:pPr>
            <a:r>
              <a:rPr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C．墨家                              D．兵家</a:t>
            </a:r>
          </a:p>
          <a:p>
            <a:pPr lvl="0" algn="l">
              <a:buClrTx/>
              <a:buSzTx/>
              <a:buFontTx/>
            </a:pPr>
            <a:r>
              <a:rPr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   </a:t>
            </a:r>
          </a:p>
        </p:txBody>
      </p: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1253490" y="3427730"/>
            <a:ext cx="23577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800" b="1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【答案】A</a:t>
            </a:r>
            <a:endParaRPr lang="en-US" altLang="zh-CN" sz="2800" b="1"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929640" y="5654040"/>
            <a:ext cx="23577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800" b="1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【答案】B</a:t>
            </a:r>
            <a:endParaRPr lang="en-US" altLang="zh-CN" sz="2800" b="1"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箭头: 五边形 8"/>
          <p:cNvSpPr/>
          <p:nvPr>
            <p:custDataLst>
              <p:tags r:id="rId1"/>
            </p:custDataLst>
          </p:nvPr>
        </p:nvSpPr>
        <p:spPr>
          <a:xfrm>
            <a:off x="256540" y="366395"/>
            <a:ext cx="11679555" cy="55626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latin typeface="华文琥珀" panose="02010800040101010101" charset="-122"/>
                <a:ea typeface="华文琥珀" panose="02010800040101010101" charset="-122"/>
                <a:sym typeface="+mn-ea"/>
              </a:rPr>
              <a:t>中华文明的起源与早期国家</a:t>
            </a:r>
            <a:endParaRPr lang="zh-CN" altLang="en-US" sz="2800" b="1">
              <a:latin typeface="华文琥珀" panose="02010800040101010101" charset="-122"/>
              <a:ea typeface="华文琥珀" panose="02010800040101010101" charset="-122"/>
              <a:sym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2"/>
            </p:custDataLst>
          </p:nvPr>
        </p:nvSpPr>
        <p:spPr>
          <a:xfrm>
            <a:off x="477520" y="1116330"/>
            <a:ext cx="4041775" cy="560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51433" tIns="25717" rIns="51433" bIns="25717" rtlCol="0">
            <a:spAutoFit/>
          </a:bodyPr>
          <a:lstStyle/>
          <a:p>
            <a:pPr algn="l">
              <a:lnSpc>
                <a:spcPts val="3975"/>
              </a:lnSpc>
            </a:pP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三</a:t>
            </a:r>
            <a:r>
              <a:rPr kumimoji="1" lang="en-US" altLang="zh-CN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.</a:t>
            </a: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命题指向</a:t>
            </a:r>
          </a:p>
        </p:txBody>
      </p:sp>
      <p:sp>
        <p:nvSpPr>
          <p:cNvPr id="2" name="矩形 1"/>
          <p:cNvSpPr txBox="1"/>
          <p:nvPr>
            <p:custDataLst>
              <p:tags r:id="rId3"/>
            </p:custDataLst>
          </p:nvPr>
        </p:nvSpPr>
        <p:spPr bwMode="auto">
          <a:xfrm>
            <a:off x="774700" y="1870075"/>
            <a:ext cx="10342880" cy="396938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numCol="1" spcCol="0" rtlCol="0" anchor="t" anchorCtr="0" forceAA="0" compatLnSpc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5. 据考古发现，半坡远古居民已经能够</a:t>
            </a:r>
          </a:p>
          <a:p>
            <a:pPr lvl="0" algn="l">
              <a:buClrTx/>
              <a:buSzTx/>
              <a:buFontTx/>
            </a:pPr>
            <a:r>
              <a:rPr lang="en-US"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A. 种植水稻              B. 种植粟</a:t>
            </a:r>
          </a:p>
          <a:p>
            <a:pPr lvl="0" algn="l">
              <a:buClrTx/>
              <a:buSzTx/>
              <a:buFontTx/>
            </a:pPr>
            <a:r>
              <a:rPr lang="en-US"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C. 建造干栏式房屋        D. 使用青铜器</a:t>
            </a:r>
          </a:p>
          <a:p>
            <a:pPr lvl="0" algn="l">
              <a:buClrTx/>
              <a:buSzTx/>
              <a:buFontTx/>
            </a:pPr>
            <a:r>
              <a:rPr lang="en-US"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  </a:t>
            </a:r>
            <a:endParaRPr sz="2800" b="1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  <a:sym typeface="+mn-ea"/>
            </a:endParaRPr>
          </a:p>
          <a:p>
            <a:pPr lvl="0" algn="l">
              <a:buClrTx/>
              <a:buSzTx/>
              <a:buFontTx/>
            </a:pPr>
            <a:r>
              <a:rPr lang="en-US"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6</a:t>
            </a:r>
            <a:r>
              <a:rPr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. 小游同学撰写的历史小论文关键词：西周、王、侯、制度。他研究的内容是</a:t>
            </a:r>
          </a:p>
          <a:p>
            <a:pPr lvl="0" algn="l">
              <a:buClrTx/>
              <a:buSzTx/>
              <a:buFontTx/>
            </a:pPr>
            <a:r>
              <a:rPr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A. 分封制        B. 郡县制</a:t>
            </a:r>
          </a:p>
          <a:p>
            <a:pPr lvl="0" algn="l">
              <a:buClrTx/>
              <a:buSzTx/>
              <a:buFontTx/>
            </a:pPr>
            <a:r>
              <a:rPr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C. 科举制        D. 行省制</a:t>
            </a:r>
          </a:p>
          <a:p>
            <a:pPr lvl="0" algn="l">
              <a:buClrTx/>
              <a:buSzTx/>
              <a:buFontTx/>
            </a:pPr>
            <a:r>
              <a:rPr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  </a:t>
            </a:r>
          </a:p>
        </p:txBody>
      </p: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1109345" y="5317490"/>
            <a:ext cx="23577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800" b="1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【答案】A</a:t>
            </a:r>
            <a:endParaRPr lang="en-US" altLang="zh-CN" sz="2800" b="1"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1319530" y="3168015"/>
            <a:ext cx="23577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800" b="1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【答案】</a:t>
            </a:r>
            <a:r>
              <a:rPr lang="en-US" sz="2800" b="1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B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箭头: 五边形 8"/>
          <p:cNvSpPr/>
          <p:nvPr>
            <p:custDataLst>
              <p:tags r:id="rId1"/>
            </p:custDataLst>
          </p:nvPr>
        </p:nvSpPr>
        <p:spPr>
          <a:xfrm>
            <a:off x="256540" y="366395"/>
            <a:ext cx="11679555" cy="55626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latin typeface="华文琥珀" panose="02010800040101010101" charset="-122"/>
                <a:ea typeface="华文琥珀" panose="02010800040101010101" charset="-122"/>
                <a:sym typeface="+mn-ea"/>
              </a:rPr>
              <a:t>中华文明的起源与早期国家</a:t>
            </a:r>
            <a:endParaRPr lang="zh-CN" altLang="en-US" sz="2800" b="1">
              <a:latin typeface="华文琥珀" panose="02010800040101010101" charset="-122"/>
              <a:ea typeface="华文琥珀" panose="02010800040101010101" charset="-122"/>
              <a:sym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2"/>
            </p:custDataLst>
          </p:nvPr>
        </p:nvSpPr>
        <p:spPr>
          <a:xfrm>
            <a:off x="411480" y="1009650"/>
            <a:ext cx="4041775" cy="560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51433" tIns="25717" rIns="51433" bIns="25717" rtlCol="0">
            <a:spAutoFit/>
          </a:bodyPr>
          <a:lstStyle/>
          <a:p>
            <a:pPr algn="l">
              <a:lnSpc>
                <a:spcPts val="3975"/>
              </a:lnSpc>
            </a:pP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三</a:t>
            </a:r>
            <a:r>
              <a:rPr kumimoji="1" lang="en-US" altLang="zh-CN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.</a:t>
            </a: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命题指向</a:t>
            </a:r>
          </a:p>
        </p:txBody>
      </p:sp>
      <p:sp>
        <p:nvSpPr>
          <p:cNvPr id="2" name="矩形 1"/>
          <p:cNvSpPr txBox="1"/>
          <p:nvPr>
            <p:custDataLst>
              <p:tags r:id="rId3"/>
            </p:custDataLst>
          </p:nvPr>
        </p:nvSpPr>
        <p:spPr bwMode="auto">
          <a:xfrm>
            <a:off x="696595" y="1764665"/>
            <a:ext cx="10342880" cy="4154170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numCol="1" spcCol="0" rtlCol="0" anchor="t" anchorCtr="0" forceAA="0" compatLnSpc="0">
            <a:spAutoFit/>
          </a:bodyPr>
          <a:lstStyle/>
          <a:p>
            <a:pPr indent="0"/>
            <a:r>
              <a:rPr lang="en-US" sz="2400" b="1">
                <a:latin typeface="+mn-ea"/>
                <a:cs typeface="+mn-ea"/>
                <a:sym typeface="+mn-ea"/>
              </a:rPr>
              <a:t>7</a:t>
            </a:r>
            <a:r>
              <a:rPr lang="zh-CN" sz="2400" b="1">
                <a:latin typeface="+mn-ea"/>
                <a:cs typeface="+mn-ea"/>
                <a:sym typeface="+mn-ea"/>
              </a:rPr>
              <a:t>．考古工作者在河姆渡遗址发现多处稻谷、稻草的堆积层，层厚</a:t>
            </a:r>
            <a:r>
              <a:rPr lang="en-US" sz="2400" b="1">
                <a:latin typeface="+mn-ea"/>
                <a:cs typeface="+mn-ea"/>
                <a:sym typeface="+mn-ea"/>
              </a:rPr>
              <a:t>20--50</a:t>
            </a:r>
            <a:r>
              <a:rPr lang="zh-CN" sz="2400" b="1">
                <a:latin typeface="+mn-ea"/>
                <a:cs typeface="+mn-ea"/>
                <a:sym typeface="+mn-ea"/>
              </a:rPr>
              <a:t>厘米，最厚处超过</a:t>
            </a:r>
            <a:r>
              <a:rPr lang="en-US" sz="2400" b="1">
                <a:latin typeface="+mn-ea"/>
                <a:cs typeface="+mn-ea"/>
                <a:sym typeface="+mn-ea"/>
              </a:rPr>
              <a:t>1</a:t>
            </a:r>
            <a:r>
              <a:rPr lang="zh-CN" sz="2400" b="1">
                <a:latin typeface="+mn-ea"/>
                <a:cs typeface="+mn-ea"/>
                <a:sym typeface="+mn-ea"/>
              </a:rPr>
              <a:t>米，若折算成稻谷，可达</a:t>
            </a:r>
            <a:r>
              <a:rPr lang="en-US" sz="2400" b="1">
                <a:latin typeface="+mn-ea"/>
                <a:cs typeface="+mn-ea"/>
                <a:sym typeface="+mn-ea"/>
              </a:rPr>
              <a:t>12</a:t>
            </a:r>
            <a:r>
              <a:rPr lang="zh-CN" sz="2400" b="1">
                <a:latin typeface="+mn-ea"/>
                <a:cs typeface="+mn-ea"/>
                <a:sym typeface="+mn-ea"/>
              </a:rPr>
              <a:t>吨以上。这可用于印证河姆渡居民（   ）</a:t>
            </a:r>
            <a:endParaRPr lang="en-US" sz="2400" b="1">
              <a:latin typeface="+mn-ea"/>
              <a:cs typeface="+mn-ea"/>
              <a:sym typeface="+mn-ea"/>
            </a:endParaRPr>
          </a:p>
          <a:p>
            <a:pPr indent="0"/>
            <a:r>
              <a:rPr lang="en-US" sz="2400" b="1">
                <a:latin typeface="+mn-ea"/>
                <a:cs typeface="+mn-ea"/>
                <a:sym typeface="+mn-ea"/>
              </a:rPr>
              <a:t>A</a:t>
            </a:r>
            <a:r>
              <a:rPr lang="zh-CN" sz="2400" b="1">
                <a:latin typeface="+mn-ea"/>
                <a:cs typeface="+mn-ea"/>
                <a:sym typeface="+mn-ea"/>
              </a:rPr>
              <a:t>．</a:t>
            </a:r>
            <a:r>
              <a:rPr lang="zh-CN" sz="24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已经从事农业生产</a:t>
            </a:r>
            <a:r>
              <a:rPr lang="zh-CN" sz="2400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 </a:t>
            </a:r>
            <a:r>
              <a:rPr lang="zh-CN" sz="2400" b="1">
                <a:latin typeface="+mn-ea"/>
                <a:cs typeface="+mn-ea"/>
                <a:sym typeface="+mn-ea"/>
              </a:rPr>
              <a:t>    </a:t>
            </a:r>
            <a:r>
              <a:rPr lang="en-US" sz="2400" b="1">
                <a:latin typeface="+mn-ea"/>
                <a:cs typeface="+mn-ea"/>
                <a:sym typeface="+mn-ea"/>
              </a:rPr>
              <a:t>B</a:t>
            </a:r>
            <a:r>
              <a:rPr lang="zh-CN" sz="2400" b="1">
                <a:latin typeface="+mn-ea"/>
                <a:cs typeface="+mn-ea"/>
                <a:sym typeface="+mn-ea"/>
              </a:rPr>
              <a:t>．初步产生物品交换</a:t>
            </a:r>
            <a:endParaRPr lang="en-US" sz="2400" b="1">
              <a:latin typeface="+mn-ea"/>
              <a:cs typeface="+mn-ea"/>
              <a:sym typeface="+mn-ea"/>
            </a:endParaRPr>
          </a:p>
          <a:p>
            <a:pPr indent="0"/>
            <a:r>
              <a:rPr lang="en-US" sz="2400" b="1">
                <a:latin typeface="+mn-ea"/>
                <a:cs typeface="+mn-ea"/>
                <a:sym typeface="+mn-ea"/>
              </a:rPr>
              <a:t>C</a:t>
            </a:r>
            <a:r>
              <a:rPr lang="zh-CN" sz="2400" b="1">
                <a:latin typeface="+mn-ea"/>
                <a:cs typeface="+mn-ea"/>
                <a:sym typeface="+mn-ea"/>
              </a:rPr>
              <a:t>．广泛使用青铜工具     </a:t>
            </a:r>
            <a:r>
              <a:rPr lang="en-US" sz="2400" b="1">
                <a:latin typeface="+mn-ea"/>
                <a:cs typeface="+mn-ea"/>
                <a:sym typeface="+mn-ea"/>
              </a:rPr>
              <a:t>D</a:t>
            </a:r>
            <a:r>
              <a:rPr lang="zh-CN" sz="2400" b="1">
                <a:latin typeface="+mn-ea"/>
                <a:cs typeface="+mn-ea"/>
                <a:sym typeface="+mn-ea"/>
              </a:rPr>
              <a:t>．开始推广牛耕技术</a:t>
            </a:r>
          </a:p>
          <a:p>
            <a:pPr indent="0"/>
            <a:r>
              <a:rPr sz="24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  【答案】A</a:t>
            </a:r>
            <a:endParaRPr lang="en-US" sz="2400" b="1">
              <a:latin typeface="+mn-ea"/>
              <a:cs typeface="+mn-ea"/>
              <a:sym typeface="+mn-ea"/>
            </a:endParaRPr>
          </a:p>
          <a:p>
            <a:pPr indent="0"/>
            <a:r>
              <a:rPr lang="en-US" sz="2400" b="1">
                <a:latin typeface="+mn-ea"/>
                <a:cs typeface="+mn-ea"/>
                <a:sym typeface="+mn-ea"/>
              </a:rPr>
              <a:t>8</a:t>
            </a:r>
            <a:r>
              <a:rPr lang="zh-CN" sz="2400" b="1">
                <a:latin typeface="+mn-ea"/>
                <a:cs typeface="+mn-ea"/>
                <a:sym typeface="+mn-ea"/>
              </a:rPr>
              <a:t>．通过分封制度，“周人终于建立了一个拥有广袤领土的强大国家”，使西周王朝的统治触角伸向了遥远的地方。据此可知，分封制（   ）</a:t>
            </a:r>
            <a:endParaRPr lang="en-US" sz="2400" b="1">
              <a:latin typeface="+mn-ea"/>
              <a:cs typeface="+mn-ea"/>
              <a:sym typeface="+mn-ea"/>
            </a:endParaRPr>
          </a:p>
          <a:p>
            <a:pPr indent="0"/>
            <a:r>
              <a:rPr lang="en-US" sz="2400" b="1">
                <a:latin typeface="+mn-ea"/>
                <a:cs typeface="+mn-ea"/>
                <a:sym typeface="+mn-ea"/>
              </a:rPr>
              <a:t>A</a:t>
            </a:r>
            <a:r>
              <a:rPr lang="zh-CN" sz="2400" b="1">
                <a:latin typeface="+mn-ea"/>
                <a:cs typeface="+mn-ea"/>
                <a:sym typeface="+mn-ea"/>
              </a:rPr>
              <a:t>．强化了诸侯权力      </a:t>
            </a:r>
            <a:r>
              <a:rPr lang="zh-CN" sz="24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 </a:t>
            </a:r>
            <a:r>
              <a:rPr lang="en-US" sz="24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B</a:t>
            </a:r>
            <a:r>
              <a:rPr lang="zh-CN" sz="24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．扩大了统治范围</a:t>
            </a:r>
            <a:endParaRPr lang="en-US" sz="2400" b="1">
              <a:latin typeface="+mn-ea"/>
              <a:cs typeface="+mn-ea"/>
              <a:sym typeface="+mn-ea"/>
            </a:endParaRPr>
          </a:p>
          <a:p>
            <a:pPr indent="0"/>
            <a:r>
              <a:rPr lang="en-US" sz="2400" b="1">
                <a:latin typeface="+mn-ea"/>
                <a:cs typeface="+mn-ea"/>
                <a:sym typeface="+mn-ea"/>
              </a:rPr>
              <a:t>C</a:t>
            </a:r>
            <a:r>
              <a:rPr lang="zh-CN" sz="2400" b="1">
                <a:latin typeface="+mn-ea"/>
                <a:cs typeface="+mn-ea"/>
                <a:sym typeface="+mn-ea"/>
              </a:rPr>
              <a:t>．加速了西周灭亡       </a:t>
            </a:r>
            <a:r>
              <a:rPr lang="en-US" sz="2400" b="1">
                <a:latin typeface="+mn-ea"/>
                <a:cs typeface="+mn-ea"/>
                <a:sym typeface="+mn-ea"/>
              </a:rPr>
              <a:t>D</a:t>
            </a:r>
            <a:r>
              <a:rPr lang="zh-CN" sz="2400" b="1">
                <a:latin typeface="+mn-ea"/>
                <a:cs typeface="+mn-ea"/>
                <a:sym typeface="+mn-ea"/>
              </a:rPr>
              <a:t>．确立了君主专制  </a:t>
            </a:r>
          </a:p>
          <a:p>
            <a:pPr indent="0"/>
            <a:r>
              <a:rPr sz="24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  【答案】</a:t>
            </a:r>
            <a:r>
              <a:rPr lang="en-US" sz="24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B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箭头: 五边形 8"/>
          <p:cNvSpPr/>
          <p:nvPr>
            <p:custDataLst>
              <p:tags r:id="rId1"/>
            </p:custDataLst>
          </p:nvPr>
        </p:nvSpPr>
        <p:spPr>
          <a:xfrm>
            <a:off x="256540" y="366395"/>
            <a:ext cx="11679555" cy="55626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latin typeface="华文琥珀" panose="02010800040101010101" charset="-122"/>
                <a:ea typeface="华文琥珀" panose="02010800040101010101" charset="-122"/>
                <a:sym typeface="+mn-ea"/>
              </a:rPr>
              <a:t>中华文明的起源与早期国家</a:t>
            </a:r>
            <a:endParaRPr lang="zh-CN" altLang="en-US" sz="2800" b="1">
              <a:latin typeface="华文琥珀" panose="02010800040101010101" charset="-122"/>
              <a:ea typeface="华文琥珀" panose="02010800040101010101" charset="-122"/>
              <a:sym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2"/>
            </p:custDataLst>
          </p:nvPr>
        </p:nvSpPr>
        <p:spPr>
          <a:xfrm>
            <a:off x="411480" y="1009650"/>
            <a:ext cx="4041775" cy="560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51433" tIns="25717" rIns="51433" bIns="25717" rtlCol="0">
            <a:spAutoFit/>
          </a:bodyPr>
          <a:lstStyle/>
          <a:p>
            <a:pPr algn="l">
              <a:lnSpc>
                <a:spcPts val="3975"/>
              </a:lnSpc>
            </a:pP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三</a:t>
            </a:r>
            <a:r>
              <a:rPr kumimoji="1" lang="en-US" altLang="zh-CN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.</a:t>
            </a: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命题指向</a:t>
            </a:r>
          </a:p>
        </p:txBody>
      </p:sp>
      <p:sp>
        <p:nvSpPr>
          <p:cNvPr id="2" name="矩形 1"/>
          <p:cNvSpPr txBox="1"/>
          <p:nvPr>
            <p:custDataLst>
              <p:tags r:id="rId3"/>
            </p:custDataLst>
          </p:nvPr>
        </p:nvSpPr>
        <p:spPr bwMode="auto">
          <a:xfrm>
            <a:off x="695960" y="1569720"/>
            <a:ext cx="10342880" cy="396938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numCol="1" spcCol="0" rtlCol="0" anchor="t" anchorCtr="0" forceAA="0" compatLnSpc="0">
            <a:spAutoFit/>
          </a:bodyPr>
          <a:lstStyle/>
          <a:p>
            <a:pPr indent="0"/>
            <a:r>
              <a:rPr lang="en-US" sz="2800" b="1">
                <a:latin typeface="+mn-ea"/>
                <a:cs typeface="+mn-ea"/>
                <a:sym typeface="+mn-ea"/>
              </a:rPr>
              <a:t>9</a:t>
            </a:r>
            <a:r>
              <a:rPr lang="zh-CN" sz="2800" b="1">
                <a:latin typeface="+mn-ea"/>
                <a:cs typeface="+mn-ea"/>
                <a:sym typeface="+mn-ea"/>
              </a:rPr>
              <a:t>． 阅读材料，完成下列要求。</a:t>
            </a:r>
          </a:p>
          <a:p>
            <a:pPr indent="0"/>
            <a:r>
              <a:rPr sz="28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材料一战国时期秦国李冰为根治岷江水患，发展川西农业，率蜀地人民选择高山与平原的交接处，利用地势和河道，建造了都江堰。在途经灌县的岷江修鱼嘴，分为内、外江，调节两江水量，枯水季节将水调入内江，以利用灌溉，涨水季节将水调往外江，保证灌县县城的安全。</a:t>
            </a:r>
          </a:p>
          <a:p>
            <a:pPr indent="0" algn="r"/>
            <a:r>
              <a:rPr sz="28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——摘编自赵毅主编《中国古代史》</a:t>
            </a:r>
          </a:p>
          <a:p>
            <a:pPr indent="0" algn="l"/>
            <a:r>
              <a:rPr sz="28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（1）根据材料一，指出李冰主持建造都江堰的目的，并概括其作用。</a:t>
            </a:r>
          </a:p>
        </p:txBody>
      </p:sp>
      <p:sp>
        <p:nvSpPr>
          <p:cNvPr id="101" name="文本框 100"/>
          <p:cNvSpPr txBox="1"/>
          <p:nvPr>
            <p:custDataLst>
              <p:tags r:id="rId4"/>
            </p:custDataLst>
          </p:nvPr>
        </p:nvSpPr>
        <p:spPr>
          <a:xfrm>
            <a:off x="696595" y="5539105"/>
            <a:ext cx="10342245" cy="95313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0" algn="l"/>
            <a:r>
              <a:rPr sz="2800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【答案】</a:t>
            </a:r>
            <a:r>
              <a:rPr sz="28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（1）目的：根治岷江水患，发展川西农业。</a:t>
            </a:r>
          </a:p>
          <a:p>
            <a:pPr indent="0" algn="l"/>
            <a:r>
              <a:rPr sz="28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                        作用：灌溉；防洪。</a:t>
            </a:r>
            <a:endParaRPr lang="zh-CN" altLang="en-US" sz="28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箭头: 五边形 8"/>
          <p:cNvSpPr/>
          <p:nvPr>
            <p:custDataLst>
              <p:tags r:id="rId1"/>
            </p:custDataLst>
          </p:nvPr>
        </p:nvSpPr>
        <p:spPr>
          <a:xfrm>
            <a:off x="256540" y="366395"/>
            <a:ext cx="11679555" cy="55626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latin typeface="华文琥珀" panose="02010800040101010101" charset="-122"/>
                <a:ea typeface="华文琥珀" panose="02010800040101010101" charset="-122"/>
                <a:sym typeface="+mn-ea"/>
              </a:rPr>
              <a:t>中华文明的起源与早期国家</a:t>
            </a:r>
            <a:endParaRPr lang="zh-CN" altLang="en-US" sz="2800" b="1">
              <a:latin typeface="华文琥珀" panose="02010800040101010101" charset="-122"/>
              <a:ea typeface="华文琥珀" panose="02010800040101010101" charset="-122"/>
              <a:sym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2"/>
            </p:custDataLst>
          </p:nvPr>
        </p:nvSpPr>
        <p:spPr>
          <a:xfrm>
            <a:off x="411480" y="1009650"/>
            <a:ext cx="4041775" cy="560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51433" tIns="25717" rIns="51433" bIns="25717" rtlCol="0">
            <a:spAutoFit/>
          </a:bodyPr>
          <a:lstStyle/>
          <a:p>
            <a:pPr algn="l">
              <a:lnSpc>
                <a:spcPts val="3975"/>
              </a:lnSpc>
            </a:pP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三</a:t>
            </a:r>
            <a:r>
              <a:rPr kumimoji="1" lang="en-US" altLang="zh-CN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.</a:t>
            </a: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命题指向</a:t>
            </a:r>
          </a:p>
        </p:txBody>
      </p:sp>
      <p:sp>
        <p:nvSpPr>
          <p:cNvPr id="2" name="矩形 1"/>
          <p:cNvSpPr txBox="1"/>
          <p:nvPr>
            <p:custDataLst>
              <p:tags r:id="rId3"/>
            </p:custDataLst>
          </p:nvPr>
        </p:nvSpPr>
        <p:spPr bwMode="auto">
          <a:xfrm>
            <a:off x="4374515" y="1414022"/>
            <a:ext cx="6860540" cy="488327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numCol="1" spcCol="0" rtlCol="0" anchor="t" anchorCtr="0" forceAA="0" compatLnSpc="0">
            <a:spAutoFit/>
          </a:bodyPr>
          <a:lstStyle/>
          <a:p>
            <a:pPr indent="0"/>
            <a:r>
              <a:rPr lang="zh-CN" sz="2800" b="1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本专题是中华文明的起源时期，命题侧重基础知识的落实，主要考查方式为选择题。因此，教师在复习的过程中需要紧紧依托课程标准。尤其关注这一时期的阶段特征。</a:t>
            </a:r>
          </a:p>
          <a:p>
            <a:pPr indent="0"/>
            <a:endParaRPr lang="zh-CN" sz="2800" b="1" dirty="0">
              <a:solidFill>
                <a:schemeClr val="tx1"/>
              </a:solidFill>
              <a:latin typeface="+mn-ea"/>
              <a:cs typeface="+mn-ea"/>
              <a:sym typeface="+mn-ea"/>
            </a:endParaRPr>
          </a:p>
          <a:p>
            <a:pPr indent="0"/>
            <a:r>
              <a:rPr lang="en-US" altLang="zh-CN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1.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化石是研究人类起源的主要证据。</a:t>
            </a:r>
          </a:p>
          <a:p>
            <a:pPr indent="0"/>
            <a:r>
              <a:rPr lang="en-US" altLang="zh-CN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2.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考古发现是了解史前社会的重要依据。</a:t>
            </a:r>
          </a:p>
          <a:p>
            <a:pPr indent="0"/>
            <a:r>
              <a:rPr lang="en-US" altLang="zh-CN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3.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了解传说与神话的历史信息。</a:t>
            </a:r>
          </a:p>
          <a:p>
            <a:pPr indent="0"/>
            <a:r>
              <a:rPr lang="en-US" altLang="zh-CN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4.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了解百家争鸣的深远影响。</a:t>
            </a:r>
          </a:p>
          <a:p>
            <a:pPr indent="0"/>
            <a:r>
              <a:rPr lang="en-US" altLang="zh-CN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5.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通过商鞅变法，认识改革的作用。</a:t>
            </a:r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rcRect l="10948" t="15355" r="16798" b="8837"/>
          <a:stretch>
            <a:fillRect/>
          </a:stretch>
        </p:blipFill>
        <p:spPr>
          <a:xfrm>
            <a:off x="256540" y="2692400"/>
            <a:ext cx="4641215" cy="360489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tretch>
            <a:fillRect/>
          </a:stretch>
        </p:blipFill>
        <p:spPr>
          <a:xfrm>
            <a:off x="1675499" y="4111014"/>
            <a:ext cx="2585515" cy="2186346"/>
          </a:xfrm>
          <a:prstGeom prst="rect">
            <a:avLst/>
          </a:prstGeom>
        </p:spPr>
      </p:pic>
      <p:pic>
        <p:nvPicPr>
          <p:cNvPr id="35" name="New picture"/>
          <p:cNvPicPr/>
          <p:nvPr>
            <p:custDataLst>
              <p:tags r:id="rId6"/>
            </p:custDataLst>
          </p:nvPr>
        </p:nvPicPr>
        <p:blipFill>
          <a:blip r:embed="rId11" cstate="print"/>
          <a:stretch>
            <a:fillRect/>
          </a:stretch>
        </p:blipFill>
        <p:spPr>
          <a:xfrm>
            <a:off x="10883900" y="10642600"/>
            <a:ext cx="355600" cy="266700"/>
          </a:xfrm>
          <a:prstGeom prst="cube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0.11.30"/>
  <p:tag name="AS_TITLE" val="Aspose.Slides for Java"/>
  <p:tag name="AS_VERSION" val="20.11"/>
  <p:tag name="KSO_WM_SCREEN_THEME_FLAG" val="Dlrq25wU2PGuGg5bbmjbDNEmpfFfDlSujgzGvN0V87URzTFsyl7hjA5IGqgVF6jeeEOchEXOToNvpPirBByu5r+UB61ibsrrYXb0X7KU5xk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5"/>
  <p:tag name="KSO_WM_SCREEN_THEME_FLAG" val="Dlrq25wU2PGuGg5bbmjbDNEmpfFfDlSujgzGvN0V87URzTFsyl7hjA5IGqgVF6jeeEOchEXOToNvpPirBByu5r+UB61ibsrrYXb0X7KU5xk=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6"/>
  <p:tag name="KSO_WM_SCREEN_THEME_FLAG" val="Dlrq25wU2PGuGg5bbmjbDNEmpfFfDlSujgzGvN0V87URzTFsyl7hjA5IGqgVF6jeeEOchEXOToNvpPirBByu5r+UB61ibsrrYXb0X7KU5xk=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7"/>
  <p:tag name="KSO_WM_SCREEN_THEME_FLAG" val="Dlrq25wU2PGuGg5bbmjbDNEmpfFfDlSujgzGvN0V87URzTFsyl7hjA5IGqgVF6jeeEOchEXOToNvpPirBByu5r+UB61ibsrrYXb0X7KU5xk=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8"/>
  <p:tag name="KSO_WM_SCREEN_THEME_FLAG" val="Dlrq25wU2PGuGg5bbmjbDNEmpfFfDlSujgzGvN0V87URzTFsyl7hjA5IGqgVF6jeeEOchEXOToNvpPirBByu5r+UB61ibsrrYXb0X7KU5xk=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9"/>
  <p:tag name="KSO_WM_SCREEN_THEME_FLAG" val="Dlrq25wU2PGuGg5bbmjbDNEmpfFfDlSujgzGvN0V87URzTFsyl7hjA5IGqgVF6jeeEOchEXOToNvpPirBByu5r+UB61ibsrrYXb0X7KU5xk=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00"/>
  <p:tag name="KSO_WM_SCREEN_THEME_FLAG" val="Dlrq25wU2PGuGg5bbmjbDNEmpfFfDlSujgzGvN0V87URzTFsyl7hjA5IGqgVF6jeeEOchEXOToNvpPirBByu5r+UB61ibsrrYXb0X7KU5xk=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01"/>
  <p:tag name="KSO_WM_SCREEN_THEME_FLAG" val="Dlrq25wU2PGuGg5bbmjbDNEmpfFfDlSujgzGvN0V87URzTFsyl7hjA5IGqgVF6jeeEOchEXOToNvpPirBByu5r+UB61ibsrrYXb0X7KU5xk=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1"/>
  <p:tag name="KSO_WM_SCREEN_THEME_FLAG" val="Dlrq25wU2PGuGg5bbmjbDNEmpfFfDlSujgzGvN0V87URzTFsyl7hjA5IGqgVF6jeeEOchEXOToNvpPirBByu5r+UB61ibsrrYXb0X7KU5xk=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2"/>
  <p:tag name="KSO_WM_SCREEN_THEME_FLAG" val="Dlrq25wU2PGuGg5bbmjbDNEmpfFfDlSujgzGvN0V87URzTFsyl7hjA5IGqgVF6jeeEOchEXOToNvpPirBByu5r+UB61ibsrrYXb0X7KU5xk=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3"/>
  <p:tag name="KSO_WM_SCREEN_THEME_FLAG" val="Dlrq25wU2PGuGg5bbmjbDNEmpfFfDlSujgzGvN0V87URzTFsyl7hjA5IGqgVF6jeeEOchEXOToNvpPirBByu5r+UB61ibsrrYXb0X7KU5xk=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4"/>
  <p:tag name="KSO_WM_SCREEN_THEME_FLAG" val="Dlrq25wU2PGuGg5bbmjbDNEmpfFfDlSujgzGvN0V87URzTFsyl7hjA5IGqgVF6jeeEOchEXOToNvpPirBByu5r+UB61ibsrrYXb0X7KU5xk=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5"/>
  <p:tag name="KSO_WM_SCREEN_THEME_FLAG" val="Dlrq25wU2PGuGg5bbmjbDNEmpfFfDlSujgzGvN0V87URzTFsyl7hjA5IGqgVF6jeeEOchEXOToNvpPirBByu5r+UB61ibsrrYXb0X7KU5xk=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6"/>
  <p:tag name="KSO_WM_SCREEN_THEME_FLAG" val="Dlrq25wU2PGuGg5bbmjbDNEmpfFfDlSujgzGvN0V87URzTFsyl7hjA5IGqgVF6jeeEOchEXOToNvpPirBByu5r+UB61ibsrrYXb0X7KU5xk=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7"/>
  <p:tag name="KSO_WM_SCREEN_THEME_FLAG" val="Dlrq25wU2PGuGg5bbmjbDNEmpfFfDlSujgzGvN0V87URzTFsyl7hjA5IGqgVF6jeeEOchEXOToNvpPirBByu5r+UB61ibsrrYXb0X7KU5xk=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9"/>
  <p:tag name="KSO_WM_SCREEN_THEME_FLAG" val="Dlrq25wU2PGuGg5bbmjbDNEmpfFfDlSujgzGvN0V87URzTFsyl7hjA5IGqgVF6jeeEOchEXOToNvpPirBByu5r+UB61ibsrrYXb0X7KU5xk=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0"/>
  <p:tag name="KSO_WM_SCREEN_THEME_FLAG" val="Dlrq25wU2PGuGg5bbmjbDNEmpfFfDlSujgzGvN0V87URzTFsyl7hjA5IGqgVF6jeeEOchEXOToNvpPirBByu5r+UB61ibsrrYXb0X7KU5xk=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1"/>
  <p:tag name="KSO_WM_SCREEN_THEME_FLAG" val="Dlrq25wU2PGuGg5bbmjbDNEmpfFfDlSujgzGvN0V87URzTFsyl7hjA5IGqgVF6jeeEOchEXOToNvpPirBByu5r+UB61ibsrrYXb0X7KU5xk=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2"/>
  <p:tag name="KSO_WM_SCREEN_THEME_FLAG" val="Dlrq25wU2PGuGg5bbmjbDNEmpfFfDlSujgzGvN0V87URzTFsyl7hjA5IGqgVF6jeeEOchEXOToNvpPirBByu5r+UB61ibsrrYXb0X7KU5xk=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3"/>
  <p:tag name="KSO_WM_SCREEN_THEME_FLAG" val="Dlrq25wU2PGuGg5bbmjbDNEmpfFfDlSujgzGvN0V87URzTFsyl7hjA5IGqgVF6jeeEOchEXOToNvpPirBByu5r+UB61ibsrrYXb0X7KU5xk=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5"/>
  <p:tag name="KSO_WM_SCREEN_THEME_FLAG" val="Dlrq25wU2PGuGg5bbmjbDNEmpfFfDlSujgzGvN0V87URzTFsyl7hjA5IGqgVF6jeeEOchEXOToNvpPirBByu5r+UB61ibsrrYXb0X7KU5xk=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6"/>
  <p:tag name="KSO_WM_SCREEN_THEME_FLAG" val="Dlrq25wU2PGuGg5bbmjbDNEmpfFfDlSujgzGvN0V87URzTFsyl7hjA5IGqgVF6jeeEOchEXOToNvpPirBByu5r+UB61ibsrrYXb0X7KU5xk=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7"/>
  <p:tag name="KSO_WM_SCREEN_THEME_FLAG" val="Dlrq25wU2PGuGg5bbmjbDNEmpfFfDlSujgzGvN0V87URzTFsyl7hjA5IGqgVF6jeeEOchEXOToNvpPirBByu5r+UB61ibsrrYXb0X7KU5xk=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8"/>
  <p:tag name="KSO_WM_SCREEN_THEME_FLAG" val="Dlrq25wU2PGuGg5bbmjbDNEmpfFfDlSujgzGvN0V87URzTFsyl7hjA5IGqgVF6jeeEOchEXOToNvpPirBByu5r+UB61ibsrrYXb0X7KU5xk=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9"/>
  <p:tag name="KSO_WM_SCREEN_THEME_FLAG" val="Dlrq25wU2PGuGg5bbmjbDNEmpfFfDlSujgzGvN0V87URzTFsyl7hjA5IGqgVF6jeeEOchEXOToNvpPirBByu5r+UB61ibsrrYXb0X7KU5xk=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40"/>
  <p:tag name="KSO_WM_SCREEN_THEME_FLAG" val="Dlrq25wU2PGuGg5bbmjbDNEmpfFfDlSujgzGvN0V87URzTFsyl7hjA5IGqgVF6jeeEOchEXOToNvpPirBByu5r+UB61ibsrrYXb0X7KU5xk=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42"/>
  <p:tag name="KSO_WM_SCREEN_THEME_FLAG" val="Dlrq25wU2PGuGg5bbmjbDNEmpfFfDlSujgzGvN0V87URzTFsyl7hjA5IGqgVF6jeeEOchEXOToNvpPirBByu5r+UB61ibsrrYXb0X7KU5xk=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43"/>
  <p:tag name="KSO_WM_SCREEN_THEME_FLAG" val="Dlrq25wU2PGuGg5bbmjbDNEmpfFfDlSujgzGvN0V87URzTFsyl7hjA5IGqgVF6jeeEOchEXOToNvpPirBByu5r+UB61ibsrrYXb0X7KU5xk=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44"/>
  <p:tag name="KSO_WM_SCREEN_THEME_FLAG" val="Dlrq25wU2PGuGg5bbmjbDNEmpfFfDlSujgzGvN0V87URzTFsyl7hjA5IGqgVF6jeeEOchEXOToNvpPirBByu5r+UB61ibsrrYXb0X7KU5xk=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45"/>
  <p:tag name="KSO_WM_SCREEN_THEME_FLAG" val="Dlrq25wU2PGuGg5bbmjbDNEmpfFfDlSujgzGvN0V87URzTFsyl7hjA5IGqgVF6jeeEOchEXOToNvpPirBByu5r+UB61ibsrrYXb0X7KU5xk=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46"/>
  <p:tag name="KSO_WM_SCREEN_THEME_FLAG" val="Dlrq25wU2PGuGg5bbmjbDNEmpfFfDlSujgzGvN0V87URzTFsyl7hjA5IGqgVF6jeeEOchEXOToNvpPirBByu5r+UB61ibsrrYXb0X7KU5xk=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47"/>
  <p:tag name="KSO_WM_SCREEN_THEME_FLAG" val="Dlrq25wU2PGuGg5bbmjbDNEmpfFfDlSujgzGvN0V87URzTFsyl7hjA5IGqgVF6jeeEOchEXOToNvpPirBByu5r+UB61ibsrrYXb0X7KU5xk=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49"/>
  <p:tag name="KSO_WM_SCREEN_THEME_FLAG" val="Dlrq25wU2PGuGg5bbmjbDNEmpfFfDlSujgzGvN0V87URzTFsyl7hjA5IGqgVF6jeeEOchEXOToNvpPirBByu5r+UB61ibsrrYXb0X7KU5xk=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0"/>
  <p:tag name="KSO_WM_SCREEN_THEME_FLAG" val="Dlrq25wU2PGuGg5bbmjbDNEmpfFfDlSujgzGvN0V87URzTFsyl7hjA5IGqgVF6jeeEOchEXOToNvpPirBByu5r+UB61ibsrrYXb0X7KU5xk=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1"/>
  <p:tag name="KSO_WM_SCREEN_THEME_FLAG" val="Dlrq25wU2PGuGg5bbmjbDNEmpfFfDlSujgzGvN0V87URzTFsyl7hjA5IGqgVF6jeeEOchEXOToNvpPirBByu5r+UB61ibsrrYXb0X7KU5xk=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2"/>
  <p:tag name="KSO_WM_SCREEN_THEME_FLAG" val="Dlrq25wU2PGuGg5bbmjbDNEmpfFfDlSujgzGvN0V87URzTFsyl7hjA5IGqgVF6jeeEOchEXOToNvpPirBByu5r+UB61ibsrrYXb0X7KU5xk=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3"/>
  <p:tag name="KSO_WM_SCREEN_THEME_FLAG" val="Dlrq25wU2PGuGg5bbmjbDNEmpfFfDlSujgzGvN0V87URzTFsyl7hjA5IGqgVF6jeeEOchEXOToNvpPirBByu5r+UB61ibsrrYXb0X7KU5xk=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4"/>
  <p:tag name="KSO_WM_SCREEN_THEME_FLAG" val="Dlrq25wU2PGuGg5bbmjbDNEmpfFfDlSujgzGvN0V87URzTFsyl7hjA5IGqgVF6jeeEOchEXOToNvpPirBByu5r+UB61ibsrrYXb0X7KU5xk=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5"/>
  <p:tag name="KSO_WM_SCREEN_THEME_FLAG" val="Dlrq25wU2PGuGg5bbmjbDNEmpfFfDlSujgzGvN0V87URzTFsyl7hjA5IGqgVF6jeeEOchEXOToNvpPirBByu5r+UB61ibsrrYXb0X7KU5xk=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6"/>
  <p:tag name="KSO_WM_SCREEN_THEME_FLAG" val="Dlrq25wU2PGuGg5bbmjbDNEmpfFfDlSujgzGvN0V87URzTFsyl7hjA5IGqgVF6jeeEOchEXOToNvpPirBByu5r+UB61ibsrrYXb0X7KU5xk=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8"/>
  <p:tag name="KSO_WM_SCREEN_THEME_FLAG" val="Dlrq25wU2PGuGg5bbmjbDNEmpfFfDlSujgzGvN0V87URzTFsyl7hjA5IGqgVF6jeeEOchEXOToNvpPirBByu5r+UB61ibsrrYXb0X7KU5xk=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9"/>
  <p:tag name="KSO_WM_SCREEN_THEME_FLAG" val="Dlrq25wU2PGuGg5bbmjbDNEmpfFfDlSujgzGvN0V87URzTFsyl7hjA5IGqgVF6jeeEOchEXOToNvpPirBByu5r+UB61ibsrrYXb0X7KU5xk=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60"/>
  <p:tag name="KSO_WM_SCREEN_THEME_FLAG" val="Dlrq25wU2PGuGg5bbmjbDNEmpfFfDlSujgzGvN0V87URzTFsyl7hjA5IGqgVF6jeeEOchEXOToNvpPirBByu5r+UB61ibsrrYXb0X7KU5xk=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61"/>
  <p:tag name="KSO_WM_SCREEN_THEME_FLAG" val="Dlrq25wU2PGuGg5bbmjbDNEmpfFfDlSujgzGvN0V87URzTFsyl7hjA5IGqgVF6jeeEOchEXOToNvpPirBByu5r+UB61ibsrrYXb0X7KU5xk=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63"/>
  <p:tag name="KSO_WM_SCREEN_THEME_FLAG" val="Dlrq25wU2PGuGg5bbmjbDNEmpfFfDlSujgzGvN0V87URzTFsyl7hjA5IGqgVF6jeeEOchEXOToNvpPirBByu5r+UB61ibsrrYXb0X7KU5xk=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64"/>
  <p:tag name="KSO_WM_SCREEN_THEME_FLAG" val="Dlrq25wU2PGuGg5bbmjbDNEmpfFfDlSujgzGvN0V87URzTFsyl7hjA5IGqgVF6jeeEOchEXOToNvpPirBByu5r+UB61ibsrrYXb0X7KU5xk=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65"/>
  <p:tag name="KSO_WM_SCREEN_THEME_FLAG" val="Dlrq25wU2PGuGg5bbmjbDNEmpfFfDlSujgzGvN0V87URzTFsyl7hjA5IGqgVF6jeeEOchEXOToNvpPirBByu5r+UB61ibsrrYXb0X7KU5xk=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66"/>
  <p:tag name="KSO_WM_SCREEN_THEME_FLAG" val="Dlrq25wU2PGuGg5bbmjbDNEmpfFfDlSujgzGvN0V87URzTFsyl7hjA5IGqgVF6jeeEOchEXOToNvpPirBByu5r+UB61ibsrrYXb0X7KU5xk=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68"/>
  <p:tag name="KSO_WM_SCREEN_THEME_FLAG" val="Dlrq25wU2PGuGg5bbmjbDNEmpfFfDlSujgzGvN0V87URzTFsyl7hjA5IGqgVF6jeeEOchEXOToNvpPirBByu5r+UB61ibsrrYXb0X7KU5xk=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69"/>
  <p:tag name="KSO_WM_SCREEN_THEME_FLAG" val="Dlrq25wU2PGuGg5bbmjbDNEmpfFfDlSujgzGvN0V87URzTFsyl7hjA5IGqgVF6jeeEOchEXOToNvpPirBByu5r+UB61ibsrrYXb0X7KU5xk=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0"/>
  <p:tag name="KSO_WM_SCREEN_THEME_FLAG" val="Dlrq25wU2PGuGg5bbmjbDNEmpfFfDlSujgzGvN0V87URzTFsyl7hjA5IGqgVF6jeeEOchEXOToNvpPirBByu5r+UB61ibsrrYXb0X7KU5xk=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1"/>
  <p:tag name="KSO_WM_SCREEN_THEME_FLAG" val="Dlrq25wU2PGuGg5bbmjbDNEmpfFfDlSujgzGvN0V87URzTFsyl7hjA5IGqgVF6jeeEOchEXOToNvpPirBByu5r+UB61ibsrrYXb0X7KU5xk=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2"/>
  <p:tag name="KSO_WM_SCREEN_THEME_FLAG" val="Dlrq25wU2PGuGg5bbmjbDNEmpfFfDlSujgzGvN0V87URzTFsyl7hjA5IGqgVF6jeeEOchEXOToNvpPirBByu5r+UB61ibsrrYXb0X7KU5xk=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3"/>
  <p:tag name="KSO_WM_SCREEN_THEME_FLAG" val="Dlrq25wU2PGuGg5bbmjbDNEmpfFfDlSujgzGvN0V87URzTFsyl7hjA5IGqgVF6jeeEOchEXOToNvpPirBByu5r+UB61ibsrrYXb0X7KU5xk=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5"/>
  <p:tag name="KSO_WM_SCREEN_THEME_FLAG" val="Dlrq25wU2PGuGg5bbmjbDNEmpfFfDlSujgzGvN0V87URzTFsyl7hjA5IGqgVF6jeeEOchEXOToNvpPirBByu5r+UB61ibsrrYXb0X7KU5xk=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6"/>
  <p:tag name="KSO_WM_SCREEN_THEME_FLAG" val="Dlrq25wU2PGuGg5bbmjbDNEmpfFfDlSujgzGvN0V87URzTFsyl7hjA5IGqgVF6jeeEOchEXOToNvpPirBByu5r+UB61ibsrrYXb0X7KU5xk=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7"/>
  <p:tag name="KSO_WM_SCREEN_THEME_FLAG" val="Dlrq25wU2PGuGg5bbmjbDNEmpfFfDlSujgzGvN0V87URzTFsyl7hjA5IGqgVF6jeeEOchEXOToNvpPirBByu5r+UB61ibsrrYXb0X7KU5xk=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8"/>
  <p:tag name="KSO_WM_SCREEN_THEME_FLAG" val="Dlrq25wU2PGuGg5bbmjbDNEmpfFfDlSujgzGvN0V87URzTFsyl7hjA5IGqgVF6jeeEOchEXOToNvpPirBByu5r+UB61ibsrrYXb0X7KU5xk=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9"/>
  <p:tag name="KSO_WM_SCREEN_THEME_FLAG" val="Dlrq25wU2PGuGg5bbmjbDNEmpfFfDlSujgzGvN0V87URzTFsyl7hjA5IGqgVF6jeeEOchEXOToNvpPirBByu5r+UB61ibsrrYXb0X7KU5xk=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80"/>
  <p:tag name="KSO_WM_SCREEN_THEME_FLAG" val="Dlrq25wU2PGuGg5bbmjbDNEmpfFfDlSujgzGvN0V87URzTFsyl7hjA5IGqgVF6jeeEOchEXOToNvpPirBByu5r+UB61ibsrrYXb0X7KU5xk=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82"/>
  <p:tag name="KSO_WM_SCREEN_THEME_FLAG" val="Dlrq25wU2PGuGg5bbmjbDNEmpfFfDlSujgzGvN0V87URzTFsyl7hjA5IGqgVF6jeeEOchEXOToNvpPirBByu5r+UB61ibsrrYXb0X7KU5xk=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83"/>
  <p:tag name="KSO_WM_SCREEN_THEME_FLAG" val="Dlrq25wU2PGuGg5bbmjbDNEmpfFfDlSujgzGvN0V87URzTFsyl7hjA5IGqgVF6jeeEOchEXOToNvpPirBByu5r+UB61ibsrrYXb0X7KU5xk=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84"/>
  <p:tag name="KSO_WM_SCREEN_THEME_FLAG" val="Dlrq25wU2PGuGg5bbmjbDNEmpfFfDlSujgzGvN0V87URzTFsyl7hjA5IGqgVF6jeeEOchEXOToNvpPirBByu5r+UB61ibsrrYXb0X7KU5xk=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85"/>
  <p:tag name="KSO_WM_SCREEN_THEME_FLAG" val="Dlrq25wU2PGuGg5bbmjbDNEmpfFfDlSujgzGvN0V87URzTFsyl7hjA5IGqgVF6jeeEOchEXOToNvpPirBByu5r+UB61ibsrrYXb0X7KU5xk=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86"/>
  <p:tag name="KSO_WM_SCREEN_THEME_FLAG" val="Dlrq25wU2PGuGg5bbmjbDNEmpfFfDlSujgzGvN0V87URzTFsyl7hjA5IGqgVF6jeeEOchEXOToNvpPirBByu5r+UB61ibsrrYXb0X7KU5xk=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88"/>
  <p:tag name="KSO_WM_SCREEN_THEME_FLAG" val="Dlrq25wU2PGuGg5bbmjbDNEmpfFfDlSujgzGvN0V87URzTFsyl7hjA5IGqgVF6jeeEOchEXOToNvpPirBByu5r+UB61ibsrrYXb0X7KU5xk=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89"/>
  <p:tag name="KSO_WM_SCREEN_THEME_FLAG" val="Dlrq25wU2PGuGg5bbmjbDNEmpfFfDlSujgzGvN0V87URzTFsyl7hjA5IGqgVF6jeeEOchEXOToNvpPirBByu5r+UB61ibsrrYXb0X7KU5xk=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0"/>
  <p:tag name="KSO_WM_SCREEN_THEME_FLAG" val="Dlrq25wU2PGuGg5bbmjbDNEmpfFfDlSujgzGvN0V87URzTFsyl7hjA5IGqgVF6jeeEOchEXOToNvpPirBByu5r+UB61ibsrrYXb0X7KU5xk=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1"/>
  <p:tag name="KSO_WM_SCREEN_THEME_FLAG" val="Dlrq25wU2PGuGg5bbmjbDNEmpfFfDlSujgzGvN0V87URzTFsyl7hjA5IGqgVF6jeeEOchEXOToNvpPirBByu5r+UB61ibsrrYXb0X7KU5xk=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2"/>
  <p:tag name="KSO_WM_SCREEN_THEME_FLAG" val="Dlrq25wU2PGuGg5bbmjbDNEmpfFfDlSujgzGvN0V87URzTFsyl7hjA5IGqgVF6jeeEOchEXOToNvpPirBByu5r+UB61ibsrrYXb0X7KU5xk=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0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0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05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06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07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08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10"/>
  <p:tag name="KSO_WM_SCREEN_THEME_FLAG" val="Dlrq25wU2PGuGg5bbmjbDNEmpfFfDlSujgzGvN0V87URzTFsyl7hjA5IGqgVF6jeeEOchEXOToNvpPirBByu5r+UB61ibsrrYXb0X7KU5xk=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11"/>
  <p:tag name="KSO_WM_SCREEN_THEME_FLAG" val="Dlrq25wU2PGuGg5bbmjbDNEmpfFfDlSujgzGvN0V87URzTFsyl7hjA5IGqgVF6jeeEOchEXOToNvpPirBByu5r+UB61ibsrrYXb0X7KU5xk=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12"/>
  <p:tag name="KSO_WM_SCREEN_THEME_FLAG" val="Dlrq25wU2PGuGg5bbmjbDNEmpfFfDlSujgzGvN0V87URzTFsyl7hjA5IGqgVF6jeeEOchEXOToNvpPirBByu5r+UB61ibsrrYXb0X7KU5xk=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13"/>
  <p:tag name="KSO_WM_SCREEN_THEME_FLAG" val="Dlrq25wU2PGuGg5bbmjbDNEmpfFfDlSujgzGvN0V87URzTFsyl7hjA5IGqgVF6jeeEOchEXOToNvpPirBByu5r+UB61ibsrrYXb0X7KU5xk=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15"/>
  <p:tag name="KSO_WM_SCREEN_THEME_FLAG" val="Dlrq25wU2PGuGg5bbmjbDNEmpfFfDlSujgzGvN0V87URzTFsyl7hjA5IGqgVF6jeeEOchEXOToNvpPirBByu5r+UB61ibsrrYXb0X7KU5xk=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16"/>
  <p:tag name="KSO_WM_SCREEN_THEME_FLAG" val="Dlrq25wU2PGuGg5bbmjbDNEmpfFfDlSujgzGvN0V87URzTFsyl7hjA5IGqgVF6jeeEOchEXOToNvpPirBByu5r+UB61ibsrrYXb0X7KU5xk=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17"/>
  <p:tag name="KSO_WM_UNIT_PLACING_PICTURE_USER_VIEWPORT" val="{&quot;height&quot;:4050.0299212598425,&quot;width&quot;:5594.322834645669}"/>
  <p:tag name="KSO_WM_SCREEN_THEME_FLAG" val="Dlrq25wU2PGuGg5bbmjbDNEmpfFfDlSujgzGvN0V87URzTFsyl7hjA5IGqgVF6jeeEOchEXOToNvpPirBByu5r+UB61ibsrrYXb0X7KU5xk=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18"/>
  <p:tag name="KSO_WM_SCREEN_THEME_FLAG" val="Dlrq25wU2PGuGg5bbmjbDNEmpfFfDlSujgzGvN0V87URzTFsyl7hjA5IGqgVF6jeeEOchEXOToNvpPirBByu5r+UB61ibsrrYXb0X7KU5xk=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19"/>
  <p:tag name="KSO_WM_SCREEN_THEME_FLAG" val="Dlrq25wU2PGuGg5bbmjbDNEmpfFfDlSujgzGvN0V87URzTFsyl7hjA5IGqgVF6jeeEOchEXOToNvpPirBByu5r+UB61ibsrrYXb0X7KU5xk=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20"/>
  <p:tag name="KSO_WM_SCREEN_THEME_FLAG" val="Dlrq25wU2PGuGg5bbmjbDNEmpfFfDlSujgzGvN0V87URzTFsyl7hjA5IGqgVF6jeeEOchEXOToNvpPirBByu5r+UB61ibsrrYXb0X7KU5xk=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21"/>
  <p:tag name="KSO_WM_SCREEN_THEME_FLAG" val="Dlrq25wU2PGuGg5bbmjbDNEmpfFfDlSujgzGvN0V87URzTFsyl7hjA5IGqgVF6jeeEOchEXOToNvpPirBByu5r+UB61ibsrrYXb0X7KU5xk=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23"/>
  <p:tag name="KSO_WM_SCREEN_THEME_FLAG" val="Dlrq25wU2PGuGg5bbmjbDNEmpfFfDlSujgzGvN0V87URzTFsyl7hjA5IGqgVF6jeeEOchEXOToNvpPirBByu5r+UB61ibsrrYXb0X7KU5xk=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26"/>
  <p:tag name="KSO_WM_SCREEN_THEME_FLAG" val="Dlrq25wU2PGuGg5bbmjbDNEmpfFfDlSujgzGvN0V87URzTFsyl7hjA5IGqgVF6jeeEOchEXOToNvpPirBByu5r+UB61ibsrrYXb0X7KU5xk=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29"/>
  <p:tag name="KSO_WM_SCREEN_THEME_FLAG" val="Dlrq25wU2PGuGg5bbmjbDNEmpfFfDlSujgzGvN0V87URzTFsyl7hjA5IGqgVF6jeeEOchEXOToNvpPirBByu5r+UB61ibsrrYXb0X7KU5xk=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0"/>
  <p:tag name="KSO_WM_SCREEN_THEME_FLAG" val="Dlrq25wU2PGuGg5bbmjbDNEmpfFfDlSujgzGvN0V87URzTFsyl7hjA5IGqgVF6jeeEOchEXOToNvpPirBByu5r+UB61ibsrrYXb0X7KU5xk=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1"/>
  <p:tag name="KSO_WM_SCREEN_THEME_FLAG" val="Dlrq25wU2PGuGg5bbmjbDNEmpfFfDlSujgzGvN0V87URzTFsyl7hjA5IGqgVF6jeeEOchEXOToNvpPirBByu5r+UB61ibsrrYXb0X7KU5xk=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5"/>
  <p:tag name="KSO_WM_SCREEN_THEME_FLAG" val="Dlrq25wU2PGuGg5bbmjbDNEmpfFfDlSujgzGvN0V87URzTFsyl7hjA5IGqgVF6jeeEOchEXOToNvpPirBByu5r+UB61ibsrrYXb0X7KU5xk=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8"/>
  <p:tag name="KSO_WM_SCREEN_THEME_FLAG" val="Dlrq25wU2PGuGg5bbmjbDNEmpfFfDlSujgzGvN0V87URzTFsyl7hjA5IGqgVF6jeeEOchEXOToNvpPirBByu5r+UB61ibsrrYXb0X7KU5xk=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9"/>
  <p:tag name="KSO_WM_SCREEN_THEME_FLAG" val="Dlrq25wU2PGuGg5bbmjbDNEmpfFfDlSujgzGvN0V87URzTFsyl7hjA5IGqgVF6jeeEOchEXOToNvpPirBByu5r+UB61ibsrrYXb0X7KU5xk=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6"/>
  <p:tag name="KSO_WM_SCREEN_THEME_FLAG" val="Dlrq25wU2PGuGg5bbmjbDNEmpfFfDlSujgzGvN0V87URzTFsyl7hjA5IGqgVF6jeeEOchEXOToNvpPirBByu5r+UB61ibsrrYXb0X7KU5xk=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7"/>
  <p:tag name="KSO_WM_SCREEN_THEME_FLAG" val="Dlrq25wU2PGuGg5bbmjbDNEmpfFfDlSujgzGvN0V87URzTFsyl7hjA5IGqgVF6jeeEOchEXOToNvpPirBByu5r+UB61ibsrrYXb0X7KU5xk=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2"/>
  <p:tag name="KSO_WM_SCREEN_THEME_FLAG" val="Dlrq25wU2PGuGg5bbmjbDNEmpfFfDlSujgzGvN0V87URzTFsyl7hjA5IGqgVF6jeeEOchEXOToNvpPirBByu5r+UB61ibsrrYXb0X7KU5xk=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3"/>
  <p:tag name="KSO_WM_SCREEN_THEME_FLAG" val="Dlrq25wU2PGuGg5bbmjbDNEmpfFfDlSujgzGvN0V87URzTFsyl7hjA5IGqgVF6jeeEOchEXOToNvpPirBByu5r+UB61ibsrrYXb0X7KU5xk=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6"/>
  <p:tag name="KSO_WM_SCREEN_THEME_FLAG" val="Dlrq25wU2PGuGg5bbmjbDNEmpfFfDlSujgzGvN0V87URzTFsyl7hjA5IGqgVF6jeeEOchEXOToNvpPirBByu5r+UB61ibsrrYXb0X7KU5xk=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9"/>
  <p:tag name="KSO_WM_SCREEN_THEME_FLAG" val="Dlrq25wU2PGuGg5bbmjbDNEmpfFfDlSujgzGvN0V87URzTFsyl7hjA5IGqgVF6jeeEOchEXOToNvpPirBByu5r+UB61ibsrrYXb0X7KU5xk=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2"/>
  <p:tag name="KSO_WM_SCREEN_THEME_FLAG" val="Dlrq25wU2PGuGg5bbmjbDNEmpfFfDlSujgzGvN0V87URzTFsyl7hjA5IGqgVF6jeeEOchEXOToNvpPirBByu5r+UB61ibsrrYXb0X7KU5xk=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3"/>
  <p:tag name="KSO_WM_SCREEN_THEME_FLAG" val="Dlrq25wU2PGuGg5bbmjbDNEmpfFfDlSujgzGvN0V87URzTFsyl7hjA5IGqgVF6jeeEOchEXOToNvpPirBByu5r+UB61ibsrrYXb0X7KU5xk=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4"/>
  <p:tag name="KSO_WM_SCREEN_THEME_FLAG" val="Dlrq25wU2PGuGg5bbmjbDNEmpfFfDlSujgzGvN0V87URzTFsyl7hjA5IGqgVF6jeeEOchEXOToNvpPirBByu5r+UB61ibsrrYXb0X7KU5xk=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0"/>
  <p:tag name="KSO_WM_SCREEN_THEME_FLAG" val="Dlrq25wU2PGuGg5bbmjbDNEmpfFfDlSujgzGvN0V87URzTFsyl7hjA5IGqgVF6jeeEOchEXOToNvpPirBByu5r+UB61ibsrrYXb0X7KU5xk=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1"/>
  <p:tag name="KSO_WM_SCREEN_THEME_FLAG" val="Dlrq25wU2PGuGg5bbmjbDNEmpfFfDlSujgzGvN0V87URzTFsyl7hjA5IGqgVF6jeeEOchEXOToNvpPirBByu5r+UB61ibsrrYXb0X7KU5xk=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7"/>
  <p:tag name="KSO_WM_SCREEN_THEME_FLAG" val="Dlrq25wU2PGuGg5bbmjbDNEmpfFfDlSujgzGvN0V87URzTFsyl7hjA5IGqgVF6jeeEOchEXOToNvpPirBByu5r+UB61ibsrrYXb0X7KU5xk=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8"/>
  <p:tag name="KSO_WM_SCREEN_THEME_FLAG" val="Dlrq25wU2PGuGg5bbmjbDNEmpfFfDlSujgzGvN0V87URzTFsyl7hjA5IGqgVF6jeeEOchEXOToNvpPirBByu5r+UB61ibsrrYXb0X7KU5xk=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4"/>
  <p:tag name="KSO_WM_SCREEN_THEME_FLAG" val="Dlrq25wU2PGuGg5bbmjbDNEmpfFfDlSujgzGvN0V87URzTFsyl7hjA5IGqgVF6jeeEOchEXOToNvpPirBByu5r+UB61ibsrrYXb0X7KU5xk=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5"/>
  <p:tag name="KSO_WM_SCREEN_THEME_FLAG" val="Dlrq25wU2PGuGg5bbmjbDNEmpfFfDlSujgzGvN0V87URzTFsyl7hjA5IGqgVF6jeeEOchEXOToNvpPirBByu5r+UB61ibsrrYXb0X7KU5xk=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27"/>
  <p:tag name="KSO_WM_SCREEN_THEME_FLAG" val="Dlrq25wU2PGuGg5bbmjbDNEmpfFfDlSujgzGvN0V87URzTFsyl7hjA5IGqgVF6jeeEOchEXOToNvpPirBByu5r+UB61ibsrrYXb0X7KU5xk=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28"/>
  <p:tag name="KSO_WM_SCREEN_THEME_FLAG" val="Dlrq25wU2PGuGg5bbmjbDNEmpfFfDlSujgzGvN0V87URzTFsyl7hjA5IGqgVF6jeeEOchEXOToNvpPirBByu5r+UB61ibsrrYXb0X7KU5xk=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24"/>
  <p:tag name="KSO_WM_SCREEN_THEME_FLAG" val="Dlrq25wU2PGuGg5bbmjbDNEmpfFfDlSujgzGvN0V87URzTFsyl7hjA5IGqgVF6jeeEOchEXOToNvpPirBByu5r+UB61ibsrrYXb0X7KU5xk=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25"/>
  <p:tag name="KSO_WM_SCREEN_THEME_FLAG" val="Dlrq25wU2PGuGg5bbmjbDNEmpfFfDlSujgzGvN0V87URzTFsyl7hjA5IGqgVF6jeeEOchEXOToNvpPirBByu5r+UB61ibsrrYXb0X7KU5xk=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5"/>
  <p:tag name="KSO_WM_SCREEN_THEME_FLAG" val="Dlrq25wU2PGuGg5bbmjbDNEmpfFfDlSujgzGvN0V87URzTFsyl7hjA5IGqgVF6jeeEOchEXOToNvpPirBByu5r+UB61ibsrrYXb0X7KU5xk=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6"/>
  <p:tag name="KSO_WM_SCREEN_THEME_FLAG" val="Dlrq25wU2PGuGg5bbmjbDNEmpfFfDlSujgzGvN0V87URzTFsyl7hjA5IGqgVF6jeeEOchEXOToNvpPirBByu5r+UB61ibsrrYXb0X7KU5xk=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9"/>
  <p:tag name="KSO_WM_SCREEN_THEME_FLAG" val="Dlrq25wU2PGuGg5bbmjbDNEmpfFfDlSujgzGvN0V87URzTFsyl7hjA5IGqgVF6jeeEOchEXOToNvpPirBByu5r+UB61ibsrrYXb0X7KU5xk=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7"/>
  <p:tag name="KSO_WM_SCREEN_THEME_FLAG" val="Dlrq25wU2PGuGg5bbmjbDNEmpfFfDlSujgzGvN0V87URzTFsyl7hjA5IGqgVF6jeeEOchEXOToNvpPirBByu5r+UB61ibsrrYXb0X7KU5xk=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9"/>
  <p:tag name="KSO_WM_SCREEN_THEME_FLAG" val="Dlrq25wU2PGuGg5bbmjbDNEmpfFfDlSujgzGvN0V87URzTFsyl7hjA5IGqgVF6jeeEOchEXOToNvpPirBByu5r+UB61ibsrrYXb0X7KU5xk=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8"/>
  <p:tag name="KSO_WM_SCREEN_THEME_FLAG" val="Dlrq25wU2PGuGg5bbmjbDNEmpfFfDlSujgzGvN0V87URzTFsyl7hjA5IGqgVF6jeeEOchEXOToNvpPirBByu5r+UB61ibsrrYXb0X7KU5xk=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9"/>
  <p:tag name="KSO_WM_SCREEN_THEME_FLAG" val="Dlrq25wU2PGuGg5bbmjbDNEmpfFfDlSujgzGvN0V87URzTFsyl7hjA5IGqgVF6jeeEOchEXOToNvpPirBByu5r+UB61ibsrrYXb0X7KU5xk=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0"/>
  <p:tag name="KSO_WM_SCREEN_THEME_FLAG" val="Dlrq25wU2PGuGg5bbmjbDNEmpfFfDlSujgzGvN0V87URzTFsyl7hjA5IGqgVF6jeeEOchEXOToNvpPirBByu5r+UB61ibsrrYXb0X7KU5xk=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1"/>
  <p:tag name="KSO_WM_SCREEN_THEME_FLAG" val="Dlrq25wU2PGuGg5bbmjbDNEmpfFfDlSujgzGvN0V87URzTFsyl7hjA5IGqgVF6jeeEOchEXOToNvpPirBByu5r+UB61ibsrrYXb0X7KU5xk=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2"/>
  <p:tag name="KSO_WM_SCREEN_THEME_FLAG" val="Dlrq25wU2PGuGg5bbmjbDNEmpfFfDlSujgzGvN0V87URzTFsyl7hjA5IGqgVF6jeeEOchEXOToNvpPirBByu5r+UB61ibsrrYXb0X7KU5xk=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3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8"/>
  <p:tag name="KSO_WM_SCREEN_THEME_FLAG" val="Dlrq25wU2PGuGg5bbmjbDNEmpfFfDlSujgzGvN0V87URzTFsyl7hjA5IGqgVF6jeeEOchEXOToNvpPirBByu5r+UB61ibsrrYXb0X7KU5xk=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9"/>
  <p:tag name="KSO_WM_SCREEN_THEME_FLAG" val="Dlrq25wU2PGuGg5bbmjbDNEmpfFfDlSujgzGvN0V87URzTFsyl7hjA5IGqgVF6jeeEOchEXOToNvpPirBByu5r+UB61ibsrrYXb0X7KU5xk=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9"/>
  <p:tag name="KSO_WM_SCREEN_THEME_FLAG" val="Dlrq25wU2PGuGg5bbmjbDNEmpfFfDlSujgzGvN0V87URzTFsyl7hjA5IGqgVF6jeeEOchEXOToNvpPirBByu5r+UB61ibsrrYXb0X7KU5xk=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9"/>
  <p:tag name="KSO_WM_SCREEN_THEME_FLAG" val="Dlrq25wU2PGuGg5bbmjbDNEmpfFfDlSujgzGvN0V87URzTFsyl7hjA5IGqgVF6jeeEOchEXOToNvpPirBByu5r+UB61ibsrrYXb0X7KU5xk=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0"/>
  <p:tag name="KSO_WM_SCREEN_THEME_FLAG" val="Dlrq25wU2PGuGg5bbmjbDNEmpfFfDlSujgzGvN0V87URzTFsyl7hjA5IGqgVF6jeeEOchEXOToNvpPirBByu5r+UB61ibsrrYXb0X7KU5xk=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1"/>
  <p:tag name="KSO_WM_SCREEN_THEME_FLAG" val="Dlrq25wU2PGuGg5bbmjbDNEmpfFfDlSujgzGvN0V87URzTFsyl7hjA5IGqgVF6jeeEOchEXOToNvpPirBByu5r+UB61ibsrrYXb0X7KU5xk=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2"/>
  <p:tag name="KSO_WM_SCREEN_THEME_FLAG" val="Dlrq25wU2PGuGg5bbmjbDNEmpfFfDlSujgzGvN0V87URzTFsyl7hjA5IGqgVF6jeeEOchEXOToNvpPirBByu5r+UB61ibsrrYXb0X7KU5xk=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3"/>
  <p:tag name="KSO_WM_SCREEN_THEME_FLAG" val="Dlrq25wU2PGuGg5bbmjbDNEmpfFfDlSujgzGvN0V87URzTFsyl7hjA5IGqgVF6jeeEOchEXOToNvpPirBByu5r+UB61ibsrrYXb0X7KU5xk=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4"/>
  <p:tag name="KSO_WM_SCREEN_THEME_FLAG" val="Dlrq25wU2PGuGg5bbmjbDNEmpfFfDlSujgzGvN0V87URzTFsyl7hjA5IGqgVF6jeeEOchEXOToNvpPirBByu5r+UB61ibsrrYXb0X7KU5xk=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5"/>
  <p:tag name="KSO_WM_SCREEN_THEME_FLAG" val="Dlrq25wU2PGuGg5bbmjbDNEmpfFfDlSujgzGvN0V87URzTFsyl7hjA5IGqgVF6jeeEOchEXOToNvpPirBByu5r+UB61ibsrrYXb0X7KU5xk=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6"/>
  <p:tag name="KSO_WM_SCREEN_THEME_FLAG" val="Dlrq25wU2PGuGg5bbmjbDNEmpfFfDlSujgzGvN0V87URzTFsyl7hjA5IGqgVF6jeeEOchEXOToNvpPirBByu5r+UB61ibsrrYXb0X7KU5xk=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7"/>
  <p:tag name="KSO_WM_SCREEN_THEME_FLAG" val="Dlrq25wU2PGuGg5bbmjbDNEmpfFfDlSujgzGvN0V87URzTFsyl7hjA5IGqgVF6jeeEOchEXOToNvpPirBByu5r+UB61ibsrrYXb0X7KU5xk=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8"/>
  <p:tag name="KSO_WM_SCREEN_THEME_FLAG" val="Dlrq25wU2PGuGg5bbmjbDNEmpfFfDlSujgzGvN0V87URzTFsyl7hjA5IGqgVF6jeeEOchEXOToNvpPirBByu5r+UB61ibsrrYXb0X7KU5xk=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4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5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6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4"/>
  <p:tag name="KSO_WM_SCREEN_THEME_FLAG" val="Dlrq25wU2PGuGg5bbmjbDNEmpfFfDlSujgzGvN0V87URzTFsyl7hjA5IGqgVF6jeeEOchEXOToNvpPirBByu5r+UB61ibsrrYXb0X7KU5xk=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5"/>
  <p:tag name="KSO_WM_SCREEN_THEME_FLAG" val="Dlrq25wU2PGuGg5bbmjbDNEmpfFfDlSujgzGvN0V87URzTFsyl7hjA5IGqgVF6jeeEOchEXOToNvpPirBByu5r+UB61ibsrrYXb0X7KU5xk=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9"/>
  <p:tag name="KSO_WM_SCREEN_THEME_FLAG" val="Dlrq25wU2PGuGg5bbmjbDNEmpfFfDlSujgzGvN0V87URzTFsyl7hjA5IGqgVF6jeeEOchEXOToNvpPirBByu5r+UB61ibsrrYXb0X7KU5xk=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6"/>
  <p:tag name="KSO_WM_SCREEN_THEME_FLAG" val="Dlrq25wU2PGuGg5bbmjbDNEmpfFfDlSujgzGvN0V87URzTFsyl7hjA5IGqgVF6jeeEOchEXOToNvpPirBByu5r+UB61ibsrrYXb0X7KU5xk=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7"/>
  <p:tag name="KSO_WM_SCREEN_THEME_FLAG" val="Dlrq25wU2PGuGg5bbmjbDNEmpfFfDlSujgzGvN0V87URzTFsyl7hjA5IGqgVF6jeeEOchEXOToNvpPirBByu5r+UB61ibsrrYXb0X7KU5xk=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8"/>
  <p:tag name="KSO_WM_SCREEN_THEME_FLAG" val="Dlrq25wU2PGuGg5bbmjbDNEmpfFfDlSujgzGvN0V87URzTFsyl7hjA5IGqgVF6jeeEOchEXOToNvpPirBByu5r+UB61ibsrrYXb0X7KU5xk=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9"/>
  <p:tag name="KSO_WM_SCREEN_THEME_FLAG" val="Dlrq25wU2PGuGg5bbmjbDNEmpfFfDlSujgzGvN0V87URzTFsyl7hjA5IGqgVF6jeeEOchEXOToNvpPirBByu5r+UB61ibsrrYXb0X7KU5xk=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0"/>
  <p:tag name="KSO_WM_SCREEN_THEME_FLAG" val="Dlrq25wU2PGuGg5bbmjbDNEmpfFfDlSujgzGvN0V87URzTFsyl7hjA5IGqgVF6jeeEOchEXOToNvpPirBByu5r+UB61ibsrrYXb0X7KU5xk=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1"/>
  <p:tag name="KSO_WM_SCREEN_THEME_FLAG" val="Dlrq25wU2PGuGg5bbmjbDNEmpfFfDlSujgzGvN0V87URzTFsyl7hjA5IGqgVF6jeeEOchEXOToNvpPirBByu5r+UB61ibsrrYXb0X7KU5xk=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2"/>
  <p:tag name="KSO_WM_SCREEN_THEME_FLAG" val="Dlrq25wU2PGuGg5bbmjbDNEmpfFfDlSujgzGvN0V87URzTFsyl7hjA5IGqgVF6jeeEOchEXOToNvpPirBByu5r+UB61ibsrrYXb0X7KU5xk=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3"/>
  <p:tag name="KSO_WM_SCREEN_THEME_FLAG" val="Dlrq25wU2PGuGg5bbmjbDNEmpfFfDlSujgzGvN0V87URzTFsyl7hjA5IGqgVF6jeeEOchEXOToNvpPirBByu5r+UB61ibsrrYXb0X7KU5xk=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0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1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2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9"/>
  <p:tag name="KSO_WM_SCREEN_THEME_FLAG" val="Dlrq25wU2PGuGg5bbmjbDNEmpfFfDlSujgzGvN0V87URzTFsyl7hjA5IGqgVF6jeeEOchEXOToNvpPirBByu5r+UB61ibsrrYXb0X7KU5xk=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0"/>
  <p:tag name="KSO_WM_SCREEN_THEME_FLAG" val="Dlrq25wU2PGuGg5bbmjbDNEmpfFfDlSujgzGvN0V87URzTFsyl7hjA5IGqgVF6jeeEOchEXOToNvpPirBByu5r+UB61ibsrrYXb0X7KU5xk=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9"/>
  <p:tag name="KSO_WM_SCREEN_THEME_FLAG" val="Dlrq25wU2PGuGg5bbmjbDNEmpfFfDlSujgzGvN0V87URzTFsyl7hjA5IGqgVF6jeeEOchEXOToNvpPirBByu5r+UB61ibsrrYXb0X7KU5xk=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1"/>
  <p:tag name="KSO_WM_SCREEN_THEME_FLAG" val="Dlrq25wU2PGuGg5bbmjbDNEmpfFfDlSujgzGvN0V87URzTFsyl7hjA5IGqgVF6jeeEOchEXOToNvpPirBByu5r+UB61ibsrrYXb0X7KU5xk=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2"/>
  <p:tag name="KSO_WM_SCREEN_THEME_FLAG" val="Dlrq25wU2PGuGg5bbmjbDNEmpfFfDlSujgzGvN0V87URzTFsyl7hjA5IGqgVF6jeeEOchEXOToNvpPirBByu5r+UB61ibsrrYXb0X7KU5xk=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3"/>
  <p:tag name="KSO_WM_SCREEN_THEME_FLAG" val="Dlrq25wU2PGuGg5bbmjbDNEmpfFfDlSujgzGvN0V87URzTFsyl7hjA5IGqgVF6jeeEOchEXOToNvpPirBByu5r+UB61ibsrrYXb0X7KU5xk=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4"/>
  <p:tag name="KSO_WM_SCREEN_THEME_FLAG" val="Dlrq25wU2PGuGg5bbmjbDNEmpfFfDlSujgzGvN0V87URzTFsyl7hjA5IGqgVF6jeeEOchEXOToNvpPirBByu5r+UB61ibsrrYXb0X7KU5xk=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5"/>
  <p:tag name="KSO_WM_SCREEN_THEME_FLAG" val="Dlrq25wU2PGuGg5bbmjbDNEmpfFfDlSujgzGvN0V87URzTFsyl7hjA5IGqgVF6jeeEOchEXOToNvpPirBByu5r+UB61ibsrrYXb0X7KU5xk=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5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6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7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1"/>
  <p:tag name="KSO_WM_SCREEN_THEME_FLAG" val="Dlrq25wU2PGuGg5bbmjbDNEmpfFfDlSujgzGvN0V87URzTFsyl7hjA5IGqgVF6jeeEOchEXOToNvpPirBByu5r+UB61ibsrrYXb0X7KU5xk=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2"/>
  <p:tag name="KSO_WM_SCREEN_THEME_FLAG" val="Dlrq25wU2PGuGg5bbmjbDNEmpfFfDlSujgzGvN0V87URzTFsyl7hjA5IGqgVF6jeeEOchEXOToNvpPirBByu5r+UB61ibsrrYXb0X7KU5xk=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9"/>
  <p:tag name="KSO_WM_SCREEN_THEME_FLAG" val="Dlrq25wU2PGuGg5bbmjbDNEmpfFfDlSujgzGvN0V87URzTFsyl7hjA5IGqgVF6jeeEOchEXOToNvpPirBByu5r+UB61ibsrrYXb0X7KU5xk=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3"/>
  <p:tag name="KSO_WM_SCREEN_THEME_FLAG" val="Dlrq25wU2PGuGg5bbmjbDNEmpfFfDlSujgzGvN0V87URzTFsyl7hjA5IGqgVF6jeeEOchEXOToNvpPirBByu5r+UB61ibsrrYXb0X7KU5xk=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9"/>
  <p:tag name="KSO_WM_SCREEN_THEME_FLAG" val="Dlrq25wU2PGuGg5bbmjbDNEmpfFfDlSujgzGvN0V87URzTFsyl7hjA5IGqgVF6jeeEOchEXOToNvpPirBByu5r+UB61ibsrrYXb0X7KU5xk=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4"/>
  <p:tag name="KSO_WM_SCREEN_THEME_FLAG" val="Dlrq25wU2PGuGg5bbmjbDNEmpfFfDlSujgzGvN0V87URzTFsyl7hjA5IGqgVF6jeeEOchEXOToNvpPirBByu5r+UB61ibsrrYXb0X7KU5xk=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5"/>
  <p:tag name="KSO_WM_SCREEN_THEME_FLAG" val="Dlrq25wU2PGuGg5bbmjbDNEmpfFfDlSujgzGvN0V87URzTFsyl7hjA5IGqgVF6jeeEOchEXOToNvpPirBByu5r+UB61ibsrrYXb0X7KU5xk=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6"/>
  <p:tag name="KSO_WM_SCREEN_THEME_FLAG" val="Dlrq25wU2PGuGg5bbmjbDNEmpfFfDlSujgzGvN0V87URzTFsyl7hjA5IGqgVF6jeeEOchEXOToNvpPirBByu5r+UB61ibsrrYXb0X7KU5xk=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7"/>
  <p:tag name="KSO_WM_SCREEN_THEME_FLAG" val="Dlrq25wU2PGuGg5bbmjbDNEmpfFfDlSujgzGvN0V87URzTFsyl7hjA5IGqgVF6jeeEOchEXOToNvpPirBByu5r+UB61ibsrrYXb0X7KU5xk=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8"/>
  <p:tag name="KSO_WM_SCREEN_THEME_FLAG" val="Dlrq25wU2PGuGg5bbmjbDNEmpfFfDlSujgzGvN0V87URzTFsyl7hjA5IGqgVF6jeeEOchEXOToNvpPirBByu5r+UB61ibsrrYXb0X7KU5xk=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7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8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9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24"/>
  <p:tag name="KSO_WM_SCREEN_THEME_FLAG" val="Dlrq25wU2PGuGg5bbmjbDNEmpfFfDlSujgzGvN0V87URzTFsyl7hjA5IGqgVF6jeeEOchEXOToNvpPirBByu5r+UB61ibsrrYXb0X7KU5xk=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25"/>
  <p:tag name="KSO_WM_SCREEN_THEME_FLAG" val="Dlrq25wU2PGuGg5bbmjbDNEmpfFfDlSujgzGvN0V87URzTFsyl7hjA5IGqgVF6jeeEOchEXOToNvpPirBByu5r+UB61ibsrrYXb0X7KU5xk=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9"/>
  <p:tag name="KSO_WM_SCREEN_THEME_FLAG" val="Dlrq25wU2PGuGg5bbmjbDNEmpfFfDlSujgzGvN0V87URzTFsyl7hjA5IGqgVF6jeeEOchEXOToNvpPirBByu5r+UB61ibsrrYXb0X7KU5xk=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26"/>
  <p:tag name="KSO_WM_SCREEN_THEME_FLAG" val="Dlrq25wU2PGuGg5bbmjbDNEmpfFfDlSujgzGvN0V87URzTFsyl7hjA5IGqgVF6jeeEOchEXOToNvpPirBByu5r+UB61ibsrrYXb0X7KU5xk=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9"/>
  <p:tag name="KSO_WM_SCREEN_THEME_FLAG" val="Dlrq25wU2PGuGg5bbmjbDNEmpfFfDlSujgzGvN0V87URzTFsyl7hjA5IGqgVF6jeeEOchEXOToNvpPirBByu5r+UB61ibsrrYXb0X7KU5xk=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27"/>
  <p:tag name="KSO_WM_SCREEN_THEME_FLAG" val="Dlrq25wU2PGuGg5bbmjbDNEmpfFfDlSujgzGvN0V87URzTFsyl7hjA5IGqgVF6jeeEOchEXOToNvpPirBByu5r+UB61ibsrrYXb0X7KU5xk=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28"/>
  <p:tag name="KSO_WM_SCREEN_THEME_FLAG" val="Dlrq25wU2PGuGg5bbmjbDNEmpfFfDlSujgzGvN0V87URzTFsyl7hjA5IGqgVF6jeeEOchEXOToNvpPirBByu5r+UB61ibsrrYXb0X7KU5xk=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29"/>
  <p:tag name="KSO_WM_SCREEN_THEME_FLAG" val="Dlrq25wU2PGuGg5bbmjbDNEmpfFfDlSujgzGvN0V87URzTFsyl7hjA5IGqgVF6jeeEOchEXOToNvpPirBByu5r+UB61ibsrrYXb0X7KU5xk=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30"/>
  <p:tag name="KSO_WM_SCREEN_THEME_FLAG" val="Dlrq25wU2PGuGg5bbmjbDNEmpfFfDlSujgzGvN0V87URzTFsyl7hjA5IGqgVF6jeeEOchEXOToNvpPirBByu5r+UB61ibsrrYXb0X7KU5xk=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20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21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22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36"/>
  <p:tag name="KSO_WM_SCREEN_THEME_FLAG" val="Dlrq25wU2PGuGg5bbmjbDNEmpfFfDlSujgzGvN0V87URzTFsyl7hjA5IGqgVF6jeeEOchEXOToNvpPirBByu5r+UB61ibsrrYXb0X7KU5xk=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37"/>
  <p:tag name="KSO_WM_SCREEN_THEME_FLAG" val="Dlrq25wU2PGuGg5bbmjbDNEmpfFfDlSujgzGvN0V87URzTFsyl7hjA5IGqgVF6jeeEOchEXOToNvpPirBByu5r+UB61ibsrrYXb0X7KU5xk=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9"/>
  <p:tag name="KSO_WM_SCREEN_THEME_FLAG" val="Dlrq25wU2PGuGg5bbmjbDNEmpfFfDlSujgzGvN0V87URzTFsyl7hjA5IGqgVF6jeeEOchEXOToNvpPirBByu5r+UB61ibsrrYXb0X7KU5xk=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38"/>
  <p:tag name="KSO_WM_SCREEN_THEME_FLAG" val="Dlrq25wU2PGuGg5bbmjbDNEmpfFfDlSujgzGvN0V87URzTFsyl7hjA5IGqgVF6jeeEOchEXOToNvpPirBByu5r+UB61ibsrrYXb0X7KU5xk=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39"/>
  <p:tag name="KSO_WM_UNIT_PLACING_PICTURE_USER_VIEWPORT" val="{&quot;height&quot;:2719,&quot;width&quot;:2845}"/>
  <p:tag name="KSO_WM_SCREEN_THEME_FLAG" val="Dlrq25wU2PGuGg5bbmjbDNEmpfFfDlSujgzGvN0V87URzTFsyl7hjA5IGqgVF6jeeEOchEXOToNvpPirBByu5r+UB61ibsrrYXb0X7KU5xk=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40"/>
  <p:tag name="KSO_WM_SCREEN_THEME_FLAG" val="Dlrq25wU2PGuGg5bbmjbDNEmpfFfDlSujgzGvN0V87URzTFsyl7hjA5IGqgVF6jeeEOchEXOToNvpPirBByu5r+UB61ibsrrYXb0X7KU5xk=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41"/>
  <p:tag name="KSO_WM_SCREEN_THEME_FLAG" val="Dlrq25wU2PGuGg5bbmjbDNEmpfFfDlSujgzGvN0V87URzTFsyl7hjA5IGqgVF6jeeEOchEXOToNvpPirBByu5r+UB61ibsrrYXb0X7KU5xk=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42"/>
  <p:tag name="KSO_WM_SCREEN_THEME_FLAG" val="Dlrq25wU2PGuGg5bbmjbDNEmpfFfDlSujgzGvN0V87URzTFsyl7hjA5IGqgVF6jeeEOchEXOToNvpPirBByu5r+UB61ibsrrYXb0X7KU5xk=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32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33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34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48"/>
  <p:tag name="KSO_WM_SCREEN_THEME_FLAG" val="Dlrq25wU2PGuGg5bbmjbDNEmpfFfDlSujgzGvN0V87URzTFsyl7hjA5IGqgVF6jeeEOchEXOToNvpPirBByu5r+UB61ibsrrYXb0X7KU5xk=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49"/>
  <p:tag name="KSO_WM_SCREEN_THEME_FLAG" val="Dlrq25wU2PGuGg5bbmjbDNEmpfFfDlSujgzGvN0V87URzTFsyl7hjA5IGqgVF6jeeEOchEXOToNvpPirBByu5r+UB61ibsrrYXb0X7KU5xk=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9"/>
  <p:tag name="KSO_WM_SCREEN_THEME_FLAG" val="Dlrq25wU2PGuGg5bbmjbDNEmpfFfDlSujgzGvN0V87URzTFsyl7hjA5IGqgVF6jeeEOchEXOToNvpPirBByu5r+UB61ibsrrYXb0X7KU5xk=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50"/>
  <p:tag name="KSO_WM_SCREEN_THEME_FLAG" val="Dlrq25wU2PGuGg5bbmjbDNEmpfFfDlSujgzGvN0V87URzTFsyl7hjA5IGqgVF6jeeEOchEXOToNvpPirBByu5r+UB61ibsrrYXb0X7KU5xk=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54"/>
  <p:tag name="KSO_WM_SCREEN_THEME_FLAG" val="Dlrq25wU2PGuGg5bbmjbDNEmpfFfDlSujgzGvN0V87URzTFsyl7hjA5IGqgVF6jeeEOchEXOToNvpPirBByu5r+UB61ibsrrYXb0X7KU5xk=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55"/>
  <p:tag name="KSO_WM_SCREEN_THEME_FLAG" val="Dlrq25wU2PGuGg5bbmjbDNEmpfFfDlSujgzGvN0V87URzTFsyl7hjA5IGqgVF6jeeEOchEXOToNvpPirBByu5r+UB61ibsrrYXb0X7KU5xk=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56"/>
  <p:tag name="KSO_WM_SCREEN_THEME_FLAG" val="Dlrq25wU2PGuGg5bbmjbDNEmpfFfDlSujgzGvN0V87URzTFsyl7hjA5IGqgVF6jeeEOchEXOToNvpPirBByu5r+UB61ibsrrYXb0X7KU5xk=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57"/>
  <p:tag name="KSO_WM_SCREEN_THEME_FLAG" val="Dlrq25wU2PGuGg5bbmjbDNEmpfFfDlSujgzGvN0V87URzTFsyl7hjA5IGqgVF6jeeEOchEXOToNvpPirBByu5r+UB61ibsrrYXb0X7KU5xk=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51"/>
  <p:tag name="KSO_WM_SCREEN_THEME_FLAG" val="Dlrq25wU2PGuGg5bbmjbDNEmpfFfDlSujgzGvN0V87URzTFsyl7hjA5IGqgVF6jeeEOchEXOToNvpPirBByu5r+UB61ibsrrYXb0X7KU5xk=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52"/>
  <p:tag name="KSO_WM_SCREEN_THEME_FLAG" val="Dlrq25wU2PGuGg5bbmjbDNEmpfFfDlSujgzGvN0V87URzTFsyl7hjA5IGqgVF6jeeEOchEXOToNvpPirBByu5r+UB61ibsrrYXb0X7KU5xk=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53"/>
  <p:tag name="KSO_WM_SCREEN_THEME_FLAG" val="Dlrq25wU2PGuGg5bbmjbDNEmpfFfDlSujgzGvN0V87URzTFsyl7hjA5IGqgVF6jeeEOchEXOToNvpPirBByu5r+UB61ibsrrYXb0X7KU5xk=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44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45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46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63"/>
  <p:tag name="KSO_WM_SCREEN_THEME_FLAG" val="Dlrq25wU2PGuGg5bbmjbDNEmpfFfDlSujgzGvN0V87URzTFsyl7hjA5IGqgVF6jeeEOchEXOToNvpPirBByu5r+UB61ibsrrYXb0X7KU5xk=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64"/>
  <p:tag name="KSO_WM_SCREEN_THEME_FLAG" val="Dlrq25wU2PGuGg5bbmjbDNEmpfFfDlSujgzGvN0V87URzTFsyl7hjA5IGqgVF6jeeEOchEXOToNvpPirBByu5r+UB61ibsrrYXb0X7KU5xk=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9"/>
  <p:tag name="KSO_WM_SCREEN_THEME_FLAG" val="Dlrq25wU2PGuGg5bbmjbDNEmpfFfDlSujgzGvN0V87URzTFsyl7hjA5IGqgVF6jeeEOchEXOToNvpPirBByu5r+UB61ibsrrYXb0X7KU5xk=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9"/>
  <p:tag name="KSO_WM_SCREEN_THEME_FLAG" val="Dlrq25wU2PGuGg5bbmjbDNEmpfFfDlSujgzGvN0V87URzTFsyl7hjA5IGqgVF6jeeEOchEXOToNvpPirBByu5r+UB61ibsrrYXb0X7KU5xk=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65"/>
  <p:tag name="KSO_WM_SCREEN_THEME_FLAG" val="Dlrq25wU2PGuGg5bbmjbDNEmpfFfDlSujgzGvN0V87URzTFsyl7hjA5IGqgVF6jeeEOchEXOToNvpPirBByu5r+UB61ibsrrYXb0X7KU5xk=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66"/>
  <p:tag name="KSO_WM_SCREEN_THEME_FLAG" val="Dlrq25wU2PGuGg5bbmjbDNEmpfFfDlSujgzGvN0V87URzTFsyl7hjA5IGqgVF6jeeEOchEXOToNvpPirBByu5r+UB61ibsrrYXb0X7KU5xk=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67"/>
  <p:tag name="KSO_WM_SCREEN_THEME_FLAG" val="Dlrq25wU2PGuGg5bbmjbDNEmpfFfDlSujgzGvN0V87URzTFsyl7hjA5IGqgVF6jeeEOchEXOToNvpPirBByu5r+UB61ibsrrYXb0X7KU5xk=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68"/>
  <p:tag name="KSO_WM_SCREEN_THEME_FLAG" val="Dlrq25wU2PGuGg5bbmjbDNEmpfFfDlSujgzGvN0V87URzTFsyl7hjA5IGqgVF6jeeEOchEXOToNvpPirBByu5r+UB61ibsrrYXb0X7KU5xk=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69"/>
  <p:tag name="KSO_WM_SCREEN_THEME_FLAG" val="Dlrq25wU2PGuGg5bbmjbDNEmpfFfDlSujgzGvN0V87URzTFsyl7hjA5IGqgVF6jeeEOchEXOToNvpPirBByu5r+UB61ibsrrYXb0X7KU5xk=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0"/>
  <p:tag name="KSO_WM_SCREEN_THEME_FLAG" val="Dlrq25wU2PGuGg5bbmjbDNEmpfFfDlSujgzGvN0V87URzTFsyl7hjA5IGqgVF6jeeEOchEXOToNvpPirBByu5r+UB61ibsrrYXb0X7KU5xk=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1"/>
  <p:tag name="KSO_WM_SCREEN_THEME_FLAG" val="Dlrq25wU2PGuGg5bbmjbDNEmpfFfDlSujgzGvN0V87URzTFsyl7hjA5IGqgVF6jeeEOchEXOToNvpPirBByu5r+UB61ibsrrYXb0X7KU5xk=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2"/>
  <p:tag name="KSO_WM_SCREEN_THEME_FLAG" val="Dlrq25wU2PGuGg5bbmjbDNEmpfFfDlSujgzGvN0V87URzTFsyl7hjA5IGqgVF6jeeEOchEXOToNvpPirBByu5r+UB61ibsrrYXb0X7KU5xk=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59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60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61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8"/>
  <p:tag name="KSO_WM_SCREEN_THEME_FLAG" val="Dlrq25wU2PGuGg5bbmjbDNEmpfFfDlSujgzGvN0V87URzTFsyl7hjA5IGqgVF6jeeEOchEXOToNvpPirBByu5r+UB61ibsrrYXb0X7KU5xk=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9"/>
  <p:tag name="KSO_WM_SCREEN_THEME_FLAG" val="Dlrq25wU2PGuGg5bbmjbDNEmpfFfDlSujgzGvN0V87URzTFsyl7hjA5IGqgVF6jeeEOchEXOToNvpPirBByu5r+UB61ibsrrYXb0X7KU5xk=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9"/>
  <p:tag name="KSO_WM_SCREEN_THEME_FLAG" val="Dlrq25wU2PGuGg5bbmjbDNEmpfFfDlSujgzGvN0V87URzTFsyl7hjA5IGqgVF6jeeEOchEXOToNvpPirBByu5r+UB61ibsrrYXb0X7KU5xk=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9"/>
  <p:tag name="KSO_WM_SCREEN_THEME_FLAG" val="Dlrq25wU2PGuGg5bbmjbDNEmpfFfDlSujgzGvN0V87URzTFsyl7hjA5IGqgVF6jeeEOchEXOToNvpPirBByu5r+UB61ibsrrYXb0X7KU5xk=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0"/>
  <p:tag name="KSO_WM_SCREEN_THEME_FLAG" val="Dlrq25wU2PGuGg5bbmjbDNEmpfFfDlSujgzGvN0V87URzTFsyl7hjA5IGqgVF6jeeEOchEXOToNvpPirBByu5r+UB61ibsrrYXb0X7KU5xk=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1"/>
  <p:tag name="KSO_WM_SCREEN_THEME_FLAG" val="Dlrq25wU2PGuGg5bbmjbDNEmpfFfDlSujgzGvN0V87URzTFsyl7hjA5IGqgVF6jeeEOchEXOToNvpPirBByu5r+UB61ibsrrYXb0X7KU5xk=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2"/>
  <p:tag name="KSO_WM_SCREEN_THEME_FLAG" val="Dlrq25wU2PGuGg5bbmjbDNEmpfFfDlSujgzGvN0V87URzTFsyl7hjA5IGqgVF6jeeEOchEXOToNvpPirBByu5r+UB61ibsrrYXb0X7KU5xk=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3"/>
  <p:tag name="KSO_WM_SCREEN_THEME_FLAG" val="Dlrq25wU2PGuGg5bbmjbDNEmpfFfDlSujgzGvN0V87URzTFsyl7hjA5IGqgVF6jeeEOchEXOToNvpPirBByu5r+UB61ibsrrYXb0X7KU5xk=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4"/>
  <p:tag name="KSO_WM_SCREEN_THEME_FLAG" val="Dlrq25wU2PGuGg5bbmjbDNEmpfFfDlSujgzGvN0V87URzTFsyl7hjA5IGqgVF6jeeEOchEXOToNvpPirBByu5r+UB61ibsrrYXb0X7KU5xk=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5"/>
  <p:tag name="KSO_WM_SCREEN_THEME_FLAG" val="Dlrq25wU2PGuGg5bbmjbDNEmpfFfDlSujgzGvN0V87URzTFsyl7hjA5IGqgVF6jeeEOchEXOToNvpPirBByu5r+UB61ibsrrYXb0X7KU5xk=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6"/>
  <p:tag name="KSO_WM_SCREEN_THEME_FLAG" val="Dlrq25wU2PGuGg5bbmjbDNEmpfFfDlSujgzGvN0V87URzTFsyl7hjA5IGqgVF6jeeEOchEXOToNvpPirBByu5r+UB61ibsrrYXb0X7KU5xk=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4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5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6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92"/>
  <p:tag name="KSO_WM_SCREEN_THEME_FLAG" val="Dlrq25wU2PGuGg5bbmjbDNEmpfFfDlSujgzGvN0V87URzTFsyl7hjA5IGqgVF6jeeEOchEXOToNvpPirBByu5r+UB61ibsrrYXb0X7KU5xk=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93"/>
  <p:tag name="KSO_WM_SCREEN_THEME_FLAG" val="Dlrq25wU2PGuGg5bbmjbDNEmpfFfDlSujgzGvN0V87URzTFsyl7hjA5IGqgVF6jeeEOchEXOToNvpPirBByu5r+UB61ibsrrYXb0X7KU5xk=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94"/>
  <p:tag name="KSO_WM_SCREEN_THEME_FLAG" val="Dlrq25wU2PGuGg5bbmjbDNEmpfFfDlSujgzGvN0V87URzTFsyl7hjA5IGqgVF6jeeEOchEXOToNvpPirBByu5r+UB61ibsrrYXb0X7KU5xk=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95"/>
  <p:tag name="KSO_WM_SCREEN_THEME_FLAG" val="Dlrq25wU2PGuGg5bbmjbDNEmpfFfDlSujgzGvN0V87URzTFsyl7hjA5IGqgVF6jeeEOchEXOToNvpPirBByu5r+UB61ibsrrYXb0X7KU5xk=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96"/>
  <p:tag name="KSO_WM_SCREEN_THEME_FLAG" val="Dlrq25wU2PGuGg5bbmjbDNEmpfFfDlSujgzGvN0V87URzTFsyl7hjA5IGqgVF6jeeEOchEXOToNvpPirBByu5r+UB61ibsrrYXb0X7KU5xk=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97"/>
  <p:tag name="KSO_WM_SCREEN_THEME_FLAG" val="Dlrq25wU2PGuGg5bbmjbDNEmpfFfDlSujgzGvN0V87URzTFsyl7hjA5IGqgVF6jeeEOchEXOToNvpPirBByu5r+UB61ibsrrYXb0X7KU5xk=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8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9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90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03"/>
  <p:tag name="KSO_WM_SCREEN_THEME_FLAG" val="Dlrq25wU2PGuGg5bbmjbDNEmpfFfDlSujgzGvN0V87URzTFsyl7hjA5IGqgVF6jeeEOchEXOToNvpPirBByu5r+UB61ibsrrYXb0X7KU5xk=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04"/>
  <p:tag name="KSO_WM_SCREEN_THEME_FLAG" val="Dlrq25wU2PGuGg5bbmjbDNEmpfFfDlSujgzGvN0V87URzTFsyl7hjA5IGqgVF6jeeEOchEXOToNvpPirBByu5r+UB61ibsrrYXb0X7KU5xk=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9"/>
  <p:tag name="KSO_WM_SCREEN_THEME_FLAG" val="Dlrq25wU2PGuGg5bbmjbDNEmpfFfDlSujgzGvN0V87URzTFsyl7hjA5IGqgVF6jeeEOchEXOToNvpPirBByu5r+UB61ibsrrYXb0X7KU5xk=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05"/>
  <p:tag name="KSO_WM_SCREEN_THEME_FLAG" val="Dlrq25wU2PGuGg5bbmjbDNEmpfFfDlSujgzGvN0V87URzTFsyl7hjA5IGqgVF6jeeEOchEXOToNvpPirBByu5r+UB61ibsrrYXb0X7KU5xk=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06"/>
  <p:tag name="KSO_WM_SCREEN_THEME_FLAG" val="Dlrq25wU2PGuGg5bbmjbDNEmpfFfDlSujgzGvN0V87URzTFsyl7hjA5IGqgVF6jeeEOchEXOToNvpPirBByu5r+UB61ibsrrYXb0X7KU5xk=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99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00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01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12"/>
  <p:tag name="KSO_WM_SCREEN_THEME_FLAG" val="Dlrq25wU2PGuGg5bbmjbDNEmpfFfDlSujgzGvN0V87URzTFsyl7hjA5IGqgVF6jeeEOchEXOToNvpPirBByu5r+UB61ibsrrYXb0X7KU5xk=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13"/>
  <p:tag name="KSO_WM_SCREEN_THEME_FLAG" val="Dlrq25wU2PGuGg5bbmjbDNEmpfFfDlSujgzGvN0V87URzTFsyl7hjA5IGqgVF6jeeEOchEXOToNvpPirBByu5r+UB61ibsrrYXb0X7KU5xk=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9"/>
  <p:tag name="KSO_WM_SCREEN_THEME_FLAG" val="Dlrq25wU2PGuGg5bbmjbDNEmpfFfDlSujgzGvN0V87URzTFsyl7hjA5IGqgVF6jeeEOchEXOToNvpPirBByu5r+UB61ibsrrYXb0X7KU5xk=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14"/>
  <p:tag name="KSO_WM_SCREEN_THEME_FLAG" val="Dlrq25wU2PGuGg5bbmjbDNEmpfFfDlSujgzGvN0V87URzTFsyl7hjA5IGqgVF6jeeEOchEXOToNvpPirBByu5r+UB61ibsrrYXb0X7KU5xk=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15"/>
  <p:tag name="KSO_WM_SCREEN_THEME_FLAG" val="Dlrq25wU2PGuGg5bbmjbDNEmpfFfDlSujgzGvN0V87URzTFsyl7hjA5IGqgVF6jeeEOchEXOToNvpPirBByu5r+UB61ibsrrYXb0X7KU5xk=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08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09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10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21"/>
  <p:tag name="KSO_WM_SCREEN_THEME_FLAG" val="Dlrq25wU2PGuGg5bbmjbDNEmpfFfDlSujgzGvN0V87URzTFsyl7hjA5IGqgVF6jeeEOchEXOToNvpPirBByu5r+UB61ibsrrYXb0X7KU5xk=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22"/>
  <p:tag name="KSO_WM_SCREEN_THEME_FLAG" val="Dlrq25wU2PGuGg5bbmjbDNEmpfFfDlSujgzGvN0V87URzTFsyl7hjA5IGqgVF6jeeEOchEXOToNvpPirBByu5r+UB61ibsrrYXb0X7KU5xk=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9"/>
  <p:tag name="KSO_WM_SCREEN_THEME_FLAG" val="Dlrq25wU2PGuGg5bbmjbDNEmpfFfDlSujgzGvN0V87URzTFsyl7hjA5IGqgVF6jeeEOchEXOToNvpPirBByu5r+UB61ibsrrYXb0X7KU5xk=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17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18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19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28"/>
  <p:tag name="KSO_WM_SCREEN_THEME_FLAG" val="Dlrq25wU2PGuGg5bbmjbDNEmpfFfDlSujgzGvN0V87URzTFsyl7hjA5IGqgVF6jeeEOchEXOToNvpPirBByu5r+UB61ibsrrYXb0X7KU5xk=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29"/>
  <p:tag name="KSO_WM_SCREEN_THEME_FLAG" val="Dlrq25wU2PGuGg5bbmjbDNEmpfFfDlSujgzGvN0V87URzTFsyl7hjA5IGqgVF6jeeEOchEXOToNvpPirBByu5r+UB61ibsrrYXb0X7KU5xk=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9"/>
  <p:tag name="KSO_WM_SCREEN_THEME_FLAG" val="Dlrq25wU2PGuGg5bbmjbDNEmpfFfDlSujgzGvN0V87URzTFsyl7hjA5IGqgVF6jeeEOchEXOToNvpPirBByu5r+UB61ibsrrYXb0X7KU5xk=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30"/>
  <p:tag name="KSO_WM_SCREEN_THEME_FLAG" val="Dlrq25wU2PGuGg5bbmjbDNEmpfFfDlSujgzGvN0V87URzTFsyl7hjA5IGqgVF6jeeEOchEXOToNvpPirBByu5r+UB61ibsrrYXb0X7KU5xk=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24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25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26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36"/>
  <p:tag name="KSO_WM_SCREEN_THEME_FLAG" val="Dlrq25wU2PGuGg5bbmjbDNEmpfFfDlSujgzGvN0V87URzTFsyl7hjA5IGqgVF6jeeEOchEXOToNvpPirBByu5r+UB61ibsrrYXb0X7KU5xk=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37"/>
  <p:tag name="KSO_WM_SCREEN_THEME_FLAG" val="Dlrq25wU2PGuGg5bbmjbDNEmpfFfDlSujgzGvN0V87URzTFsyl7hjA5IGqgVF6jeeEOchEXOToNvpPirBByu5r+UB61ibsrrYXb0X7KU5xk=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9"/>
  <p:tag name="KSO_WM_SCREEN_THEME_FLAG" val="Dlrq25wU2PGuGg5bbmjbDNEmpfFfDlSujgzGvN0V87URzTFsyl7hjA5IGqgVF6jeeEOchEXOToNvpPirBByu5r+UB61ibsrrYXb0X7KU5xk=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38"/>
  <p:tag name="KSO_WM_SCREEN_THEME_FLAG" val="Dlrq25wU2PGuGg5bbmjbDNEmpfFfDlSujgzGvN0V87URzTFsyl7hjA5IGqgVF6jeeEOchEXOToNvpPirBByu5r+UB61ibsrrYXb0X7KU5xk=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39"/>
  <p:tag name="KSO_WM_SCREEN_THEME_FLAG" val="Dlrq25wU2PGuGg5bbmjbDNEmpfFfDlSujgzGvN0V87URzTFsyl7hjA5IGqgVF6jeeEOchEXOToNvpPirBByu5r+UB61ibsrrYXb0X7KU5xk=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40"/>
  <p:tag name="KSO_WM_SCREEN_THEME_FLAG" val="Dlrq25wU2PGuGg5bbmjbDNEmpfFfDlSujgzGvN0V87URzTFsyl7hjA5IGqgVF6jeeEOchEXOToNvpPirBByu5r+UB61ibsrrYXb0X7KU5xk=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32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33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34"/>
</p:tagLst>
</file>

<file path=ppt/theme/theme1.xml><?xml version="1.0" encoding="utf-8"?>
<a:theme xmlns:a="http://schemas.openxmlformats.org/drawingml/2006/main" name="基础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Basis">
      <a:majorFont>
        <a:latin typeface="Corbel"/>
        <a:ea typeface="Arial"/>
        <a:cs typeface="Arial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Arial"/>
        <a:cs typeface="Arial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:r="http://schemas.openxmlformats.org/officeDocument/2006/relationships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:r="http://schemas.openxmlformats.org/officeDocument/2006/relationships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2358</Words>
  <PresentationFormat>自定义</PresentationFormat>
  <Paragraphs>176</Paragraphs>
  <Slides>19</Slides>
  <Notes>16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0" baseType="lpstr">
      <vt:lpstr>基础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2021-12-01T11:45:59Z</cp:lastPrinted>
  <dcterms:created xsi:type="dcterms:W3CDTF">2021-12-01T11:45:59Z</dcterms:created>
  <dcterms:modified xsi:type="dcterms:W3CDTF">2021-12-07T08:01:36Z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